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2" r:id="rId1"/>
  </p:sldMasterIdLst>
  <p:notesMasterIdLst>
    <p:notesMasterId r:id="rId187"/>
  </p:notesMasterIdLst>
  <p:handoutMasterIdLst>
    <p:handoutMasterId r:id="rId188"/>
  </p:handoutMasterIdLst>
  <p:sldIdLst>
    <p:sldId id="1253" r:id="rId2"/>
    <p:sldId id="1031" r:id="rId3"/>
    <p:sldId id="1159" r:id="rId4"/>
    <p:sldId id="256" r:id="rId5"/>
    <p:sldId id="1064" r:id="rId6"/>
    <p:sldId id="1206" r:id="rId7"/>
    <p:sldId id="1065" r:id="rId8"/>
    <p:sldId id="1063" r:id="rId9"/>
    <p:sldId id="1207" r:id="rId10"/>
    <p:sldId id="1208" r:id="rId11"/>
    <p:sldId id="1211" r:id="rId12"/>
    <p:sldId id="1209" r:id="rId13"/>
    <p:sldId id="1212" r:id="rId14"/>
    <p:sldId id="1213" r:id="rId15"/>
    <p:sldId id="1210" r:id="rId16"/>
    <p:sldId id="1214" r:id="rId17"/>
    <p:sldId id="1217" r:id="rId18"/>
    <p:sldId id="1215" r:id="rId19"/>
    <p:sldId id="1216" r:id="rId20"/>
    <p:sldId id="1218" r:id="rId21"/>
    <p:sldId id="1219" r:id="rId22"/>
    <p:sldId id="1400" r:id="rId23"/>
    <p:sldId id="1402" r:id="rId24"/>
    <p:sldId id="1403" r:id="rId25"/>
    <p:sldId id="1222" r:id="rId26"/>
    <p:sldId id="1223" r:id="rId27"/>
    <p:sldId id="1404" r:id="rId28"/>
    <p:sldId id="1360" r:id="rId29"/>
    <p:sldId id="1224" r:id="rId30"/>
    <p:sldId id="1257" r:id="rId31"/>
    <p:sldId id="1356" r:id="rId32"/>
    <p:sldId id="1225" r:id="rId33"/>
    <p:sldId id="1226" r:id="rId34"/>
    <p:sldId id="1405" r:id="rId35"/>
    <p:sldId id="1233" r:id="rId36"/>
    <p:sldId id="1234" r:id="rId37"/>
    <p:sldId id="1346" r:id="rId38"/>
    <p:sldId id="1235" r:id="rId39"/>
    <p:sldId id="1362" r:id="rId40"/>
    <p:sldId id="1361" r:id="rId41"/>
    <p:sldId id="1363" r:id="rId42"/>
    <p:sldId id="1236" r:id="rId43"/>
    <p:sldId id="1237" r:id="rId44"/>
    <p:sldId id="1238" r:id="rId45"/>
    <p:sldId id="1239" r:id="rId46"/>
    <p:sldId id="1240" r:id="rId47"/>
    <p:sldId id="1241" r:id="rId48"/>
    <p:sldId id="1242" r:id="rId49"/>
    <p:sldId id="1259" r:id="rId50"/>
    <p:sldId id="1078" r:id="rId51"/>
    <p:sldId id="1079" r:id="rId52"/>
    <p:sldId id="1260" r:id="rId53"/>
    <p:sldId id="1261" r:id="rId54"/>
    <p:sldId id="1262" r:id="rId55"/>
    <p:sldId id="1081" r:id="rId56"/>
    <p:sldId id="1263" r:id="rId57"/>
    <p:sldId id="1087" r:id="rId58"/>
    <p:sldId id="1273" r:id="rId59"/>
    <p:sldId id="1274" r:id="rId60"/>
    <p:sldId id="1089" r:id="rId61"/>
    <p:sldId id="1103" r:id="rId62"/>
    <p:sldId id="1275" r:id="rId63"/>
    <p:sldId id="1117" r:id="rId64"/>
    <p:sldId id="1276" r:id="rId65"/>
    <p:sldId id="1118" r:id="rId66"/>
    <p:sldId id="1122" r:id="rId67"/>
    <p:sldId id="1157" r:id="rId68"/>
    <p:sldId id="1406" r:id="rId69"/>
    <p:sldId id="1407" r:id="rId70"/>
    <p:sldId id="1408" r:id="rId71"/>
    <p:sldId id="1409" r:id="rId72"/>
    <p:sldId id="1357" r:id="rId73"/>
    <p:sldId id="1244" r:id="rId74"/>
    <p:sldId id="1245" r:id="rId75"/>
    <p:sldId id="1411" r:id="rId76"/>
    <p:sldId id="1412" r:id="rId77"/>
    <p:sldId id="1413" r:id="rId78"/>
    <p:sldId id="1414" r:id="rId79"/>
    <p:sldId id="1415" r:id="rId80"/>
    <p:sldId id="1416" r:id="rId81"/>
    <p:sldId id="1270" r:id="rId82"/>
    <p:sldId id="1271" r:id="rId83"/>
    <p:sldId id="1272" r:id="rId84"/>
    <p:sldId id="1279" r:id="rId85"/>
    <p:sldId id="1280" r:id="rId86"/>
    <p:sldId id="1278" r:id="rId87"/>
    <p:sldId id="1281" r:id="rId88"/>
    <p:sldId id="1417" r:id="rId89"/>
    <p:sldId id="1419" r:id="rId90"/>
    <p:sldId id="1282" r:id="rId91"/>
    <p:sldId id="1284" r:id="rId92"/>
    <p:sldId id="1286" r:id="rId93"/>
    <p:sldId id="1287" r:id="rId94"/>
    <p:sldId id="1288" r:id="rId95"/>
    <p:sldId id="1052" r:id="rId96"/>
    <p:sldId id="1291" r:id="rId97"/>
    <p:sldId id="1290" r:id="rId98"/>
    <p:sldId id="1292" r:id="rId99"/>
    <p:sldId id="1293" r:id="rId100"/>
    <p:sldId id="1294" r:id="rId101"/>
    <p:sldId id="1435" r:id="rId102"/>
    <p:sldId id="1296" r:id="rId103"/>
    <p:sldId id="1297" r:id="rId104"/>
    <p:sldId id="1301" r:id="rId105"/>
    <p:sldId id="1300" r:id="rId106"/>
    <p:sldId id="1299" r:id="rId107"/>
    <p:sldId id="1298" r:id="rId108"/>
    <p:sldId id="1302" r:id="rId109"/>
    <p:sldId id="1303" r:id="rId110"/>
    <p:sldId id="1420" r:id="rId111"/>
    <p:sldId id="1305" r:id="rId112"/>
    <p:sldId id="1306" r:id="rId113"/>
    <p:sldId id="1421" r:id="rId114"/>
    <p:sldId id="1422" r:id="rId115"/>
    <p:sldId id="1423" r:id="rId116"/>
    <p:sldId id="1424" r:id="rId117"/>
    <p:sldId id="1425" r:id="rId118"/>
    <p:sldId id="1316" r:id="rId119"/>
    <p:sldId id="1125" r:id="rId120"/>
    <p:sldId id="1317" r:id="rId121"/>
    <p:sldId id="1147" r:id="rId122"/>
    <p:sldId id="1126" r:id="rId123"/>
    <p:sldId id="1127" r:id="rId124"/>
    <p:sldId id="1148" r:id="rId125"/>
    <p:sldId id="1141" r:id="rId126"/>
    <p:sldId id="1129" r:id="rId127"/>
    <p:sldId id="1130" r:id="rId128"/>
    <p:sldId id="1131" r:id="rId129"/>
    <p:sldId id="1152" r:id="rId130"/>
    <p:sldId id="1318" r:id="rId131"/>
    <p:sldId id="1144" r:id="rId132"/>
    <p:sldId id="1319" r:id="rId133"/>
    <p:sldId id="1132" r:id="rId134"/>
    <p:sldId id="1321" r:id="rId135"/>
    <p:sldId id="1145" r:id="rId136"/>
    <p:sldId id="1133" r:id="rId137"/>
    <p:sldId id="1322" r:id="rId138"/>
    <p:sldId id="1135" r:id="rId139"/>
    <p:sldId id="1136" r:id="rId140"/>
    <p:sldId id="1137" r:id="rId141"/>
    <p:sldId id="1139" r:id="rId142"/>
    <p:sldId id="1140" r:id="rId143"/>
    <p:sldId id="1323" r:id="rId144"/>
    <p:sldId id="1426" r:id="rId145"/>
    <p:sldId id="1358" r:id="rId146"/>
    <p:sldId id="1325" r:id="rId147"/>
    <p:sldId id="1326" r:id="rId148"/>
    <p:sldId id="1427" r:id="rId149"/>
    <p:sldId id="1428" r:id="rId150"/>
    <p:sldId id="1429" r:id="rId151"/>
    <p:sldId id="1430" r:id="rId152"/>
    <p:sldId id="1431" r:id="rId153"/>
    <p:sldId id="1336" r:id="rId154"/>
    <p:sldId id="1337" r:id="rId155"/>
    <p:sldId id="1170" r:id="rId156"/>
    <p:sldId id="1171" r:id="rId157"/>
    <p:sldId id="1172" r:id="rId158"/>
    <p:sldId id="1173" r:id="rId159"/>
    <p:sldId id="1174" r:id="rId160"/>
    <p:sldId id="1033" r:id="rId161"/>
    <p:sldId id="1175" r:id="rId162"/>
    <p:sldId id="1176" r:id="rId163"/>
    <p:sldId id="1178" r:id="rId164"/>
    <p:sldId id="1179" r:id="rId165"/>
    <p:sldId id="1180" r:id="rId166"/>
    <p:sldId id="1181" r:id="rId167"/>
    <p:sldId id="1182" r:id="rId168"/>
    <p:sldId id="1183" r:id="rId169"/>
    <p:sldId id="1184" r:id="rId170"/>
    <p:sldId id="1185" r:id="rId171"/>
    <p:sldId id="1082" r:id="rId172"/>
    <p:sldId id="1434" r:id="rId173"/>
    <p:sldId id="1338" r:id="rId174"/>
    <p:sldId id="1191" r:id="rId175"/>
    <p:sldId id="1339" r:id="rId176"/>
    <p:sldId id="1340" r:id="rId177"/>
    <p:sldId id="1194" r:id="rId178"/>
    <p:sldId id="1341" r:id="rId179"/>
    <p:sldId id="1197" r:id="rId180"/>
    <p:sldId id="1198" r:id="rId181"/>
    <p:sldId id="1200" r:id="rId182"/>
    <p:sldId id="1342" r:id="rId183"/>
    <p:sldId id="1343" r:id="rId184"/>
    <p:sldId id="1344" r:id="rId185"/>
    <p:sldId id="1433" r:id="rId186"/>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年生オリエンテーションプログラム" id="{9D60A999-3735-4440-8156-C8AD4A9AD2A0}">
          <p14:sldIdLst>
            <p14:sldId id="1253"/>
            <p14:sldId id="1031"/>
          </p14:sldIdLst>
        </p14:section>
        <p14:section name="①導入" id="{6EBE391B-3071-4740-86FF-30E1C725745B}">
          <p14:sldIdLst>
            <p14:sldId id="1159"/>
            <p14:sldId id="256"/>
            <p14:sldId id="1064"/>
            <p14:sldId id="1206"/>
            <p14:sldId id="1065"/>
            <p14:sldId id="1063"/>
            <p14:sldId id="1207"/>
            <p14:sldId id="1208"/>
            <p14:sldId id="1211"/>
            <p14:sldId id="1209"/>
            <p14:sldId id="1212"/>
            <p14:sldId id="1213"/>
          </p14:sldIdLst>
        </p14:section>
        <p14:section name="①タブレット起動" id="{42D6F812-777C-4F19-94DA-DE85BD6048ED}">
          <p14:sldIdLst>
            <p14:sldId id="1210"/>
            <p14:sldId id="1214"/>
            <p14:sldId id="1217"/>
            <p14:sldId id="1215"/>
            <p14:sldId id="1216"/>
            <p14:sldId id="1218"/>
            <p14:sldId id="1219"/>
            <p14:sldId id="1400"/>
            <p14:sldId id="1402"/>
            <p14:sldId id="1403"/>
            <p14:sldId id="1222"/>
            <p14:sldId id="1223"/>
            <p14:sldId id="1404"/>
            <p14:sldId id="1360"/>
            <p14:sldId id="1224"/>
            <p14:sldId id="1257"/>
          </p14:sldIdLst>
        </p14:section>
        <p14:section name="②ミライシードをひらく" id="{EFA54CCC-BF5C-4D1F-A9A4-197F53B4D222}">
          <p14:sldIdLst>
            <p14:sldId id="1356"/>
            <p14:sldId id="1225"/>
            <p14:sldId id="1226"/>
            <p14:sldId id="1405"/>
            <p14:sldId id="1233"/>
            <p14:sldId id="1234"/>
            <p14:sldId id="1346"/>
            <p14:sldId id="1235"/>
            <p14:sldId id="1362"/>
            <p14:sldId id="1361"/>
            <p14:sldId id="1363"/>
          </p14:sldIdLst>
        </p14:section>
        <p14:section name="②オクリンクプラス　ペンツール" id="{C29D97C1-34CF-462B-97F7-8440D0B25B56}">
          <p14:sldIdLst>
            <p14:sldId id="1236"/>
            <p14:sldId id="1237"/>
            <p14:sldId id="1238"/>
            <p14:sldId id="1239"/>
            <p14:sldId id="1240"/>
            <p14:sldId id="1241"/>
            <p14:sldId id="1242"/>
            <p14:sldId id="1259"/>
            <p14:sldId id="1078"/>
            <p14:sldId id="1079"/>
            <p14:sldId id="1260"/>
            <p14:sldId id="1261"/>
            <p14:sldId id="1262"/>
            <p14:sldId id="1081"/>
            <p14:sldId id="1263"/>
            <p14:sldId id="1087"/>
            <p14:sldId id="1273"/>
            <p14:sldId id="1274"/>
            <p14:sldId id="1089"/>
            <p14:sldId id="1103"/>
            <p14:sldId id="1275"/>
            <p14:sldId id="1117"/>
            <p14:sldId id="1276"/>
            <p14:sldId id="1118"/>
            <p14:sldId id="1122"/>
            <p14:sldId id="1157"/>
            <p14:sldId id="1406"/>
            <p14:sldId id="1407"/>
            <p14:sldId id="1408"/>
            <p14:sldId id="1409"/>
          </p14:sldIdLst>
        </p14:section>
        <p14:section name="③ミライシードをひらく" id="{39C6BE09-23D0-4962-9679-4A80A966742F}">
          <p14:sldIdLst>
            <p14:sldId id="1357"/>
            <p14:sldId id="1244"/>
            <p14:sldId id="1245"/>
            <p14:sldId id="1411"/>
            <p14:sldId id="1412"/>
            <p14:sldId id="1413"/>
            <p14:sldId id="1414"/>
            <p14:sldId id="1415"/>
            <p14:sldId id="1416"/>
          </p14:sldIdLst>
        </p14:section>
        <p14:section name="③オクリンクプラス　カメラ" id="{015F0BB7-81E2-435E-9AA8-7F2C028B16C0}">
          <p14:sldIdLst>
            <p14:sldId id="1270"/>
            <p14:sldId id="1271"/>
            <p14:sldId id="1272"/>
            <p14:sldId id="1279"/>
            <p14:sldId id="1280"/>
            <p14:sldId id="1278"/>
            <p14:sldId id="1281"/>
            <p14:sldId id="1417"/>
            <p14:sldId id="1419"/>
            <p14:sldId id="1282"/>
            <p14:sldId id="1284"/>
            <p14:sldId id="1286"/>
            <p14:sldId id="1287"/>
            <p14:sldId id="1288"/>
            <p14:sldId id="1052"/>
            <p14:sldId id="1291"/>
            <p14:sldId id="1290"/>
            <p14:sldId id="1292"/>
            <p14:sldId id="1293"/>
            <p14:sldId id="1294"/>
            <p14:sldId id="1435"/>
            <p14:sldId id="1296"/>
            <p14:sldId id="1297"/>
            <p14:sldId id="1301"/>
            <p14:sldId id="1300"/>
            <p14:sldId id="1299"/>
            <p14:sldId id="1298"/>
            <p14:sldId id="1302"/>
            <p14:sldId id="1303"/>
            <p14:sldId id="1420"/>
          </p14:sldIdLst>
        </p14:section>
        <p14:section name="④ミライシードをひらく" id="{4AF72E42-F91C-4DF1-905D-88BA982687C8}">
          <p14:sldIdLst>
            <p14:sldId id="1305"/>
            <p14:sldId id="1306"/>
            <p14:sldId id="1421"/>
            <p14:sldId id="1422"/>
            <p14:sldId id="1423"/>
            <p14:sldId id="1424"/>
            <p14:sldId id="1425"/>
          </p14:sldIdLst>
        </p14:section>
        <p14:section name="④ドリルパーク　AI" id="{FE5D2B39-EDB0-47B6-86BF-880EF1EBF684}">
          <p14:sldIdLst>
            <p14:sldId id="1316"/>
            <p14:sldId id="1125"/>
            <p14:sldId id="1317"/>
            <p14:sldId id="1147"/>
            <p14:sldId id="1126"/>
            <p14:sldId id="1127"/>
            <p14:sldId id="1148"/>
            <p14:sldId id="1141"/>
            <p14:sldId id="1129"/>
            <p14:sldId id="1130"/>
            <p14:sldId id="1131"/>
            <p14:sldId id="1152"/>
            <p14:sldId id="1318"/>
            <p14:sldId id="1144"/>
            <p14:sldId id="1319"/>
            <p14:sldId id="1132"/>
            <p14:sldId id="1321"/>
            <p14:sldId id="1145"/>
            <p14:sldId id="1133"/>
            <p14:sldId id="1322"/>
            <p14:sldId id="1135"/>
            <p14:sldId id="1136"/>
            <p14:sldId id="1137"/>
            <p14:sldId id="1139"/>
            <p14:sldId id="1140"/>
            <p14:sldId id="1323"/>
            <p14:sldId id="1426"/>
          </p14:sldIdLst>
        </p14:section>
        <p14:section name="⑤ミライシードをひらく" id="{C745F710-7976-4961-B7ED-16CABCF02755}">
          <p14:sldIdLst>
            <p14:sldId id="1358"/>
            <p14:sldId id="1325"/>
            <p14:sldId id="1326"/>
            <p14:sldId id="1427"/>
            <p14:sldId id="1428"/>
            <p14:sldId id="1429"/>
            <p14:sldId id="1430"/>
            <p14:sldId id="1431"/>
          </p14:sldIdLst>
        </p14:section>
        <p14:section name="⑤ドリルパーク　課題" id="{882C0F06-81DD-45F0-BBD4-40D0BBC3F751}">
          <p14:sldIdLst>
            <p14:sldId id="1336"/>
            <p14:sldId id="1337"/>
            <p14:sldId id="1170"/>
            <p14:sldId id="1171"/>
            <p14:sldId id="1172"/>
            <p14:sldId id="1173"/>
            <p14:sldId id="1174"/>
            <p14:sldId id="1033"/>
            <p14:sldId id="1175"/>
            <p14:sldId id="1176"/>
            <p14:sldId id="1178"/>
            <p14:sldId id="1179"/>
            <p14:sldId id="1180"/>
            <p14:sldId id="1181"/>
            <p14:sldId id="1182"/>
            <p14:sldId id="1183"/>
            <p14:sldId id="1184"/>
            <p14:sldId id="1185"/>
            <p14:sldId id="1082"/>
            <p14:sldId id="1434"/>
            <p14:sldId id="1338"/>
            <p14:sldId id="1191"/>
            <p14:sldId id="1339"/>
            <p14:sldId id="1340"/>
            <p14:sldId id="1194"/>
            <p14:sldId id="1341"/>
            <p14:sldId id="1197"/>
            <p14:sldId id="1198"/>
            <p14:sldId id="1200"/>
            <p14:sldId id="1342"/>
            <p14:sldId id="1343"/>
            <p14:sldId id="1344"/>
            <p14:sldId id="1433"/>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799" userDrawn="1">
          <p15:clr>
            <a:srgbClr val="A4A3A4"/>
          </p15:clr>
        </p15:guide>
        <p15:guide id="4" orient="horz" pos="4201" userDrawn="1">
          <p15:clr>
            <a:srgbClr val="A4A3A4"/>
          </p15:clr>
        </p15:guide>
        <p15:guide id="5" orient="horz" pos="109" userDrawn="1">
          <p15:clr>
            <a:srgbClr val="A4A3A4"/>
          </p15:clr>
        </p15:guide>
        <p15:guide id="6" orient="horz" pos="2478" userDrawn="1">
          <p15:clr>
            <a:srgbClr val="A4A3A4"/>
          </p15:clr>
        </p15:guide>
        <p15:guide id="7" pos="731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FFFFFF"/>
    <a:srgbClr val="F7F7F7"/>
    <a:srgbClr val="DFE9F9"/>
    <a:srgbClr val="E1E9FA"/>
    <a:srgbClr val="D6E1F8"/>
    <a:srgbClr val="E9F2FA"/>
    <a:srgbClr val="D3E3FD"/>
    <a:srgbClr val="20223F"/>
    <a:srgbClr val="2E31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03EC7-7B14-4BF0-B6D2-579ADBEC7D2B}" v="87" dt="2026-03-30T04:46:01.252"/>
    <p1510:client id="{65E01C19-E46D-4559-9C57-28494AC1E77A}" v="3" dt="2026-03-30T05:09:02.0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180" y="64"/>
      </p:cViewPr>
      <p:guideLst>
        <p:guide orient="horz" pos="2183"/>
        <p:guide pos="3840"/>
        <p:guide orient="horz" pos="799"/>
        <p:guide orient="horz" pos="4201"/>
        <p:guide orient="horz" pos="109"/>
        <p:guide orient="horz" pos="2478"/>
        <p:guide pos="731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microsoft.com/office/2015/10/relationships/revisionInfo" Target="revisionInfo.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microsoft.com/office/2018/10/relationships/authors" Target="author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customXml" Target="../customXml/item1.xml"/><Relationship Id="rId19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customXml" Target="../customXml/item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customXml" Target="../customXml/item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notesMaster" Target="notesMasters/notesMaster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015799C-F702-9B93-AAE1-A186018FF451}"/>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B1FBE1FF-4976-5155-4075-639D8BB41B38}"/>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A8BCBF16-EDDD-4E90-8017-CDA28EF73784}" type="datetimeFigureOut">
              <a:rPr kumimoji="1" lang="ja-JP" altLang="en-US" smtClean="0"/>
              <a:t>2026/3/30</a:t>
            </a:fld>
            <a:endParaRPr kumimoji="1" lang="ja-JP" altLang="en-US"/>
          </a:p>
        </p:txBody>
      </p:sp>
      <p:sp>
        <p:nvSpPr>
          <p:cNvPr id="4" name="フッター プレースホルダー 3">
            <a:extLst>
              <a:ext uri="{FF2B5EF4-FFF2-40B4-BE49-F238E27FC236}">
                <a16:creationId xmlns:a16="http://schemas.microsoft.com/office/drawing/2014/main" id="{5D2EA8E3-63EA-0E72-F2FF-F2F9B75B69E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E1FED9EB-7236-E448-4F6F-8EF7DD6037AD}"/>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B2DA7D01-2C99-46C5-995E-E94134016D97}" type="slidenum">
              <a:rPr kumimoji="1" lang="ja-JP" altLang="en-US" smtClean="0"/>
              <a:t>‹#›</a:t>
            </a:fld>
            <a:endParaRPr kumimoji="1" lang="ja-JP" altLang="en-US"/>
          </a:p>
        </p:txBody>
      </p:sp>
    </p:spTree>
    <p:extLst>
      <p:ext uri="{BB962C8B-B14F-4D97-AF65-F5344CB8AC3E}">
        <p14:creationId xmlns:p14="http://schemas.microsoft.com/office/powerpoint/2010/main" val="3654542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97B70EAA-DF68-45CD-8E29-B0F1226A3299}" type="datetimeFigureOut">
              <a:rPr kumimoji="1" lang="ja-JP" altLang="en-US" smtClean="0"/>
              <a:t>2026/3/30</a:t>
            </a:fld>
            <a:endParaRPr kumimoji="1" lang="ja-JP" altLang="en-US"/>
          </a:p>
        </p:txBody>
      </p:sp>
      <p:sp>
        <p:nvSpPr>
          <p:cNvPr id="4" name="スライド イメージ プレースホルダー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11BCE330-5413-4EFD-B718-434A2A6398AE}" type="slidenum">
              <a:rPr kumimoji="1" lang="ja-JP" altLang="en-US" smtClean="0"/>
              <a:t>‹#›</a:t>
            </a:fld>
            <a:endParaRPr kumimoji="1" lang="ja-JP" altLang="en-US"/>
          </a:p>
        </p:txBody>
      </p:sp>
    </p:spTree>
    <p:extLst>
      <p:ext uri="{BB962C8B-B14F-4D97-AF65-F5344CB8AC3E}">
        <p14:creationId xmlns:p14="http://schemas.microsoft.com/office/powerpoint/2010/main" val="25576672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a:t>
            </a:r>
            <a:r>
              <a:rPr kumimoji="1" lang="ja-JP" altLang="en-US"/>
              <a:t>ボタンアイコンをタップすると、対象のスライドに飛びます</a:t>
            </a:r>
            <a:r>
              <a:rPr kumimoji="1" lang="en-US" altLang="ja-JP"/>
              <a:t>】</a:t>
            </a:r>
          </a:p>
          <a:p>
            <a:r>
              <a:rPr kumimoji="1" lang="en-US" altLang="ja-JP"/>
              <a:t>※</a:t>
            </a:r>
            <a:r>
              <a:rPr kumimoji="1" lang="ja-JP" altLang="en-US"/>
              <a:t>スライドの順番を入れ替えると、ボタンアイコンが正しく機能しませんのでご注意ください。</a:t>
            </a:r>
            <a:endParaRPr kumimoji="1" lang="en-US" altLang="ja-JP"/>
          </a:p>
          <a:p>
            <a:r>
              <a:rPr kumimoji="1" lang="en-US" altLang="ja-JP"/>
              <a:t>※</a:t>
            </a:r>
            <a:r>
              <a:rPr kumimoji="1" lang="ja-JP" altLang="en-US"/>
              <a:t>次に進むときは「矢印（右・下）」や「エンターキー」を押します。「矢印（左・上）」で前に戻ります。</a:t>
            </a:r>
            <a:endParaRPr kumimoji="1" lang="en-US" altLang="ja-JP"/>
          </a:p>
          <a:p>
            <a:r>
              <a:rPr kumimoji="1" lang="en-US" altLang="ja-JP"/>
              <a:t>※</a:t>
            </a:r>
            <a:r>
              <a:rPr kumimoji="1" lang="ja-JP" altLang="en-US"/>
              <a:t>スライド内の「</a:t>
            </a:r>
            <a:r>
              <a:rPr kumimoji="1" lang="en-US" altLang="ja-JP"/>
              <a:t>TOP</a:t>
            </a:r>
            <a:r>
              <a:rPr kumimoji="1" lang="ja-JP" altLang="en-US"/>
              <a:t>にもどる」ボタンで</a:t>
            </a:r>
            <a:r>
              <a:rPr kumimoji="1" lang="en-US" altLang="ja-JP"/>
              <a:t>1</a:t>
            </a:r>
            <a:r>
              <a:rPr kumimoji="1" lang="ja-JP" altLang="en-US"/>
              <a:t>枚目に戻ります。</a:t>
            </a:r>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a:t>
            </a:fld>
            <a:endParaRPr kumimoji="1" lang="ja-JP" altLang="en-US"/>
          </a:p>
        </p:txBody>
      </p:sp>
    </p:spTree>
    <p:extLst>
      <p:ext uri="{BB962C8B-B14F-4D97-AF65-F5344CB8AC3E}">
        <p14:creationId xmlns:p14="http://schemas.microsoft.com/office/powerpoint/2010/main" val="138877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10</a:t>
            </a:fld>
            <a:endParaRPr kumimoji="1" lang="ja-JP" altLang="en-US"/>
          </a:p>
        </p:txBody>
      </p:sp>
    </p:spTree>
    <p:extLst>
      <p:ext uri="{BB962C8B-B14F-4D97-AF65-F5344CB8AC3E}">
        <p14:creationId xmlns:p14="http://schemas.microsoft.com/office/powerpoint/2010/main" val="3164456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187E1-C540-9389-C6D9-014352EF08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3BDF07-F483-4A93-0DD3-B367E580C7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38D730-D80F-651B-DDBD-DA458D312AA8}"/>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9A3F964B-4210-FA5B-A927-5A64FD8C774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102</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1301203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9CF8C-107C-3F7E-A604-1F8B964E3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909266-720B-800D-3251-CDEDACB6EA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68E028-4D62-7508-754F-283F7278AB7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42A5D850-B252-3C41-BCF3-686C42D393CE}"/>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20586702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799CA-DABB-7CCF-263F-86C857EC37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B2F824-4066-9664-AE13-0A7D98521B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9CD997-41D3-2F1E-F4B4-F37C4EF818EA}"/>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6BAB0A36-94CA-07CF-2C71-A8A5ECA6386A}"/>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38267540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EE2CF-1647-95E8-0043-61D58B870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DE637F-7F19-5C46-2C64-C14A4314A7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831BD9-238D-B2E4-F881-C34689C2D797}"/>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・下の方を少し手でおさえながら、タブレットの画面の下を持ってゆっくりと持ち上げます。</a:t>
            </a:r>
          </a:p>
        </p:txBody>
      </p:sp>
      <p:sp>
        <p:nvSpPr>
          <p:cNvPr id="4" name="スライド番号プレースホルダー 3">
            <a:extLst>
              <a:ext uri="{FF2B5EF4-FFF2-40B4-BE49-F238E27FC236}">
                <a16:creationId xmlns:a16="http://schemas.microsoft.com/office/drawing/2014/main" id="{61CEF5FF-BFDF-923A-2962-E657842D084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282005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76113-A294-CBC6-E35E-DCABFE1786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752ED0-AE40-2995-A29B-2AB3DB8E80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75171B-78E6-4A89-64B0-324225DFBF09}"/>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1CEEA1B-98E8-41A5-8BFF-62FA7837465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3133955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CF448-0764-0C1D-E264-053B7E325C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340C21-5A21-7CD0-5FD0-C03DE75FF6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F482F0E-AA96-7056-F1E4-DAC30F630530}"/>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1A4BB8A9-80E9-6576-C57B-3D150D809C3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259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50A0C-9CA8-E692-36B7-EE26866F46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8C4D097-C350-8AB0-6F5B-2B0384443A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2F4E809-76C6-276D-65E2-FEF3A9CD596D}"/>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EA5B80C-C37A-65B9-60FB-8B3B412FE45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638840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C0A71-8F78-04AA-9569-E4C4867E58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24D098D-DB71-1686-CBAE-690EECA927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93EFA1-A660-CA69-A75B-E608D0C48E6F}"/>
              </a:ext>
            </a:extLst>
          </p:cNvPr>
          <p:cNvSpPr>
            <a:spLocks noGrp="1"/>
          </p:cNvSpPr>
          <p:nvPr>
            <p:ph type="body" idx="1"/>
          </p:nvPr>
        </p:nvSpPr>
        <p:spPr/>
        <p:txBody>
          <a:bodyPr/>
          <a:lstStyle/>
          <a:p>
            <a:pPr marL="371532" indent="-371532" algn="just">
              <a:buFont typeface="+mj-lt"/>
              <a:buAutoNum type="arabicPeriod"/>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3591946-4C1F-4C98-6CF8-C19A17FCDB98}"/>
              </a:ext>
            </a:extLst>
          </p:cNvPr>
          <p:cNvSpPr>
            <a:spLocks noGrp="1"/>
          </p:cNvSpPr>
          <p:nvPr>
            <p:ph type="sldNum" sz="quarter" idx="5"/>
          </p:nvPr>
        </p:nvSpPr>
        <p:spPr/>
        <p:txBody>
          <a:bodyPr/>
          <a:lstStyle/>
          <a:p>
            <a:fld id="{11BCE330-5413-4EFD-B718-434A2A6398AE}" type="slidenum">
              <a:rPr kumimoji="1" lang="ja-JP" altLang="en-US" smtClean="0"/>
              <a:t>109</a:t>
            </a:fld>
            <a:endParaRPr kumimoji="1" lang="ja-JP" altLang="en-US"/>
          </a:p>
        </p:txBody>
      </p:sp>
    </p:spTree>
    <p:extLst>
      <p:ext uri="{BB962C8B-B14F-4D97-AF65-F5344CB8AC3E}">
        <p14:creationId xmlns:p14="http://schemas.microsoft.com/office/powerpoint/2010/main" val="266333936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1B2CF-C077-7D38-D8D9-6887CEA2A5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4282DAB-D1C6-5E2A-690E-7AD1B19579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2A50AD-A407-EB1F-0548-E72BCCBD11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6B0FE5CD-6A2C-D099-4311-B7BC15BB041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0646715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99771-F352-5986-A2A8-C4B48C64B2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93629A-7632-46F2-D0AF-DF646F73D4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047B01-5011-BF3E-A13B-CDDE79C70059}"/>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2D5A939F-8D8A-A42E-E377-A719D8931AD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28072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a:t>
            </a:fld>
            <a:endParaRPr kumimoji="1" lang="ja-JP" altLang="en-US"/>
          </a:p>
        </p:txBody>
      </p:sp>
    </p:spTree>
    <p:extLst>
      <p:ext uri="{BB962C8B-B14F-4D97-AF65-F5344CB8AC3E}">
        <p14:creationId xmlns:p14="http://schemas.microsoft.com/office/powerpoint/2010/main" val="418282468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3B203-9D4B-5408-B372-C9955C29D0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421B491-69EB-3F7B-A5A5-8C468048E72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D5E16DA-6699-808D-7F07-326DD836C6E0}"/>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1F1B98F3-2C1D-F880-8696-AF6A5D686E9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81071441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A23D9-0991-4AD8-D1BA-9435F86A7A5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DBD5A4-8092-E0BA-D76A-F1666FE9CB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9F42EB9-59C5-FABB-2E23-98F7746CBC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5B878D20-D518-AB9A-C2A7-0400729AD5F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9960968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29C68-1831-43F7-46D7-6F48FB41FD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08EB0F-048B-911B-1FF2-286F63052B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9CF36C-9E90-2548-AA94-5860A2DF5F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Microsoft</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16A1B737-1BED-BAB3-CA9A-D80F82D746D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8395703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7978F-EC70-FF67-E13F-4B244244688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0813C1-B497-129A-785C-BB85646F15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BF1BFF-17BD-2228-B418-F3CEC6A43CD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AD8370A1-9E7F-9B47-728D-EF196031FBE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61063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DF81E-ABB0-E2B6-FC79-0BAA0A976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19FA70-1618-7B17-F052-0C9809C8B1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E4D9ED1-B2C6-96C8-6A92-1D9507D1CD0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8C3B60AE-D42F-694F-1C7A-A2C2FD652A8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1268800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239EE-8926-48FE-6E61-1470977BF5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3C98FE-76C4-532F-CD94-29486848A7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795766-3209-F6EF-F0E2-3BE6029234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C508D-39E5-B00D-0924-6014BB70141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92912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119</a:t>
            </a:fld>
            <a:endParaRPr kumimoji="1" lang="ja-JP" altLang="en-US"/>
          </a:p>
        </p:txBody>
      </p:sp>
    </p:spTree>
    <p:extLst>
      <p:ext uri="{BB962C8B-B14F-4D97-AF65-F5344CB8AC3E}">
        <p14:creationId xmlns:p14="http://schemas.microsoft.com/office/powerpoint/2010/main" val="385106234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・鉛筆を持つときに使う手をえらびます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120</a:t>
            </a:fld>
            <a:endParaRPr kumimoji="1" lang="ja-JP" altLang="en-US"/>
          </a:p>
        </p:txBody>
      </p:sp>
    </p:spTree>
    <p:extLst>
      <p:ext uri="{BB962C8B-B14F-4D97-AF65-F5344CB8AC3E}">
        <p14:creationId xmlns:p14="http://schemas.microsoft.com/office/powerpoint/2010/main" val="2774690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・採択教科書に合わせて画像を変更、もしくは実際の画面で操作して学校に合わせる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121</a:t>
            </a:fld>
            <a:endParaRPr kumimoji="1" lang="ja-JP" altLang="en-US"/>
          </a:p>
        </p:txBody>
      </p:sp>
    </p:spTree>
    <p:extLst>
      <p:ext uri="{BB962C8B-B14F-4D97-AF65-F5344CB8AC3E}">
        <p14:creationId xmlns:p14="http://schemas.microsoft.com/office/powerpoint/2010/main" val="374603448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122</a:t>
            </a:fld>
            <a:endParaRPr kumimoji="1" lang="ja-JP" altLang="en-US"/>
          </a:p>
        </p:txBody>
      </p:sp>
    </p:spTree>
    <p:extLst>
      <p:ext uri="{BB962C8B-B14F-4D97-AF65-F5344CB8AC3E}">
        <p14:creationId xmlns:p14="http://schemas.microsoft.com/office/powerpoint/2010/main" val="71969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・実際に両手でもって、持ち方を確認することをおすすめします。</a:t>
            </a:r>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a:t>
            </a:fld>
            <a:endParaRPr kumimoji="1" lang="ja-JP" altLang="en-US"/>
          </a:p>
        </p:txBody>
      </p:sp>
    </p:spTree>
    <p:extLst>
      <p:ext uri="{BB962C8B-B14F-4D97-AF65-F5344CB8AC3E}">
        <p14:creationId xmlns:p14="http://schemas.microsoft.com/office/powerpoint/2010/main" val="8193397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・右側に問題（もんだい：えにあうじはどっち？）左側に選択肢があります</a:t>
            </a:r>
            <a:endParaRPr kumimoji="1" lang="en-US" altLang="ja-JP"/>
          </a:p>
          <a:p>
            <a:r>
              <a:rPr kumimoji="1" lang="ja-JP" altLang="en-US"/>
              <a:t>❶問題を読む</a:t>
            </a:r>
            <a:endParaRPr kumimoji="1" lang="en-US" altLang="ja-JP"/>
          </a:p>
          <a:p>
            <a:r>
              <a:rPr kumimoji="1" lang="ja-JP" altLang="en-US"/>
              <a:t>❷選択肢のなかから正しいと思う答えを選ぶ</a:t>
            </a:r>
            <a:endParaRPr kumimoji="1" lang="en-US" altLang="ja-JP"/>
          </a:p>
          <a:p>
            <a:r>
              <a:rPr kumimoji="1" lang="ja-JP" altLang="en-US"/>
              <a:t>四角の（</a:t>
            </a:r>
            <a:r>
              <a:rPr kumimoji="1" lang="en-US" altLang="ja-JP"/>
              <a:t>1</a:t>
            </a:r>
            <a:r>
              <a:rPr kumimoji="1" lang="ja-JP" altLang="en-US"/>
              <a:t>）に選択した答えが表示されたら、❸「かいとうする」をタップする</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123</a:t>
            </a:fld>
            <a:endParaRPr kumimoji="1" lang="ja-JP" altLang="en-US"/>
          </a:p>
        </p:txBody>
      </p:sp>
    </p:spTree>
    <p:extLst>
      <p:ext uri="{BB962C8B-B14F-4D97-AF65-F5344CB8AC3E}">
        <p14:creationId xmlns:p14="http://schemas.microsoft.com/office/powerpoint/2010/main" val="369417102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124</a:t>
            </a:fld>
            <a:endParaRPr kumimoji="1" lang="ja-JP" altLang="en-US"/>
          </a:p>
        </p:txBody>
      </p:sp>
    </p:spTree>
    <p:extLst>
      <p:ext uri="{BB962C8B-B14F-4D97-AF65-F5344CB8AC3E}">
        <p14:creationId xmlns:p14="http://schemas.microsoft.com/office/powerpoint/2010/main" val="11403668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125</a:t>
            </a:fld>
            <a:endParaRPr kumimoji="1" lang="ja-JP" altLang="en-US"/>
          </a:p>
        </p:txBody>
      </p:sp>
    </p:spTree>
    <p:extLst>
      <p:ext uri="{BB962C8B-B14F-4D97-AF65-F5344CB8AC3E}">
        <p14:creationId xmlns:p14="http://schemas.microsoft.com/office/powerpoint/2010/main" val="46353465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126</a:t>
            </a:fld>
            <a:endParaRPr kumimoji="1" lang="ja-JP" altLang="en-US"/>
          </a:p>
        </p:txBody>
      </p:sp>
    </p:spTree>
    <p:extLst>
      <p:ext uri="{BB962C8B-B14F-4D97-AF65-F5344CB8AC3E}">
        <p14:creationId xmlns:p14="http://schemas.microsoft.com/office/powerpoint/2010/main" val="307007621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・青が正解、赤が不正解です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128</a:t>
            </a:fld>
            <a:endParaRPr kumimoji="1" lang="ja-JP" altLang="en-US"/>
          </a:p>
        </p:txBody>
      </p:sp>
    </p:spTree>
    <p:extLst>
      <p:ext uri="{BB962C8B-B14F-4D97-AF65-F5344CB8AC3E}">
        <p14:creationId xmlns:p14="http://schemas.microsoft.com/office/powerpoint/2010/main" val="194970244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129</a:t>
            </a:fld>
            <a:endParaRPr kumimoji="1" lang="ja-JP" altLang="en-US"/>
          </a:p>
        </p:txBody>
      </p:sp>
    </p:spTree>
    <p:extLst>
      <p:ext uri="{BB962C8B-B14F-4D97-AF65-F5344CB8AC3E}">
        <p14:creationId xmlns:p14="http://schemas.microsoft.com/office/powerpoint/2010/main" val="161163750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130</a:t>
            </a:fld>
            <a:endParaRPr kumimoji="1" lang="ja-JP" altLang="en-US"/>
          </a:p>
        </p:txBody>
      </p:sp>
    </p:spTree>
    <p:extLst>
      <p:ext uri="{BB962C8B-B14F-4D97-AF65-F5344CB8AC3E}">
        <p14:creationId xmlns:p14="http://schemas.microsoft.com/office/powerpoint/2010/main" val="212905520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131</a:t>
            </a:fld>
            <a:endParaRPr kumimoji="1" lang="ja-JP" altLang="en-US"/>
          </a:p>
        </p:txBody>
      </p:sp>
    </p:spTree>
    <p:extLst>
      <p:ext uri="{BB962C8B-B14F-4D97-AF65-F5344CB8AC3E}">
        <p14:creationId xmlns:p14="http://schemas.microsoft.com/office/powerpoint/2010/main" val="419445577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132</a:t>
            </a:fld>
            <a:endParaRPr kumimoji="1" lang="ja-JP" altLang="en-US"/>
          </a:p>
        </p:txBody>
      </p:sp>
    </p:spTree>
    <p:extLst>
      <p:ext uri="{BB962C8B-B14F-4D97-AF65-F5344CB8AC3E}">
        <p14:creationId xmlns:p14="http://schemas.microsoft.com/office/powerpoint/2010/main" val="1016358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133</a:t>
            </a:fld>
            <a:endParaRPr kumimoji="1" lang="ja-JP" altLang="en-US"/>
          </a:p>
        </p:txBody>
      </p:sp>
    </p:spTree>
    <p:extLst>
      <p:ext uri="{BB962C8B-B14F-4D97-AF65-F5344CB8AC3E}">
        <p14:creationId xmlns:p14="http://schemas.microsoft.com/office/powerpoint/2010/main" val="1416877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a:t>
            </a:fld>
            <a:endParaRPr kumimoji="1" lang="ja-JP" altLang="en-US"/>
          </a:p>
        </p:txBody>
      </p:sp>
    </p:spTree>
    <p:extLst>
      <p:ext uri="{BB962C8B-B14F-4D97-AF65-F5344CB8AC3E}">
        <p14:creationId xmlns:p14="http://schemas.microsoft.com/office/powerpoint/2010/main" val="265167827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134</a:t>
            </a:fld>
            <a:endParaRPr kumimoji="1" lang="ja-JP" altLang="en-US"/>
          </a:p>
        </p:txBody>
      </p:sp>
    </p:spTree>
    <p:extLst>
      <p:ext uri="{BB962C8B-B14F-4D97-AF65-F5344CB8AC3E}">
        <p14:creationId xmlns:p14="http://schemas.microsoft.com/office/powerpoint/2010/main" val="40445479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135</a:t>
            </a:fld>
            <a:endParaRPr kumimoji="1" lang="ja-JP" altLang="en-US"/>
          </a:p>
        </p:txBody>
      </p:sp>
    </p:spTree>
    <p:extLst>
      <p:ext uri="{BB962C8B-B14F-4D97-AF65-F5344CB8AC3E}">
        <p14:creationId xmlns:p14="http://schemas.microsoft.com/office/powerpoint/2010/main" val="226117816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136</a:t>
            </a:fld>
            <a:endParaRPr kumimoji="1" lang="ja-JP" altLang="en-US"/>
          </a:p>
        </p:txBody>
      </p:sp>
    </p:spTree>
    <p:extLst>
      <p:ext uri="{BB962C8B-B14F-4D97-AF65-F5344CB8AC3E}">
        <p14:creationId xmlns:p14="http://schemas.microsoft.com/office/powerpoint/2010/main" val="404224526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137</a:t>
            </a:fld>
            <a:endParaRPr kumimoji="1" lang="ja-JP" altLang="en-US"/>
          </a:p>
        </p:txBody>
      </p:sp>
    </p:spTree>
    <p:extLst>
      <p:ext uri="{BB962C8B-B14F-4D97-AF65-F5344CB8AC3E}">
        <p14:creationId xmlns:p14="http://schemas.microsoft.com/office/powerpoint/2010/main" val="55961253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138</a:t>
            </a:fld>
            <a:endParaRPr kumimoji="1" lang="ja-JP" altLang="en-US"/>
          </a:p>
        </p:txBody>
      </p:sp>
    </p:spTree>
    <p:extLst>
      <p:ext uri="{BB962C8B-B14F-4D97-AF65-F5344CB8AC3E}">
        <p14:creationId xmlns:p14="http://schemas.microsoft.com/office/powerpoint/2010/main" val="178158948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139</a:t>
            </a:fld>
            <a:endParaRPr kumimoji="1" lang="ja-JP" altLang="en-US"/>
          </a:p>
        </p:txBody>
      </p:sp>
    </p:spTree>
    <p:extLst>
      <p:ext uri="{BB962C8B-B14F-4D97-AF65-F5344CB8AC3E}">
        <p14:creationId xmlns:p14="http://schemas.microsoft.com/office/powerpoint/2010/main" val="126604976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140</a:t>
            </a:fld>
            <a:endParaRPr kumimoji="1" lang="ja-JP" altLang="en-US"/>
          </a:p>
        </p:txBody>
      </p:sp>
    </p:spTree>
    <p:extLst>
      <p:ext uri="{BB962C8B-B14F-4D97-AF65-F5344CB8AC3E}">
        <p14:creationId xmlns:p14="http://schemas.microsoft.com/office/powerpoint/2010/main" val="246040032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141</a:t>
            </a:fld>
            <a:endParaRPr kumimoji="1" lang="ja-JP" altLang="en-US"/>
          </a:p>
        </p:txBody>
      </p:sp>
    </p:spTree>
    <p:extLst>
      <p:ext uri="{BB962C8B-B14F-4D97-AF65-F5344CB8AC3E}">
        <p14:creationId xmlns:p14="http://schemas.microsoft.com/office/powerpoint/2010/main" val="27536686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142</a:t>
            </a:fld>
            <a:endParaRPr kumimoji="1" lang="ja-JP" altLang="en-US"/>
          </a:p>
        </p:txBody>
      </p:sp>
    </p:spTree>
    <p:extLst>
      <p:ext uri="{BB962C8B-B14F-4D97-AF65-F5344CB8AC3E}">
        <p14:creationId xmlns:p14="http://schemas.microsoft.com/office/powerpoint/2010/main" val="234660002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D3492-0CC9-D3CA-82D7-F91BF5042E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BABA32E-BD62-0718-3796-5D68D36DE57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036E57-7416-EB8A-518D-DD794401BAE5}"/>
              </a:ext>
            </a:extLst>
          </p:cNvPr>
          <p:cNvSpPr>
            <a:spLocks noGrp="1"/>
          </p:cNvSpPr>
          <p:nvPr>
            <p:ph type="body" idx="1"/>
          </p:nvPr>
        </p:nvSpPr>
        <p:spPr/>
        <p:txBody>
          <a:bodyPr/>
          <a:lstStyle/>
          <a:p>
            <a:pPr marL="371532" indent="-371532" algn="just">
              <a:buFont typeface="+mj-lt"/>
              <a:buAutoNum type="arabicPeriod"/>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FA7D0095-5C58-E4A5-9360-A41F98D734C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10676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a:t>
            </a:fld>
            <a:endParaRPr kumimoji="1" lang="ja-JP" altLang="en-US"/>
          </a:p>
        </p:txBody>
      </p:sp>
    </p:spTree>
    <p:extLst>
      <p:ext uri="{BB962C8B-B14F-4D97-AF65-F5344CB8AC3E}">
        <p14:creationId xmlns:p14="http://schemas.microsoft.com/office/powerpoint/2010/main" val="158047946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9597A-E1C0-7FE9-E356-70DD4DEF9C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86F54F-E897-57CF-38F7-EA9F8F0ADD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01D5DF-9211-9EB9-7B8A-CDFBBAD571B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3C27DEF7-9DA9-DE2B-D6BD-19EB7199254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1662319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077EA-B474-7EBB-A964-121C9456B1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222CA3-0FF3-A672-9BDF-1CEF0D5BD5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88283-09BB-40C0-302F-EFA83774B7F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EB7F154-2A41-F540-3DFA-973286594BC6}"/>
              </a:ext>
            </a:extLst>
          </p:cNvPr>
          <p:cNvSpPr>
            <a:spLocks noGrp="1"/>
          </p:cNvSpPr>
          <p:nvPr>
            <p:ph type="sldNum" sz="quarter" idx="5"/>
          </p:nvPr>
        </p:nvSpPr>
        <p:spPr/>
        <p:txBody>
          <a:bodyPr/>
          <a:lstStyle/>
          <a:p>
            <a:fld id="{11BCE330-5413-4EFD-B718-434A2A6398AE}" type="slidenum">
              <a:rPr kumimoji="1" lang="ja-JP" altLang="en-US" smtClean="0"/>
              <a:t>145</a:t>
            </a:fld>
            <a:endParaRPr kumimoji="1" lang="ja-JP" altLang="en-US"/>
          </a:p>
        </p:txBody>
      </p:sp>
    </p:spTree>
    <p:extLst>
      <p:ext uri="{BB962C8B-B14F-4D97-AF65-F5344CB8AC3E}">
        <p14:creationId xmlns:p14="http://schemas.microsoft.com/office/powerpoint/2010/main" val="66752003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7A52-0C86-A69F-20F4-A5BE147EFD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C8273F-0DD8-0291-B575-87B9966BE29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BBBF4C-FECC-E1AA-DC19-CCACAA65D69A}"/>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E3AFCA33-97EF-FE3C-0C24-0339C1461E1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511539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A630E-2DDB-FA71-BF3B-DAB28204F6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0837C2-2533-574E-81F2-959F1C4D46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325084-2DFB-7822-70F5-0182C37220CC}"/>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29562B78-CE02-9444-8A5F-739887BD264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9689093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0AD50-724B-2CBB-3321-90906FC3CD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3C9CB7-6CD1-4E9C-899A-C2D281E1410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E2B90A-DF19-9DFA-904F-2785F09946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4E8B0A9C-D74E-C3F6-8223-93734020BF4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8434120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2A834-79D6-2790-0F29-DCA0947243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50E063C-9DF1-92C6-A160-54DC282EA1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CA3E9-1A88-275C-CEEA-0579714FC7C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Microsoft</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97CC895D-75DD-2A77-2058-775EA000753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2002142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6A88-9310-36E5-9D6F-9B7E18CF71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3F5ACC-744F-0125-8DB5-32DAF5408A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D957612-77EF-B5CE-5FC0-FDCFCDFE50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6DA19A59-716C-7E56-AD0A-90E8F13C862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1377678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87658-D4A2-4450-E95D-D380E32266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CC140E3-6BFB-3586-49F4-B78F78853D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F36FAD9-5622-CA79-708B-5E3BBDF657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7DF0528-74C9-7C0F-C789-E560DAB93EC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2927855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8891F-DB10-A601-C5EB-069BB52200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78E2E9-FCA6-FC7C-9845-3B75B6688A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5105FA3-6DD9-9F96-B183-08DE4BE60A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A18B23-8002-E0A1-3E03-807C7408D98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574216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1"/>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154</a:t>
            </a:fld>
            <a:endParaRPr kumimoji="1" lang="ja-JP" altLang="en-US"/>
          </a:p>
        </p:txBody>
      </p:sp>
    </p:spTree>
    <p:extLst>
      <p:ext uri="{BB962C8B-B14F-4D97-AF65-F5344CB8AC3E}">
        <p14:creationId xmlns:p14="http://schemas.microsoft.com/office/powerpoint/2010/main" val="2324652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a:t>
            </a:fld>
            <a:endParaRPr kumimoji="1" lang="ja-JP" altLang="en-US"/>
          </a:p>
        </p:txBody>
      </p:sp>
    </p:spTree>
    <p:extLst>
      <p:ext uri="{BB962C8B-B14F-4D97-AF65-F5344CB8AC3E}">
        <p14:creationId xmlns:p14="http://schemas.microsoft.com/office/powerpoint/2010/main" val="190418750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46C4A-4960-2C8C-CEA1-3B7ABB58C0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9E3538-4CEC-C63D-5A24-00488BE6D1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840E4-8535-1319-C95A-46C372199389}"/>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AD00FDA-3E3A-15FF-947D-E312C1481BE3}"/>
              </a:ext>
            </a:extLst>
          </p:cNvPr>
          <p:cNvSpPr>
            <a:spLocks noGrp="1"/>
          </p:cNvSpPr>
          <p:nvPr>
            <p:ph type="sldNum" sz="quarter" idx="5"/>
          </p:nvPr>
        </p:nvSpPr>
        <p:spPr/>
        <p:txBody>
          <a:bodyPr/>
          <a:lstStyle/>
          <a:p>
            <a:fld id="{11BCE330-5413-4EFD-B718-434A2A6398AE}" type="slidenum">
              <a:rPr kumimoji="1" lang="ja-JP" altLang="en-US" smtClean="0"/>
              <a:t>155</a:t>
            </a:fld>
            <a:endParaRPr kumimoji="1" lang="ja-JP" altLang="en-US"/>
          </a:p>
        </p:txBody>
      </p:sp>
    </p:spTree>
    <p:extLst>
      <p:ext uri="{BB962C8B-B14F-4D97-AF65-F5344CB8AC3E}">
        <p14:creationId xmlns:p14="http://schemas.microsoft.com/office/powerpoint/2010/main" val="41873543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156</a:t>
            </a:fld>
            <a:endParaRPr kumimoji="1" lang="ja-JP" altLang="en-US"/>
          </a:p>
        </p:txBody>
      </p:sp>
    </p:spTree>
    <p:extLst>
      <p:ext uri="{BB962C8B-B14F-4D97-AF65-F5344CB8AC3E}">
        <p14:creationId xmlns:p14="http://schemas.microsoft.com/office/powerpoint/2010/main" val="866354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157</a:t>
            </a:fld>
            <a:endParaRPr kumimoji="1" lang="ja-JP" altLang="en-US"/>
          </a:p>
        </p:txBody>
      </p:sp>
    </p:spTree>
    <p:extLst>
      <p:ext uri="{BB962C8B-B14F-4D97-AF65-F5344CB8AC3E}">
        <p14:creationId xmlns:p14="http://schemas.microsoft.com/office/powerpoint/2010/main" val="7823595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158</a:t>
            </a:fld>
            <a:endParaRPr kumimoji="1" lang="ja-JP" altLang="en-US"/>
          </a:p>
        </p:txBody>
      </p:sp>
    </p:spTree>
    <p:extLst>
      <p:ext uri="{BB962C8B-B14F-4D97-AF65-F5344CB8AC3E}">
        <p14:creationId xmlns:p14="http://schemas.microsoft.com/office/powerpoint/2010/main" val="326153160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159</a:t>
            </a:fld>
            <a:endParaRPr kumimoji="1" lang="ja-JP" altLang="en-US"/>
          </a:p>
        </p:txBody>
      </p:sp>
    </p:spTree>
    <p:extLst>
      <p:ext uri="{BB962C8B-B14F-4D97-AF65-F5344CB8AC3E}">
        <p14:creationId xmlns:p14="http://schemas.microsoft.com/office/powerpoint/2010/main" val="100494982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この問題は後で解きます。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なので、問題を途中で終わるとき、例えば授業中に途中までやったけど、次は給食だからタブレットを早く片付けないといけない！</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そんな時にどうするか。まず右上の「おわる」をタップします。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4069462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672548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・「とちゅうでやめる」を選んであれば、あとから「やりのこし」で続きに取り組むことができます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5517361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230782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46902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・付属のスタイラスペンを使用する場合は、この時に出し方や使い方を説明</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16</a:t>
            </a:fld>
            <a:endParaRPr kumimoji="1" lang="ja-JP" altLang="en-US"/>
          </a:p>
        </p:txBody>
      </p:sp>
    </p:spTree>
    <p:extLst>
      <p:ext uri="{BB962C8B-B14F-4D97-AF65-F5344CB8AC3E}">
        <p14:creationId xmlns:p14="http://schemas.microsoft.com/office/powerpoint/2010/main" val="219795842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0404080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「てがきでかいとう」と「キーボードでかいとう」と書いてあります。今は、「キーボードでかいとう」を選びます。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2068399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1913953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・（１）のあとに（２）の枠に回答する際に、（２）の枠をタップしてアクティブにします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162219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7603849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518907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5682519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ABCB-5DED-3395-9654-67191494D4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25DDAC0-9E0C-3D3B-A0F9-26ED6A7A84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9D9CAC-4528-878A-0C6F-E9B9A480837D}"/>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・画面を上下に動かすことを「スクロール」といいます</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9A8FEC2-6D93-8C85-B85E-583BAF3345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4161287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33B2A-CA58-EE70-CEB1-492667FCF63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890692-2321-3A47-640F-A92281756E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2DF287-7A8F-87D2-ACF0-6BF01E6C9265}"/>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54D5F22F-03D7-A3E0-1F7C-3F4D295F7E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3391771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04034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C38CD-B996-545B-4B70-541C05CB2F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16078-388D-57D3-7EB3-417680EBA7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C73C96E-6E71-D723-EB44-63321FB54C8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610277-15A6-30FE-0339-6A2662C073FD}"/>
              </a:ext>
            </a:extLst>
          </p:cNvPr>
          <p:cNvSpPr>
            <a:spLocks noGrp="1"/>
          </p:cNvSpPr>
          <p:nvPr>
            <p:ph type="sldNum" sz="quarter" idx="5"/>
          </p:nvPr>
        </p:nvSpPr>
        <p:spPr/>
        <p:txBody>
          <a:bodyPr/>
          <a:lstStyle/>
          <a:p>
            <a:fld id="{11BCE330-5413-4EFD-B718-434A2A6398AE}" type="slidenum">
              <a:rPr kumimoji="1" lang="ja-JP" altLang="en-US" smtClean="0"/>
              <a:t>17</a:t>
            </a:fld>
            <a:endParaRPr kumimoji="1" lang="ja-JP" altLang="en-US"/>
          </a:p>
        </p:txBody>
      </p:sp>
    </p:spTree>
    <p:extLst>
      <p:ext uri="{BB962C8B-B14F-4D97-AF65-F5344CB8AC3E}">
        <p14:creationId xmlns:p14="http://schemas.microsoft.com/office/powerpoint/2010/main" val="52956634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FE268-3070-0EEF-9A80-36CB807B1C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DF77C8-8217-0329-AB5F-FB67C37F38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DBAC88-8871-D321-D0F3-8FEC46047DBE}"/>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17AD5B05-4A5B-82DE-7F19-D100EEAEA28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7532140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2FEF8-B40B-4B41-28C5-6C3518CAF4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C088B-3FE7-DD0F-5D13-FB5A946C0D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5F93B3-1AAF-82BE-D4E4-FB0C95C18B11}"/>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C33C68C7-02F8-63A4-251D-EAA24E8E71D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89340158"/>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152361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B05F6-E48F-A3BB-2B36-117D9B4FE3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A06106-52BC-1FA3-8F81-1348F39D48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387380-7963-D49F-B891-9BA2A6FA27F3}"/>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F9207EC-CFD6-B640-7E04-0FEC4630B90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117417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6555403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730924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・それぞれの課題の右上の「✓かんりょう」の文字があればこの課題は全部取り組みできたということが確認できます</a:t>
            </a: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780944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15C52-1E43-BAB9-E365-E5899E13B8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5E5440-AFD4-DEE9-9500-87DF9DF806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4A9F85F-F12F-8B5D-3CA7-EA656F66F47F}"/>
              </a:ext>
            </a:extLst>
          </p:cNvPr>
          <p:cNvSpPr>
            <a:spLocks noGrp="1"/>
          </p:cNvSpPr>
          <p:nvPr>
            <p:ph type="body" idx="1"/>
          </p:nvPr>
        </p:nvSpPr>
        <p:spPr/>
        <p:txBody>
          <a:bodyPr/>
          <a:lstStyle/>
          <a:p>
            <a:pPr marL="371532" indent="-371532" algn="just">
              <a:buFont typeface="+mj-lt"/>
              <a:buAutoNum type="arabicPeriod"/>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491646F-1509-1513-007E-308892D2776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294948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CB681-85E2-529E-491E-8FFE1B8EE82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F20096-0869-5447-6B26-540053C9C3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8B4439-8024-43DD-EB8B-87EBEE181E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A8020700-3A41-7988-C0BC-09932AA291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37254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47726-C52F-3808-4161-D244223A45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E1115A-D723-D131-4EB7-B7AE6ED35B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B876DA-9BB3-8BD1-CED0-6C9FFF7E3FB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6194E-1C92-D980-72D2-EDEBD1F13BD4}"/>
              </a:ext>
            </a:extLst>
          </p:cNvPr>
          <p:cNvSpPr>
            <a:spLocks noGrp="1"/>
          </p:cNvSpPr>
          <p:nvPr>
            <p:ph type="sldNum" sz="quarter" idx="5"/>
          </p:nvPr>
        </p:nvSpPr>
        <p:spPr/>
        <p:txBody>
          <a:bodyPr/>
          <a:lstStyle/>
          <a:p>
            <a:fld id="{11BCE330-5413-4EFD-B718-434A2A6398AE}" type="slidenum">
              <a:rPr kumimoji="1" lang="ja-JP" altLang="en-US" smtClean="0"/>
              <a:t>18</a:t>
            </a:fld>
            <a:endParaRPr kumimoji="1" lang="ja-JP" altLang="en-US"/>
          </a:p>
        </p:txBody>
      </p:sp>
    </p:spTree>
    <p:extLst>
      <p:ext uri="{BB962C8B-B14F-4D97-AF65-F5344CB8AC3E}">
        <p14:creationId xmlns:p14="http://schemas.microsoft.com/office/powerpoint/2010/main" val="836635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4CBE9-8702-F086-652B-7D0329CE38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50D608-1A9A-BE50-0C24-3738ADB3A6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D9BF47-DFC0-1719-4577-33448F77C3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ED9FBE8-1AD4-9F58-00F7-E033C27A81C8}"/>
              </a:ext>
            </a:extLst>
          </p:cNvPr>
          <p:cNvSpPr>
            <a:spLocks noGrp="1"/>
          </p:cNvSpPr>
          <p:nvPr>
            <p:ph type="sldNum" sz="quarter" idx="5"/>
          </p:nvPr>
        </p:nvSpPr>
        <p:spPr/>
        <p:txBody>
          <a:bodyPr/>
          <a:lstStyle/>
          <a:p>
            <a:fld id="{11BCE330-5413-4EFD-B718-434A2A6398AE}" type="slidenum">
              <a:rPr kumimoji="1" lang="ja-JP" altLang="en-US" smtClean="0"/>
              <a:t>19</a:t>
            </a:fld>
            <a:endParaRPr kumimoji="1" lang="ja-JP" altLang="en-US"/>
          </a:p>
        </p:txBody>
      </p:sp>
    </p:spTree>
    <p:extLst>
      <p:ext uri="{BB962C8B-B14F-4D97-AF65-F5344CB8AC3E}">
        <p14:creationId xmlns:p14="http://schemas.microsoft.com/office/powerpoint/2010/main" val="199687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a:t>
            </a:fld>
            <a:endParaRPr kumimoji="1" lang="ja-JP" altLang="en-US"/>
          </a:p>
        </p:txBody>
      </p:sp>
    </p:spTree>
    <p:extLst>
      <p:ext uri="{BB962C8B-B14F-4D97-AF65-F5344CB8AC3E}">
        <p14:creationId xmlns:p14="http://schemas.microsoft.com/office/powerpoint/2010/main" val="406822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CE335-1FD4-5145-C1F9-60069FE905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CD0B57-C4DB-A4DD-5AB8-92ACA76A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8FE3D3-AB12-8741-4BAE-5F7DFBA1538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242BDD0-59AD-5D95-6066-0A59112A54F9}"/>
              </a:ext>
            </a:extLst>
          </p:cNvPr>
          <p:cNvSpPr>
            <a:spLocks noGrp="1"/>
          </p:cNvSpPr>
          <p:nvPr>
            <p:ph type="sldNum" sz="quarter" idx="5"/>
          </p:nvPr>
        </p:nvSpPr>
        <p:spPr/>
        <p:txBody>
          <a:bodyPr/>
          <a:lstStyle/>
          <a:p>
            <a:fld id="{11BCE330-5413-4EFD-B718-434A2A6398AE}" type="slidenum">
              <a:rPr kumimoji="1" lang="ja-JP" altLang="en-US" smtClean="0"/>
              <a:t>20</a:t>
            </a:fld>
            <a:endParaRPr kumimoji="1" lang="ja-JP" altLang="en-US"/>
          </a:p>
        </p:txBody>
      </p:sp>
    </p:spTree>
    <p:extLst>
      <p:ext uri="{BB962C8B-B14F-4D97-AF65-F5344CB8AC3E}">
        <p14:creationId xmlns:p14="http://schemas.microsoft.com/office/powerpoint/2010/main" val="1096794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8E78E-2D25-DD58-425C-EC8311AF88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38B05A1-3C61-A8A2-85E7-64E21DC8BB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757C44-BCA2-6B9E-A6E9-5D4D04FD6E7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BFB74DE-6C18-EEBD-E0B7-F60D583B7951}"/>
              </a:ext>
            </a:extLst>
          </p:cNvPr>
          <p:cNvSpPr>
            <a:spLocks noGrp="1"/>
          </p:cNvSpPr>
          <p:nvPr>
            <p:ph type="sldNum" sz="quarter" idx="5"/>
          </p:nvPr>
        </p:nvSpPr>
        <p:spPr/>
        <p:txBody>
          <a:bodyPr/>
          <a:lstStyle/>
          <a:p>
            <a:fld id="{11BCE330-5413-4EFD-B718-434A2A6398AE}" type="slidenum">
              <a:rPr kumimoji="1" lang="ja-JP" altLang="en-US" smtClean="0"/>
              <a:t>21</a:t>
            </a:fld>
            <a:endParaRPr kumimoji="1" lang="ja-JP" altLang="en-US"/>
          </a:p>
        </p:txBody>
      </p:sp>
    </p:spTree>
    <p:extLst>
      <p:ext uri="{BB962C8B-B14F-4D97-AF65-F5344CB8AC3E}">
        <p14:creationId xmlns:p14="http://schemas.microsoft.com/office/powerpoint/2010/main" val="355428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C399F-8E1B-65AA-02FA-83BC83DE3F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17C1E6-5D34-A587-64AB-F4628F70A14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0AD1A3-AF35-D46D-0645-D1A865AE742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C3C1B05-2249-C929-E45D-28F3A68BF80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1063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40909-C33D-0758-F08C-7026F083CF7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9E74E27-C544-DF84-5681-CE073C9081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A76D4C-B752-519A-7AC3-7C97A436539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55C789C-4490-555F-7B78-54CB757D6C10}"/>
              </a:ext>
            </a:extLst>
          </p:cNvPr>
          <p:cNvSpPr>
            <a:spLocks noGrp="1"/>
          </p:cNvSpPr>
          <p:nvPr>
            <p:ph type="sldNum" sz="quarter" idx="5"/>
          </p:nvPr>
        </p:nvSpPr>
        <p:spPr/>
        <p:txBody>
          <a:bodyPr/>
          <a:lstStyle/>
          <a:p>
            <a:fld id="{11BCE330-5413-4EFD-B718-434A2A6398AE}" type="slidenum">
              <a:rPr kumimoji="1" lang="ja-JP" altLang="en-US" smtClean="0"/>
              <a:t>23</a:t>
            </a:fld>
            <a:endParaRPr kumimoji="1" lang="ja-JP" altLang="en-US"/>
          </a:p>
        </p:txBody>
      </p:sp>
    </p:spTree>
    <p:extLst>
      <p:ext uri="{BB962C8B-B14F-4D97-AF65-F5344CB8AC3E}">
        <p14:creationId xmlns:p14="http://schemas.microsoft.com/office/powerpoint/2010/main" val="559552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7428C-BD97-2F67-9F53-28E12E58F78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010F72-653C-92DF-EE9C-74E22655B7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27562A9-38AA-2AF9-1D9D-DA14090AEC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180D21D-E5F1-62C8-1AAD-5A9BBFDCF68A}"/>
              </a:ext>
            </a:extLst>
          </p:cNvPr>
          <p:cNvSpPr>
            <a:spLocks noGrp="1"/>
          </p:cNvSpPr>
          <p:nvPr>
            <p:ph type="sldNum" sz="quarter" idx="5"/>
          </p:nvPr>
        </p:nvSpPr>
        <p:spPr/>
        <p:txBody>
          <a:bodyPr/>
          <a:lstStyle/>
          <a:p>
            <a:fld id="{11BCE330-5413-4EFD-B718-434A2A6398AE}" type="slidenum">
              <a:rPr kumimoji="1" lang="ja-JP" altLang="en-US" smtClean="0"/>
              <a:t>24</a:t>
            </a:fld>
            <a:endParaRPr kumimoji="1" lang="ja-JP" altLang="en-US"/>
          </a:p>
        </p:txBody>
      </p:sp>
    </p:spTree>
    <p:extLst>
      <p:ext uri="{BB962C8B-B14F-4D97-AF65-F5344CB8AC3E}">
        <p14:creationId xmlns:p14="http://schemas.microsoft.com/office/powerpoint/2010/main" val="516697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457FB-A8F8-D854-6DB2-3CBA55F231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82F6D2-0CFF-5098-67AD-30CCFA40C3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F2EE86-148C-12B4-7EEC-485A5995D5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A132DC9-3804-E06D-ED3C-F57B01651251}"/>
              </a:ext>
            </a:extLst>
          </p:cNvPr>
          <p:cNvSpPr>
            <a:spLocks noGrp="1"/>
          </p:cNvSpPr>
          <p:nvPr>
            <p:ph type="sldNum" sz="quarter" idx="5"/>
          </p:nvPr>
        </p:nvSpPr>
        <p:spPr/>
        <p:txBody>
          <a:bodyPr/>
          <a:lstStyle/>
          <a:p>
            <a:fld id="{11BCE330-5413-4EFD-B718-434A2A6398AE}" type="slidenum">
              <a:rPr kumimoji="1" lang="ja-JP" altLang="en-US" smtClean="0"/>
              <a:t>25</a:t>
            </a:fld>
            <a:endParaRPr kumimoji="1" lang="ja-JP" altLang="en-US"/>
          </a:p>
        </p:txBody>
      </p:sp>
    </p:spTree>
    <p:extLst>
      <p:ext uri="{BB962C8B-B14F-4D97-AF65-F5344CB8AC3E}">
        <p14:creationId xmlns:p14="http://schemas.microsoft.com/office/powerpoint/2010/main" val="630972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4D345-771E-F611-79E0-FAD2C0D423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C1DA3B-F5E6-0B06-0AF1-B6A945281F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2BF8CAA-24C3-7F0E-36FA-9EB78FE985F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2FEBF75-CA13-54E4-E709-9CFE76D306C9}"/>
              </a:ext>
            </a:extLst>
          </p:cNvPr>
          <p:cNvSpPr>
            <a:spLocks noGrp="1"/>
          </p:cNvSpPr>
          <p:nvPr>
            <p:ph type="sldNum" sz="quarter" idx="5"/>
          </p:nvPr>
        </p:nvSpPr>
        <p:spPr/>
        <p:txBody>
          <a:bodyPr/>
          <a:lstStyle/>
          <a:p>
            <a:fld id="{11BCE330-5413-4EFD-B718-434A2A6398AE}" type="slidenum">
              <a:rPr kumimoji="1" lang="ja-JP" altLang="en-US" smtClean="0"/>
              <a:t>26</a:t>
            </a:fld>
            <a:endParaRPr kumimoji="1" lang="ja-JP" altLang="en-US"/>
          </a:p>
        </p:txBody>
      </p:sp>
    </p:spTree>
    <p:extLst>
      <p:ext uri="{BB962C8B-B14F-4D97-AF65-F5344CB8AC3E}">
        <p14:creationId xmlns:p14="http://schemas.microsoft.com/office/powerpoint/2010/main" val="1461296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414D1-A181-FBCB-4EBF-05DAE128F4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B7C6E0A-E0A2-A9D2-FE37-9F304DA99F9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726E61-4C2D-73E0-BA1E-32FC2F77E7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CF5DACFF-90CC-5A1B-E9FC-000A6735BAF2}"/>
              </a:ext>
            </a:extLst>
          </p:cNvPr>
          <p:cNvSpPr>
            <a:spLocks noGrp="1"/>
          </p:cNvSpPr>
          <p:nvPr>
            <p:ph type="sldNum" sz="quarter" idx="5"/>
          </p:nvPr>
        </p:nvSpPr>
        <p:spPr/>
        <p:txBody>
          <a:bodyPr/>
          <a:lstStyle/>
          <a:p>
            <a:fld id="{11BCE330-5413-4EFD-B718-434A2A6398AE}" type="slidenum">
              <a:rPr kumimoji="1" lang="ja-JP" altLang="en-US" smtClean="0"/>
              <a:t>27</a:t>
            </a:fld>
            <a:endParaRPr kumimoji="1" lang="ja-JP" altLang="en-US"/>
          </a:p>
        </p:txBody>
      </p:sp>
    </p:spTree>
    <p:extLst>
      <p:ext uri="{BB962C8B-B14F-4D97-AF65-F5344CB8AC3E}">
        <p14:creationId xmlns:p14="http://schemas.microsoft.com/office/powerpoint/2010/main" val="25748771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CAB5-F892-0DF9-F282-AAA77643D8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328934-D073-674B-8CF7-259AB06F38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C506EC-4167-8659-C4FF-648854D4AB9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F14FB568-F783-B578-EEB7-8EF26A271782}"/>
              </a:ext>
            </a:extLst>
          </p:cNvPr>
          <p:cNvSpPr>
            <a:spLocks noGrp="1"/>
          </p:cNvSpPr>
          <p:nvPr>
            <p:ph type="sldNum" sz="quarter" idx="5"/>
          </p:nvPr>
        </p:nvSpPr>
        <p:spPr/>
        <p:txBody>
          <a:bodyPr/>
          <a:lstStyle/>
          <a:p>
            <a:fld id="{11BCE330-5413-4EFD-B718-434A2A6398AE}" type="slidenum">
              <a:rPr kumimoji="1" lang="ja-JP" altLang="en-US" smtClean="0"/>
              <a:t>28</a:t>
            </a:fld>
            <a:endParaRPr kumimoji="1" lang="ja-JP" altLang="en-US"/>
          </a:p>
        </p:txBody>
      </p:sp>
    </p:spTree>
    <p:extLst>
      <p:ext uri="{BB962C8B-B14F-4D97-AF65-F5344CB8AC3E}">
        <p14:creationId xmlns:p14="http://schemas.microsoft.com/office/powerpoint/2010/main" val="1369292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29</a:t>
            </a:fld>
            <a:endParaRPr kumimoji="1" lang="ja-JP" altLang="en-US"/>
          </a:p>
        </p:txBody>
      </p:sp>
    </p:spTree>
    <p:extLst>
      <p:ext uri="{BB962C8B-B14F-4D97-AF65-F5344CB8AC3E}">
        <p14:creationId xmlns:p14="http://schemas.microsoft.com/office/powerpoint/2010/main" val="1505559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3</a:t>
            </a:fld>
            <a:endParaRPr kumimoji="1" lang="ja-JP" altLang="en-US"/>
          </a:p>
        </p:txBody>
      </p:sp>
    </p:spTree>
    <p:extLst>
      <p:ext uri="{BB962C8B-B14F-4D97-AF65-F5344CB8AC3E}">
        <p14:creationId xmlns:p14="http://schemas.microsoft.com/office/powerpoint/2010/main" val="835120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4805F-9383-CD25-2B3C-6F609546C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2EE01C-3336-3A52-AE7A-18BDC8E260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2C9E76-0EBE-3656-B654-A09038DA2C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EAF416-C924-8865-E3D1-E1289EBA7A5E}"/>
              </a:ext>
            </a:extLst>
          </p:cNvPr>
          <p:cNvSpPr>
            <a:spLocks noGrp="1"/>
          </p:cNvSpPr>
          <p:nvPr>
            <p:ph type="sldNum" sz="quarter" idx="5"/>
          </p:nvPr>
        </p:nvSpPr>
        <p:spPr/>
        <p:txBody>
          <a:bodyPr/>
          <a:lstStyle/>
          <a:p>
            <a:fld id="{11BCE330-5413-4EFD-B718-434A2A6398AE}" type="slidenum">
              <a:rPr kumimoji="1" lang="ja-JP" altLang="en-US" smtClean="0"/>
              <a:t>31</a:t>
            </a:fld>
            <a:endParaRPr kumimoji="1" lang="ja-JP" altLang="en-US"/>
          </a:p>
        </p:txBody>
      </p:sp>
    </p:spTree>
    <p:extLst>
      <p:ext uri="{BB962C8B-B14F-4D97-AF65-F5344CB8AC3E}">
        <p14:creationId xmlns:p14="http://schemas.microsoft.com/office/powerpoint/2010/main" val="7968683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32</a:t>
            </a:fld>
            <a:endParaRPr kumimoji="1" lang="ja-JP" altLang="en-US"/>
          </a:p>
        </p:txBody>
      </p:sp>
    </p:spTree>
    <p:extLst>
      <p:ext uri="{BB962C8B-B14F-4D97-AF65-F5344CB8AC3E}">
        <p14:creationId xmlns:p14="http://schemas.microsoft.com/office/powerpoint/2010/main" val="32953812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F605D-69EA-3268-80AF-DD9FE9F4BB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CC4810-40DB-2E38-847F-8BAF66C917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17735-1983-6670-3584-80A26AE204BE}"/>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51C0CB99-E855-39FE-1B1E-CB95F13F4E44}"/>
              </a:ext>
            </a:extLst>
          </p:cNvPr>
          <p:cNvSpPr>
            <a:spLocks noGrp="1"/>
          </p:cNvSpPr>
          <p:nvPr>
            <p:ph type="sldNum" sz="quarter" idx="5"/>
          </p:nvPr>
        </p:nvSpPr>
        <p:spPr/>
        <p:txBody>
          <a:bodyPr/>
          <a:lstStyle/>
          <a:p>
            <a:fld id="{11BCE330-5413-4EFD-B718-434A2A6398AE}" type="slidenum">
              <a:rPr kumimoji="1" lang="ja-JP" altLang="en-US" smtClean="0"/>
              <a:t>33</a:t>
            </a:fld>
            <a:endParaRPr kumimoji="1" lang="ja-JP" altLang="en-US"/>
          </a:p>
        </p:txBody>
      </p:sp>
    </p:spTree>
    <p:extLst>
      <p:ext uri="{BB962C8B-B14F-4D97-AF65-F5344CB8AC3E}">
        <p14:creationId xmlns:p14="http://schemas.microsoft.com/office/powerpoint/2010/main" val="16013946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4F323-3044-22BD-6F37-BFC3A361ED9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55D72C9-141E-436B-BBCB-E806A768A4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C93F53-1C78-6176-8530-B593CDCC17A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FDDDB83-760F-BF5E-49D7-27661DBC2C26}"/>
              </a:ext>
            </a:extLst>
          </p:cNvPr>
          <p:cNvSpPr>
            <a:spLocks noGrp="1"/>
          </p:cNvSpPr>
          <p:nvPr>
            <p:ph type="sldNum" sz="quarter" idx="5"/>
          </p:nvPr>
        </p:nvSpPr>
        <p:spPr/>
        <p:txBody>
          <a:bodyPr/>
          <a:lstStyle/>
          <a:p>
            <a:fld id="{11BCE330-5413-4EFD-B718-434A2A6398AE}" type="slidenum">
              <a:rPr kumimoji="1" lang="ja-JP" altLang="en-US" smtClean="0"/>
              <a:t>34</a:t>
            </a:fld>
            <a:endParaRPr kumimoji="1" lang="ja-JP" altLang="en-US"/>
          </a:p>
        </p:txBody>
      </p:sp>
    </p:spTree>
    <p:extLst>
      <p:ext uri="{BB962C8B-B14F-4D97-AF65-F5344CB8AC3E}">
        <p14:creationId xmlns:p14="http://schemas.microsoft.com/office/powerpoint/2010/main" val="301311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B753B-6348-A9B9-41B7-89FDC4FE89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D034BA-D176-59A3-2911-134958CE3FF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F610B3-F2D4-3B73-5C8A-E15675DB74B4}"/>
              </a:ext>
            </a:extLst>
          </p:cNvPr>
          <p:cNvSpPr>
            <a:spLocks noGrp="1"/>
          </p:cNvSpPr>
          <p:nvPr>
            <p:ph type="body" idx="1"/>
          </p:nvPr>
        </p:nvSpPr>
        <p:spPr/>
        <p:txBody>
          <a:bodyPr/>
          <a:lstStyle/>
          <a:p>
            <a:r>
              <a:rPr kumimoji="1" lang="ja-JP" altLang="en-US"/>
              <a:t>各学校ごとのミライシードの場所を子供たちに教えてください。</a:t>
            </a:r>
          </a:p>
        </p:txBody>
      </p:sp>
      <p:sp>
        <p:nvSpPr>
          <p:cNvPr id="4" name="スライド番号プレースホルダー 3">
            <a:extLst>
              <a:ext uri="{FF2B5EF4-FFF2-40B4-BE49-F238E27FC236}">
                <a16:creationId xmlns:a16="http://schemas.microsoft.com/office/drawing/2014/main" id="{B729E163-EC07-8DBF-75B3-AEFBF318B91F}"/>
              </a:ext>
            </a:extLst>
          </p:cNvPr>
          <p:cNvSpPr>
            <a:spLocks noGrp="1"/>
          </p:cNvSpPr>
          <p:nvPr>
            <p:ph type="sldNum" sz="quarter" idx="5"/>
          </p:nvPr>
        </p:nvSpPr>
        <p:spPr/>
        <p:txBody>
          <a:bodyPr/>
          <a:lstStyle/>
          <a:p>
            <a:fld id="{11BCE330-5413-4EFD-B718-434A2A6398AE}" type="slidenum">
              <a:rPr kumimoji="1" lang="ja-JP" altLang="en-US" smtClean="0"/>
              <a:t>35</a:t>
            </a:fld>
            <a:endParaRPr kumimoji="1" lang="ja-JP" altLang="en-US"/>
          </a:p>
        </p:txBody>
      </p:sp>
    </p:spTree>
    <p:extLst>
      <p:ext uri="{BB962C8B-B14F-4D97-AF65-F5344CB8AC3E}">
        <p14:creationId xmlns:p14="http://schemas.microsoft.com/office/powerpoint/2010/main" val="585231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971-4F72-D715-18CA-F318BECAD1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429593-C368-5809-F4C1-949C2A755E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768E22-6C17-1358-8762-C58DA197BF4B}"/>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8F1B6D05-F48D-D8FD-3532-5AFB201C874C}"/>
              </a:ext>
            </a:extLst>
          </p:cNvPr>
          <p:cNvSpPr>
            <a:spLocks noGrp="1"/>
          </p:cNvSpPr>
          <p:nvPr>
            <p:ph type="sldNum" sz="quarter" idx="5"/>
          </p:nvPr>
        </p:nvSpPr>
        <p:spPr/>
        <p:txBody>
          <a:bodyPr/>
          <a:lstStyle/>
          <a:p>
            <a:fld id="{11BCE330-5413-4EFD-B718-434A2A6398AE}" type="slidenum">
              <a:rPr kumimoji="1" lang="ja-JP" altLang="en-US" smtClean="0"/>
              <a:t>36</a:t>
            </a:fld>
            <a:endParaRPr kumimoji="1" lang="ja-JP" altLang="en-US"/>
          </a:p>
        </p:txBody>
      </p:sp>
    </p:spTree>
    <p:extLst>
      <p:ext uri="{BB962C8B-B14F-4D97-AF65-F5344CB8AC3E}">
        <p14:creationId xmlns:p14="http://schemas.microsoft.com/office/powerpoint/2010/main" val="5430302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5F263-BF19-C649-3BAD-E7047E4CC59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8897A1-766F-6CA0-68F7-E883825A2D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072D89-5C12-96DE-5F94-EA8605FD67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DB01142-19FB-A8F4-4E44-BE29C4E14D78}"/>
              </a:ext>
            </a:extLst>
          </p:cNvPr>
          <p:cNvSpPr>
            <a:spLocks noGrp="1"/>
          </p:cNvSpPr>
          <p:nvPr>
            <p:ph type="sldNum" sz="quarter" idx="5"/>
          </p:nvPr>
        </p:nvSpPr>
        <p:spPr/>
        <p:txBody>
          <a:bodyPr/>
          <a:lstStyle/>
          <a:p>
            <a:fld id="{11BCE330-5413-4EFD-B718-434A2A6398AE}" type="slidenum">
              <a:rPr kumimoji="1" lang="ja-JP" altLang="en-US" smtClean="0"/>
              <a:t>37</a:t>
            </a:fld>
            <a:endParaRPr kumimoji="1" lang="ja-JP" altLang="en-US"/>
          </a:p>
        </p:txBody>
      </p:sp>
    </p:spTree>
    <p:extLst>
      <p:ext uri="{BB962C8B-B14F-4D97-AF65-F5344CB8AC3E}">
        <p14:creationId xmlns:p14="http://schemas.microsoft.com/office/powerpoint/2010/main" val="472328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9AE20-C9E6-9210-8F20-B21A5152E5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E80D6B-2872-2895-65C2-911501977C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2B6682-5ABB-F051-7A01-00FD4D4CB9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Microsoft</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EC13AE7B-9D43-72A3-D9BE-59159722AA12}"/>
              </a:ext>
            </a:extLst>
          </p:cNvPr>
          <p:cNvSpPr>
            <a:spLocks noGrp="1"/>
          </p:cNvSpPr>
          <p:nvPr>
            <p:ph type="sldNum" sz="quarter" idx="5"/>
          </p:nvPr>
        </p:nvSpPr>
        <p:spPr/>
        <p:txBody>
          <a:bodyPr/>
          <a:lstStyle/>
          <a:p>
            <a:fld id="{11BCE330-5413-4EFD-B718-434A2A6398AE}" type="slidenum">
              <a:rPr kumimoji="1" lang="ja-JP" altLang="en-US" smtClean="0"/>
              <a:t>38</a:t>
            </a:fld>
            <a:endParaRPr kumimoji="1" lang="ja-JP" altLang="en-US"/>
          </a:p>
        </p:txBody>
      </p:sp>
    </p:spTree>
    <p:extLst>
      <p:ext uri="{BB962C8B-B14F-4D97-AF65-F5344CB8AC3E}">
        <p14:creationId xmlns:p14="http://schemas.microsoft.com/office/powerpoint/2010/main" val="19198079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D57AE-F687-AE2C-2A20-0E48477345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F8143E3-2B11-11F8-2F59-BA5B4DBD86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7A9FBA-E3CE-7360-7B8C-70396DAB13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B376D43E-08F7-DA67-F8F9-9D77E1F534DC}"/>
              </a:ext>
            </a:extLst>
          </p:cNvPr>
          <p:cNvSpPr>
            <a:spLocks noGrp="1"/>
          </p:cNvSpPr>
          <p:nvPr>
            <p:ph type="sldNum" sz="quarter" idx="5"/>
          </p:nvPr>
        </p:nvSpPr>
        <p:spPr/>
        <p:txBody>
          <a:bodyPr/>
          <a:lstStyle/>
          <a:p>
            <a:fld id="{11BCE330-5413-4EFD-B718-434A2A6398AE}" type="slidenum">
              <a:rPr kumimoji="1" lang="ja-JP" altLang="en-US" smtClean="0"/>
              <a:t>39</a:t>
            </a:fld>
            <a:endParaRPr kumimoji="1" lang="ja-JP" altLang="en-US"/>
          </a:p>
        </p:txBody>
      </p:sp>
    </p:spTree>
    <p:extLst>
      <p:ext uri="{BB962C8B-B14F-4D97-AF65-F5344CB8AC3E}">
        <p14:creationId xmlns:p14="http://schemas.microsoft.com/office/powerpoint/2010/main" val="26423851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3A31-E25A-9D0E-5A4B-664B82FD1E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2C3957-C9FC-15BF-9283-40881873AE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79F782-9AEA-C836-D553-6B33ECAEC3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7ADBA10-DB17-6806-B2FC-BB330E46B32A}"/>
              </a:ext>
            </a:extLst>
          </p:cNvPr>
          <p:cNvSpPr>
            <a:spLocks noGrp="1"/>
          </p:cNvSpPr>
          <p:nvPr>
            <p:ph type="sldNum" sz="quarter" idx="5"/>
          </p:nvPr>
        </p:nvSpPr>
        <p:spPr/>
        <p:txBody>
          <a:bodyPr/>
          <a:lstStyle/>
          <a:p>
            <a:fld id="{11BCE330-5413-4EFD-B718-434A2A6398AE}" type="slidenum">
              <a:rPr kumimoji="1" lang="ja-JP" altLang="en-US" smtClean="0"/>
              <a:t>40</a:t>
            </a:fld>
            <a:endParaRPr kumimoji="1" lang="ja-JP" altLang="en-US"/>
          </a:p>
        </p:txBody>
      </p:sp>
    </p:spTree>
    <p:extLst>
      <p:ext uri="{BB962C8B-B14F-4D97-AF65-F5344CB8AC3E}">
        <p14:creationId xmlns:p14="http://schemas.microsoft.com/office/powerpoint/2010/main" val="1192385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a:t>
            </a:fld>
            <a:endParaRPr kumimoji="1" lang="ja-JP" altLang="en-US"/>
          </a:p>
        </p:txBody>
      </p:sp>
    </p:spTree>
    <p:extLst>
      <p:ext uri="{BB962C8B-B14F-4D97-AF65-F5344CB8AC3E}">
        <p14:creationId xmlns:p14="http://schemas.microsoft.com/office/powerpoint/2010/main" val="3074429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90889-ED24-6C14-8BDF-465581773D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E83BC2-9E34-7880-CAC2-1C43B0718E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A44389-8224-252F-12AF-1C020D3DE5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4898A3E-0290-AD19-E379-2C8F375A7356}"/>
              </a:ext>
            </a:extLst>
          </p:cNvPr>
          <p:cNvSpPr>
            <a:spLocks noGrp="1"/>
          </p:cNvSpPr>
          <p:nvPr>
            <p:ph type="sldNum" sz="quarter" idx="5"/>
          </p:nvPr>
        </p:nvSpPr>
        <p:spPr/>
        <p:txBody>
          <a:bodyPr/>
          <a:lstStyle/>
          <a:p>
            <a:fld id="{11BCE330-5413-4EFD-B718-434A2A6398AE}" type="slidenum">
              <a:rPr kumimoji="1" lang="ja-JP" altLang="en-US" smtClean="0"/>
              <a:t>41</a:t>
            </a:fld>
            <a:endParaRPr kumimoji="1" lang="ja-JP" altLang="en-US"/>
          </a:p>
        </p:txBody>
      </p:sp>
    </p:spTree>
    <p:extLst>
      <p:ext uri="{BB962C8B-B14F-4D97-AF65-F5344CB8AC3E}">
        <p14:creationId xmlns:p14="http://schemas.microsoft.com/office/powerpoint/2010/main" val="37450465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9393C-2429-6FE1-456C-B0D459F643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666463-EBC0-A5E7-6060-92EB9FC3D2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29BA38-75FD-4A80-91A0-3C239D1C1D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832E9DC-FC2E-708F-90B1-2CE28FEF7179}"/>
              </a:ext>
            </a:extLst>
          </p:cNvPr>
          <p:cNvSpPr>
            <a:spLocks noGrp="1"/>
          </p:cNvSpPr>
          <p:nvPr>
            <p:ph type="sldNum" sz="quarter" idx="5"/>
          </p:nvPr>
        </p:nvSpPr>
        <p:spPr/>
        <p:txBody>
          <a:bodyPr/>
          <a:lstStyle/>
          <a:p>
            <a:fld id="{11BCE330-5413-4EFD-B718-434A2A6398AE}" type="slidenum">
              <a:rPr kumimoji="1" lang="ja-JP" altLang="en-US" smtClean="0"/>
              <a:t>42</a:t>
            </a:fld>
            <a:endParaRPr kumimoji="1" lang="ja-JP" altLang="en-US"/>
          </a:p>
        </p:txBody>
      </p:sp>
    </p:spTree>
    <p:extLst>
      <p:ext uri="{BB962C8B-B14F-4D97-AF65-F5344CB8AC3E}">
        <p14:creationId xmlns:p14="http://schemas.microsoft.com/office/powerpoint/2010/main" val="4210301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4DD8B-3FDB-9D84-7C65-807DE624A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42B792-900E-A561-CC65-45826D8E81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0CD10F5-C95A-00BB-6B18-9FF7BE5EAA48}"/>
              </a:ext>
            </a:extLst>
          </p:cNvPr>
          <p:cNvSpPr>
            <a:spLocks noGrp="1"/>
          </p:cNvSpPr>
          <p:nvPr>
            <p:ph type="body" idx="1"/>
          </p:nvPr>
        </p:nvSpPr>
        <p:spPr/>
        <p:txBody>
          <a:bodyPr/>
          <a:lstStyle/>
          <a:p>
            <a:pPr marL="302730" algn="just"/>
            <a:endParaRPr lang="en-US" altLang="ja-JP" sz="1200" b="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E691EFAB-C786-738B-088A-7C6AD1D4CF78}"/>
              </a:ext>
            </a:extLst>
          </p:cNvPr>
          <p:cNvSpPr>
            <a:spLocks noGrp="1"/>
          </p:cNvSpPr>
          <p:nvPr>
            <p:ph type="sldNum" sz="quarter" idx="5"/>
          </p:nvPr>
        </p:nvSpPr>
        <p:spPr/>
        <p:txBody>
          <a:bodyPr/>
          <a:lstStyle/>
          <a:p>
            <a:fld id="{11BCE330-5413-4EFD-B718-434A2A6398AE}" type="slidenum">
              <a:rPr kumimoji="1" lang="ja-JP" altLang="en-US" smtClean="0"/>
              <a:t>43</a:t>
            </a:fld>
            <a:endParaRPr kumimoji="1" lang="ja-JP" altLang="en-US"/>
          </a:p>
        </p:txBody>
      </p:sp>
    </p:spTree>
    <p:extLst>
      <p:ext uri="{BB962C8B-B14F-4D97-AF65-F5344CB8AC3E}">
        <p14:creationId xmlns:p14="http://schemas.microsoft.com/office/powerpoint/2010/main" val="24515826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B6D31-1547-B9DA-E9A0-A522DDA3EA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CF902A-2D1D-A830-E534-FA76BF382F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BA8F6F-4683-6D02-4CEB-6795146AE31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これで、準備ができました。</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それでは、私からみんなに、</a:t>
            </a:r>
            <a:r>
              <a:rPr lang="ja-JP" altLang="ja-JP" sz="1200" kern="100">
                <a:latin typeface="游明朝" panose="02020400000000000000" pitchFamily="18" charset="-128"/>
                <a:ea typeface="游明朝" panose="02020400000000000000" pitchFamily="18" charset="-128"/>
                <a:cs typeface="Times New Roman" panose="02020603050405020304" pitchFamily="18" charset="0"/>
              </a:rPr>
              <a:t>カードが送られています。</a:t>
            </a:r>
          </a:p>
        </p:txBody>
      </p:sp>
      <p:sp>
        <p:nvSpPr>
          <p:cNvPr id="4" name="スライド番号プレースホルダー 3">
            <a:extLst>
              <a:ext uri="{FF2B5EF4-FFF2-40B4-BE49-F238E27FC236}">
                <a16:creationId xmlns:a16="http://schemas.microsoft.com/office/drawing/2014/main" id="{659ED7BC-812D-86BF-D016-3B96F8A9D461}"/>
              </a:ext>
            </a:extLst>
          </p:cNvPr>
          <p:cNvSpPr>
            <a:spLocks noGrp="1"/>
          </p:cNvSpPr>
          <p:nvPr>
            <p:ph type="sldNum" sz="quarter" idx="5"/>
          </p:nvPr>
        </p:nvSpPr>
        <p:spPr/>
        <p:txBody>
          <a:bodyPr/>
          <a:lstStyle/>
          <a:p>
            <a:fld id="{11BCE330-5413-4EFD-B718-434A2A6398AE}" type="slidenum">
              <a:rPr kumimoji="1" lang="ja-JP" altLang="en-US" smtClean="0"/>
              <a:t>44</a:t>
            </a:fld>
            <a:endParaRPr kumimoji="1" lang="ja-JP" altLang="en-US"/>
          </a:p>
        </p:txBody>
      </p:sp>
    </p:spTree>
    <p:extLst>
      <p:ext uri="{BB962C8B-B14F-4D97-AF65-F5344CB8AC3E}">
        <p14:creationId xmlns:p14="http://schemas.microsoft.com/office/powerpoint/2010/main" val="16563924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8B95F-E73E-8099-4052-324DE17159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677F80-EB99-57D1-CBE7-06079F472E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97425C9-5119-23C4-D59A-DC38366843FB}"/>
              </a:ext>
            </a:extLst>
          </p:cNvPr>
          <p:cNvSpPr>
            <a:spLocks noGrp="1"/>
          </p:cNvSpPr>
          <p:nvPr>
            <p:ph type="body" idx="1"/>
          </p:nvPr>
        </p:nvSpPr>
        <p:spPr/>
        <p:txBody>
          <a:bodyPr/>
          <a:lstStyle/>
          <a:p>
            <a:pPr marL="302730" algn="just"/>
            <a:endParaRPr lang="en-US" altLang="ja-JP" sz="1200" b="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973A8B08-9161-4056-B3E5-D207351A2507}"/>
              </a:ext>
            </a:extLst>
          </p:cNvPr>
          <p:cNvSpPr>
            <a:spLocks noGrp="1"/>
          </p:cNvSpPr>
          <p:nvPr>
            <p:ph type="sldNum" sz="quarter" idx="5"/>
          </p:nvPr>
        </p:nvSpPr>
        <p:spPr/>
        <p:txBody>
          <a:bodyPr/>
          <a:lstStyle/>
          <a:p>
            <a:fld id="{11BCE330-5413-4EFD-B718-434A2A6398AE}" type="slidenum">
              <a:rPr kumimoji="1" lang="ja-JP" altLang="en-US" smtClean="0"/>
              <a:t>45</a:t>
            </a:fld>
            <a:endParaRPr kumimoji="1" lang="ja-JP" altLang="en-US"/>
          </a:p>
        </p:txBody>
      </p:sp>
    </p:spTree>
    <p:extLst>
      <p:ext uri="{BB962C8B-B14F-4D97-AF65-F5344CB8AC3E}">
        <p14:creationId xmlns:p14="http://schemas.microsoft.com/office/powerpoint/2010/main" val="40790083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0271-71DF-26C7-FEC7-D237575E6F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E9A6E0-DC2F-6944-C30E-D94975B1EC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9230AF-0016-866F-AF86-28EE3731DF4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B2A0B4C-5494-E20F-9771-13DB9478F054}"/>
              </a:ext>
            </a:extLst>
          </p:cNvPr>
          <p:cNvSpPr>
            <a:spLocks noGrp="1"/>
          </p:cNvSpPr>
          <p:nvPr>
            <p:ph type="sldNum" sz="quarter" idx="5"/>
          </p:nvPr>
        </p:nvSpPr>
        <p:spPr/>
        <p:txBody>
          <a:bodyPr/>
          <a:lstStyle/>
          <a:p>
            <a:fld id="{11BCE330-5413-4EFD-B718-434A2A6398AE}" type="slidenum">
              <a:rPr kumimoji="1" lang="ja-JP" altLang="en-US" smtClean="0"/>
              <a:t>46</a:t>
            </a:fld>
            <a:endParaRPr kumimoji="1" lang="ja-JP" altLang="en-US"/>
          </a:p>
        </p:txBody>
      </p:sp>
    </p:spTree>
    <p:extLst>
      <p:ext uri="{BB962C8B-B14F-4D97-AF65-F5344CB8AC3E}">
        <p14:creationId xmlns:p14="http://schemas.microsoft.com/office/powerpoint/2010/main" val="29962997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68799-EC08-F522-C557-DC7B700F42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BC8770-9688-A988-D664-3C9C64A0D9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2BF092-67C5-8364-EF77-727DA22365D5}"/>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F13BD43F-9FE5-4B0A-4B02-BA708FA8E8D6}"/>
              </a:ext>
            </a:extLst>
          </p:cNvPr>
          <p:cNvSpPr>
            <a:spLocks noGrp="1"/>
          </p:cNvSpPr>
          <p:nvPr>
            <p:ph type="sldNum" sz="quarter" idx="5"/>
          </p:nvPr>
        </p:nvSpPr>
        <p:spPr/>
        <p:txBody>
          <a:bodyPr/>
          <a:lstStyle/>
          <a:p>
            <a:fld id="{11BCE330-5413-4EFD-B718-434A2A6398AE}" type="slidenum">
              <a:rPr kumimoji="1" lang="ja-JP" altLang="en-US" smtClean="0"/>
              <a:t>47</a:t>
            </a:fld>
            <a:endParaRPr kumimoji="1" lang="ja-JP" altLang="en-US"/>
          </a:p>
        </p:txBody>
      </p:sp>
    </p:spTree>
    <p:extLst>
      <p:ext uri="{BB962C8B-B14F-4D97-AF65-F5344CB8AC3E}">
        <p14:creationId xmlns:p14="http://schemas.microsoft.com/office/powerpoint/2010/main" val="26248777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EEDF-10FB-5500-C570-17B72B3E10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8232141-23C9-1B5A-EC4C-C59295AF16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09AF63-1EBD-511B-D250-D73C08164B8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530A9DA-38BA-107B-1FDC-5CA00308D058}"/>
              </a:ext>
            </a:extLst>
          </p:cNvPr>
          <p:cNvSpPr>
            <a:spLocks noGrp="1"/>
          </p:cNvSpPr>
          <p:nvPr>
            <p:ph type="sldNum" sz="quarter" idx="5"/>
          </p:nvPr>
        </p:nvSpPr>
        <p:spPr/>
        <p:txBody>
          <a:bodyPr/>
          <a:lstStyle/>
          <a:p>
            <a:fld id="{11BCE330-5413-4EFD-B718-434A2A6398AE}" type="slidenum">
              <a:rPr kumimoji="1" lang="ja-JP" altLang="en-US" smtClean="0"/>
              <a:t>48</a:t>
            </a:fld>
            <a:endParaRPr kumimoji="1" lang="ja-JP" altLang="en-US"/>
          </a:p>
        </p:txBody>
      </p:sp>
    </p:spTree>
    <p:extLst>
      <p:ext uri="{BB962C8B-B14F-4D97-AF65-F5344CB8AC3E}">
        <p14:creationId xmlns:p14="http://schemas.microsoft.com/office/powerpoint/2010/main" val="41767592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2F69-1C78-7C0D-BBD0-E4A3F4FD7B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46A042-7747-A849-090E-BA123F241D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200461-83E8-DAFC-5534-6851364667CA}"/>
              </a:ext>
            </a:extLst>
          </p:cNvPr>
          <p:cNvSpPr>
            <a:spLocks noGrp="1"/>
          </p:cNvSpPr>
          <p:nvPr>
            <p:ph type="body" idx="1"/>
          </p:nvPr>
        </p:nvSpPr>
        <p:spPr/>
        <p:txBody>
          <a:bodyPr/>
          <a:lstStyle/>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・カードを選んで開くとき、一度タップすると青い線でカードが選ばれた状態になります。その上でもう一度タップすることで次の編集画面になります。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D3651C4-71F4-6B14-62C3-632C670C38F2}"/>
              </a:ext>
            </a:extLst>
          </p:cNvPr>
          <p:cNvSpPr>
            <a:spLocks noGrp="1"/>
          </p:cNvSpPr>
          <p:nvPr>
            <p:ph type="sldNum" sz="quarter" idx="5"/>
          </p:nvPr>
        </p:nvSpPr>
        <p:spPr/>
        <p:txBody>
          <a:bodyPr/>
          <a:lstStyle/>
          <a:p>
            <a:fld id="{11BCE330-5413-4EFD-B718-434A2A6398AE}" type="slidenum">
              <a:rPr kumimoji="1" lang="ja-JP" altLang="en-US" smtClean="0"/>
              <a:t>49</a:t>
            </a:fld>
            <a:endParaRPr kumimoji="1" lang="ja-JP" altLang="en-US"/>
          </a:p>
        </p:txBody>
      </p:sp>
    </p:spTree>
    <p:extLst>
      <p:ext uri="{BB962C8B-B14F-4D97-AF65-F5344CB8AC3E}">
        <p14:creationId xmlns:p14="http://schemas.microsoft.com/office/powerpoint/2010/main" val="14121983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50</a:t>
            </a:fld>
            <a:endParaRPr kumimoji="1" lang="ja-JP" altLang="en-US"/>
          </a:p>
        </p:txBody>
      </p:sp>
    </p:spTree>
    <p:extLst>
      <p:ext uri="{BB962C8B-B14F-4D97-AF65-F5344CB8AC3E}">
        <p14:creationId xmlns:p14="http://schemas.microsoft.com/office/powerpoint/2010/main" val="4175544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a:t>
            </a:fld>
            <a:endParaRPr kumimoji="1" lang="ja-JP" altLang="en-US"/>
          </a:p>
        </p:txBody>
      </p:sp>
    </p:spTree>
    <p:extLst>
      <p:ext uri="{BB962C8B-B14F-4D97-AF65-F5344CB8AC3E}">
        <p14:creationId xmlns:p14="http://schemas.microsoft.com/office/powerpoint/2010/main" val="3041415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51</a:t>
            </a:fld>
            <a:endParaRPr kumimoji="1" lang="ja-JP" altLang="en-US"/>
          </a:p>
        </p:txBody>
      </p:sp>
    </p:spTree>
    <p:extLst>
      <p:ext uri="{BB962C8B-B14F-4D97-AF65-F5344CB8AC3E}">
        <p14:creationId xmlns:p14="http://schemas.microsoft.com/office/powerpoint/2010/main" val="2943969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52</a:t>
            </a:fld>
            <a:endParaRPr kumimoji="1" lang="ja-JP" altLang="en-US"/>
          </a:p>
        </p:txBody>
      </p:sp>
    </p:spTree>
    <p:extLst>
      <p:ext uri="{BB962C8B-B14F-4D97-AF65-F5344CB8AC3E}">
        <p14:creationId xmlns:p14="http://schemas.microsoft.com/office/powerpoint/2010/main" val="22301922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53</a:t>
            </a:fld>
            <a:endParaRPr kumimoji="1" lang="ja-JP" altLang="en-US"/>
          </a:p>
        </p:txBody>
      </p:sp>
    </p:spTree>
    <p:extLst>
      <p:ext uri="{BB962C8B-B14F-4D97-AF65-F5344CB8AC3E}">
        <p14:creationId xmlns:p14="http://schemas.microsoft.com/office/powerpoint/2010/main" val="27109315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54</a:t>
            </a:fld>
            <a:endParaRPr kumimoji="1" lang="ja-JP" altLang="en-US"/>
          </a:p>
        </p:txBody>
      </p:sp>
    </p:spTree>
    <p:extLst>
      <p:ext uri="{BB962C8B-B14F-4D97-AF65-F5344CB8AC3E}">
        <p14:creationId xmlns:p14="http://schemas.microsoft.com/office/powerpoint/2010/main" val="14071747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55</a:t>
            </a:fld>
            <a:endParaRPr kumimoji="1" lang="ja-JP" altLang="en-US"/>
          </a:p>
        </p:txBody>
      </p:sp>
    </p:spTree>
    <p:extLst>
      <p:ext uri="{BB962C8B-B14F-4D97-AF65-F5344CB8AC3E}">
        <p14:creationId xmlns:p14="http://schemas.microsoft.com/office/powerpoint/2010/main" val="41977739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56</a:t>
            </a:fld>
            <a:endParaRPr kumimoji="1" lang="ja-JP" altLang="en-US"/>
          </a:p>
        </p:txBody>
      </p:sp>
    </p:spTree>
    <p:extLst>
      <p:ext uri="{BB962C8B-B14F-4D97-AF65-F5344CB8AC3E}">
        <p14:creationId xmlns:p14="http://schemas.microsoft.com/office/powerpoint/2010/main" val="27605074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57</a:t>
            </a:fld>
            <a:endParaRPr kumimoji="1" lang="ja-JP" altLang="en-US"/>
          </a:p>
        </p:txBody>
      </p:sp>
    </p:spTree>
    <p:extLst>
      <p:ext uri="{BB962C8B-B14F-4D97-AF65-F5344CB8AC3E}">
        <p14:creationId xmlns:p14="http://schemas.microsoft.com/office/powerpoint/2010/main" val="4116817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58</a:t>
            </a:fld>
            <a:endParaRPr kumimoji="1" lang="ja-JP" altLang="en-US"/>
          </a:p>
        </p:txBody>
      </p:sp>
    </p:spTree>
    <p:extLst>
      <p:ext uri="{BB962C8B-B14F-4D97-AF65-F5344CB8AC3E}">
        <p14:creationId xmlns:p14="http://schemas.microsoft.com/office/powerpoint/2010/main" val="21328602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それでは次に進むよ。またカードの右側の矢印をタップします。</a:t>
            </a:r>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59</a:t>
            </a:fld>
            <a:endParaRPr kumimoji="1" lang="ja-JP" altLang="en-US"/>
          </a:p>
        </p:txBody>
      </p:sp>
    </p:spTree>
    <p:extLst>
      <p:ext uri="{BB962C8B-B14F-4D97-AF65-F5344CB8AC3E}">
        <p14:creationId xmlns:p14="http://schemas.microsoft.com/office/powerpoint/2010/main" val="12658882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60</a:t>
            </a:fld>
            <a:endParaRPr kumimoji="1" lang="ja-JP" altLang="en-US"/>
          </a:p>
        </p:txBody>
      </p:sp>
    </p:spTree>
    <p:extLst>
      <p:ext uri="{BB962C8B-B14F-4D97-AF65-F5344CB8AC3E}">
        <p14:creationId xmlns:p14="http://schemas.microsoft.com/office/powerpoint/2010/main" val="2561620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a:t>
            </a:fld>
            <a:endParaRPr kumimoji="1" lang="ja-JP" altLang="en-US"/>
          </a:p>
        </p:txBody>
      </p:sp>
    </p:spTree>
    <p:extLst>
      <p:ext uri="{BB962C8B-B14F-4D97-AF65-F5344CB8AC3E}">
        <p14:creationId xmlns:p14="http://schemas.microsoft.com/office/powerpoint/2010/main" val="284834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61</a:t>
            </a:fld>
            <a:endParaRPr kumimoji="1" lang="ja-JP" altLang="en-US"/>
          </a:p>
        </p:txBody>
      </p:sp>
    </p:spTree>
    <p:extLst>
      <p:ext uri="{BB962C8B-B14F-4D97-AF65-F5344CB8AC3E}">
        <p14:creationId xmlns:p14="http://schemas.microsoft.com/office/powerpoint/2010/main" val="33936543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62</a:t>
            </a:fld>
            <a:endParaRPr kumimoji="1" lang="ja-JP" altLang="en-US"/>
          </a:p>
        </p:txBody>
      </p:sp>
    </p:spTree>
    <p:extLst>
      <p:ext uri="{BB962C8B-B14F-4D97-AF65-F5344CB8AC3E}">
        <p14:creationId xmlns:p14="http://schemas.microsoft.com/office/powerpoint/2010/main" val="27125171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90AF8-960C-4638-7BC9-008EE49595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7C6B2D-7B42-965D-E1A3-3413CA7211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AC1B10-D3EF-B9EC-2B86-DCD36A60E77C}"/>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40E7FE4-1921-FAA4-971F-9E06880A3B5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4978447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13A3-5B47-403C-38A9-67BC154445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6C2AD8-B842-2EF8-E2D8-027A6BDEA2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725B0E-4274-2FF9-7E99-76E000E5C254}"/>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p:txBody>
      </p:sp>
      <p:sp>
        <p:nvSpPr>
          <p:cNvPr id="4" name="スライド番号プレースホルダー 3">
            <a:extLst>
              <a:ext uri="{FF2B5EF4-FFF2-40B4-BE49-F238E27FC236}">
                <a16:creationId xmlns:a16="http://schemas.microsoft.com/office/drawing/2014/main" id="{ECC4F2E7-3D04-BE40-FE2D-6AC7EE298CBE}"/>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64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99773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A9A1-FA9A-F43C-CAB1-68644DB660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D04A7F-782A-01C0-74B7-779DDE949A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3072F8-5BFC-8214-B273-85566607C721}"/>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7C8B75EA-9261-C46A-5337-F90A0470DC0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65</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4881162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66</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0195317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31C5F-8704-D8D4-7597-B211EC773D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556A33-1930-EAB1-F0DE-32538EB5E2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08F8D2-794A-36FC-A2CD-FDC84E825D0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11AF113-A5F6-67AB-2CE4-51F20891D04F}"/>
              </a:ext>
            </a:extLst>
          </p:cNvPr>
          <p:cNvSpPr>
            <a:spLocks noGrp="1"/>
          </p:cNvSpPr>
          <p:nvPr>
            <p:ph type="sldNum" sz="quarter" idx="5"/>
          </p:nvPr>
        </p:nvSpPr>
        <p:spPr/>
        <p:txBody>
          <a:bodyPr/>
          <a:lstStyle/>
          <a:p>
            <a:fld id="{11BCE330-5413-4EFD-B718-434A2A6398AE}" type="slidenum">
              <a:rPr kumimoji="1" lang="ja-JP" altLang="en-US" smtClean="0"/>
              <a:t>67</a:t>
            </a:fld>
            <a:endParaRPr kumimoji="1" lang="ja-JP" altLang="en-US"/>
          </a:p>
        </p:txBody>
      </p:sp>
    </p:spTree>
    <p:extLst>
      <p:ext uri="{BB962C8B-B14F-4D97-AF65-F5344CB8AC3E}">
        <p14:creationId xmlns:p14="http://schemas.microsoft.com/office/powerpoint/2010/main" val="12835843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D42E0-43C9-FE04-8B54-D5B4DB5680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181099-875F-4EB3-1D5C-973FDDFB0F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233F464-27B9-3322-847A-731BE304357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E67A87D-D0A7-DD1B-7708-5BE3310D880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224435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91BFE-92B9-3961-2F93-EA6594968B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79975E-43BE-07C0-3529-C0DAF3C4A6C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B1103E-A66D-A3B7-D5EF-E16477BF9C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547D9701-6BB1-C595-9A84-C74C30F5984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04204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4C6D4-6441-F426-E23C-1A7629AB7E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61D260-5916-CA8F-7F74-E5A6C9A79B2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B288C8-79EC-DB80-C45B-487EC27C3C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E58A56EA-E41A-9263-66BF-8E298F8F31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66460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・学習に無関係なゲームや動画視聴</a:t>
            </a:r>
            <a:r>
              <a:rPr kumimoji="1" lang="en-US" altLang="ja-JP"/>
              <a:t>(YouTube</a:t>
            </a:r>
            <a:r>
              <a:rPr kumimoji="1" lang="ja-JP" altLang="en-US"/>
              <a:t>など）をする目的ではないことを確認してください。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7</a:t>
            </a:fld>
            <a:endParaRPr kumimoji="1" lang="ja-JP" altLang="en-US"/>
          </a:p>
        </p:txBody>
      </p:sp>
    </p:spTree>
    <p:extLst>
      <p:ext uri="{BB962C8B-B14F-4D97-AF65-F5344CB8AC3E}">
        <p14:creationId xmlns:p14="http://schemas.microsoft.com/office/powerpoint/2010/main" val="2227227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3F2FC-DEEA-4ABC-DA84-DA65C6A099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E198EA-25C5-ED7F-7C21-91CD323BE93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E56C2D-E5D7-B771-9FC0-162F385BF1B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★補足★</a:t>
            </a:r>
            <a:endParaRPr lang="en-US" altLang="ja-JP" b="0" i="0" u="none" strike="noStrike">
              <a:solidFill>
                <a:srgbClr val="000000"/>
              </a:solidFill>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u="none" strike="noStrike">
                <a:solidFill>
                  <a:srgbClr val="000000"/>
                </a:solidFill>
                <a:effectLst/>
                <a:ea typeface="+mn-ea"/>
              </a:rPr>
              <a:t>・学習後にシャットダウンするか、スリープにするかは各学校・自治体のルールをご確認ください。</a:t>
            </a:r>
            <a:endParaRPr kumimoji="1" lang="ja-JP" altLang="en-US"/>
          </a:p>
        </p:txBody>
      </p:sp>
      <p:sp>
        <p:nvSpPr>
          <p:cNvPr id="4" name="スライド番号プレースホルダー 3">
            <a:extLst>
              <a:ext uri="{FF2B5EF4-FFF2-40B4-BE49-F238E27FC236}">
                <a16:creationId xmlns:a16="http://schemas.microsoft.com/office/drawing/2014/main" id="{BE2CA6E7-0460-AA70-2ADD-4890794777E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206430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82FF1-224F-51E2-0FFF-E63E2B7055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B731D6-1D42-4E44-D547-95BCF42AC4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AF935D3-5334-360E-47E9-C9DB2A9B942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021C96-D449-B12F-8AFB-34300E96F2B5}"/>
              </a:ext>
            </a:extLst>
          </p:cNvPr>
          <p:cNvSpPr>
            <a:spLocks noGrp="1"/>
          </p:cNvSpPr>
          <p:nvPr>
            <p:ph type="sldNum" sz="quarter" idx="5"/>
          </p:nvPr>
        </p:nvSpPr>
        <p:spPr/>
        <p:txBody>
          <a:bodyPr/>
          <a:lstStyle/>
          <a:p>
            <a:fld id="{11BCE330-5413-4EFD-B718-434A2A6398AE}" type="slidenum">
              <a:rPr kumimoji="1" lang="ja-JP" altLang="en-US" smtClean="0"/>
              <a:t>72</a:t>
            </a:fld>
            <a:endParaRPr kumimoji="1" lang="ja-JP" altLang="en-US"/>
          </a:p>
        </p:txBody>
      </p:sp>
    </p:spTree>
    <p:extLst>
      <p:ext uri="{BB962C8B-B14F-4D97-AF65-F5344CB8AC3E}">
        <p14:creationId xmlns:p14="http://schemas.microsoft.com/office/powerpoint/2010/main" val="20684153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9A4F2-4959-D692-45EB-7C21E18325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A4885A-1BEC-F4D2-F13C-40B0B3B8EDB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E5F8D5-E135-1C6E-C595-E8ECF146FCFC}"/>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F7C3E6D7-7148-BE2B-CBBA-2DBCB7ECCD4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930500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73919-772E-B538-715B-A4A917B111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6EE145-A37B-5005-BCA9-12D46FFD46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070ED6-4084-8346-4713-CBB0032EB187}"/>
              </a:ext>
            </a:extLst>
          </p:cNvPr>
          <p:cNvSpPr>
            <a:spLocks noGrp="1"/>
          </p:cNvSpPr>
          <p:nvPr>
            <p:ph type="body" idx="1"/>
          </p:nvPr>
        </p:nvSpPr>
        <p:spPr/>
        <p:txBody>
          <a:bodyPr/>
          <a:lstStyle/>
          <a:p>
            <a:r>
              <a:rPr kumimoji="1" lang="ja-JP" altLang="en-US"/>
              <a:t>各学校ごとのミライシードの場所を子供たちに教えてください。</a:t>
            </a:r>
          </a:p>
        </p:txBody>
      </p:sp>
      <p:sp>
        <p:nvSpPr>
          <p:cNvPr id="4" name="スライド番号プレースホルダー 3">
            <a:extLst>
              <a:ext uri="{FF2B5EF4-FFF2-40B4-BE49-F238E27FC236}">
                <a16:creationId xmlns:a16="http://schemas.microsoft.com/office/drawing/2014/main" id="{E9A35FE1-1B0E-978F-F2F1-86A535DBE67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17829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0DA33-A8EA-A738-AC5A-6FAEB87FFED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560B73-C29F-A7CA-2EEA-01BB03D183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CAB506-2AD0-BB5A-1EEC-9BD51FA879D2}"/>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6C6C620D-5A99-3BB8-11BA-4A4929369AA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9908596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53473-DB61-D8D9-4809-07F90F5D50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47006C2-811F-513B-3BCD-C0000285855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3D94A7-5B83-68E0-4610-D2922598F7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DE3684EC-F948-618A-F693-9D6B6CA66CF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99686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8296C-E007-E74F-71A3-F844CECB0F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51FC81-7337-61A8-5A67-E2F7D149AC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166B2E-AA59-EDEB-143D-E02C104B8A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Microsoft</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484D9A82-493B-C2B3-F5D1-B2D45870CEB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049097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CE1F-9262-2BBB-B51C-B571196562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ABAC00-4632-78C1-776C-03794D640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028C97-B8B7-FE69-D4CF-24FF0284754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5E59BB3D-998A-A837-4FD7-F9D7640DF96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143612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C35F0-37A7-0F29-B659-EE32154919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ECF17DF-0F29-29EC-1CF6-45F5C746558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6915A52-1FBF-5DFF-1E88-838D2F6B0E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9D79DBF0-F7B8-E7C2-F215-8FFF884F1DF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0999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69DB6-433B-2C8E-0C45-0904F3BFB9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E0E2DDE-858A-51D9-3440-C51E018454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6B5424-712E-8D60-9106-4B7944A3677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B3B3BAD-CF23-4A1E-FBD1-BC4DF9D3B01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27608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8</a:t>
            </a:fld>
            <a:endParaRPr kumimoji="1" lang="ja-JP" altLang="en-US"/>
          </a:p>
        </p:txBody>
      </p:sp>
    </p:spTree>
    <p:extLst>
      <p:ext uri="{BB962C8B-B14F-4D97-AF65-F5344CB8AC3E}">
        <p14:creationId xmlns:p14="http://schemas.microsoft.com/office/powerpoint/2010/main" val="28365230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17950-794C-9F4D-6D3E-E455DB92FE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E3D9CA-9AC1-F9DF-F149-4D85C991BD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91E7AB-72DC-075E-7406-8318C106B95E}"/>
              </a:ext>
            </a:extLst>
          </p:cNvPr>
          <p:cNvSpPr>
            <a:spLocks noGrp="1"/>
          </p:cNvSpPr>
          <p:nvPr>
            <p:ph type="body" idx="1"/>
          </p:nvPr>
        </p:nvSpPr>
        <p:spPr/>
        <p:txBody>
          <a:bodyPr/>
          <a:lstStyle/>
          <a:p>
            <a:pPr marL="302730" algn="just"/>
            <a:endParaRPr lang="en-US" altLang="ja-JP"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6865E373-2F3E-CEA1-8627-C1A07AD3EE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542261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0F63C-4338-68C2-6CD3-E9E7B6B9F7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F3A9C0-681B-E557-EA2C-DBAA4F26E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4723C5E-8064-30E8-7627-ADA84D3FD0C6}"/>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4C1F167C-F671-1AF8-A17E-0FCE330838F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03321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291A6-BE07-0AA2-3B06-5E319C857B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42CEF7-F55D-9D0A-3557-B7DEE370C1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1FB689-C643-EC6B-89C1-795768B338F3}"/>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21FD6FE-FF0A-A26A-50E2-AD28B29C82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76651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BD740-BF92-E8DD-90E6-B153075EF9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73D01-4C17-8295-071F-12C67648CAC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9549C5-3B44-761E-5B63-702BC84CE904}"/>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83CE94D9-5282-68A6-484F-061719295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944324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C763-79FD-E533-C7C8-B68CF03D49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123BAF-A092-B1F1-E17F-13FDAA4F5F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510148-DE2D-699C-09B9-1FEED5CADFDC}"/>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E3461B2-C78D-7022-8ED9-DAC34FD9E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8859837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DAAA9-2E6D-9621-5C5D-980E2820AAD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D2BBEC-3FE7-852A-4801-0D7BC7311E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91C035-33A9-0607-0B15-22E9B2961046}"/>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B4AF238-F73A-7DDD-A78C-DFEAFD160A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838462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1C0AE-A90F-BB41-754B-BB47F9525C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9C5C65-A145-2FC8-8D56-EB32E5FA4E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8941AF9-86A3-743E-89E0-2158F76DFC38}"/>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F947C8ED-6973-370B-F5F7-271D0864B10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193405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EDCB3-79D7-415E-ACD5-617A6ACA21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F1EDE-9F32-0169-8E99-1639AC80C4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EA88CB-D34D-EB11-2D91-0BA28882116E}"/>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EE52922A-ECA8-E36F-3121-929317FA8C8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409641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7982-683B-F929-596B-0AD3F663AD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72D11CE-3FBD-EEFB-1EDC-924B40D66D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72F45-1C25-2BD4-5515-795CDEFFEF7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・この画面で「許可しない」を選択すると、ブラウザの設定変更をしないとカメラが使用できなくなります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F9808A7-F4B5-4C01-84C0-341284E347E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714661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07B31-7922-3B92-8F69-C5AD9C5E7D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D78739-3883-3430-F06F-124B9AAD18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8DA2D4-71DE-7DD7-5511-63314B09A7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b="0" i="0" u="none" strike="noStrike">
              <a:solidFill>
                <a:srgbClr val="000000"/>
              </a:solidFill>
              <a:effectLst/>
              <a:ea typeface="+mn-ea"/>
            </a:endParaRPr>
          </a:p>
        </p:txBody>
      </p:sp>
      <p:sp>
        <p:nvSpPr>
          <p:cNvPr id="4" name="スライド番号プレースホルダー 3">
            <a:extLst>
              <a:ext uri="{FF2B5EF4-FFF2-40B4-BE49-F238E27FC236}">
                <a16:creationId xmlns:a16="http://schemas.microsoft.com/office/drawing/2014/main" id="{5DC746FF-ABD5-4866-085F-ACA4D8C5516B}"/>
              </a:ext>
            </a:extLst>
          </p:cNvPr>
          <p:cNvSpPr>
            <a:spLocks noGrp="1"/>
          </p:cNvSpPr>
          <p:nvPr>
            <p:ph type="sldNum" sz="quarter" idx="5"/>
          </p:nvPr>
        </p:nvSpPr>
        <p:spPr/>
        <p:txBody>
          <a:bodyPr/>
          <a:lstStyle/>
          <a:p>
            <a:fld id="{11BCE330-5413-4EFD-B718-434A2A6398AE}" type="slidenum">
              <a:rPr kumimoji="1" lang="ja-JP" altLang="en-US" smtClean="0"/>
              <a:t>91</a:t>
            </a:fld>
            <a:endParaRPr kumimoji="1" lang="ja-JP" altLang="en-US"/>
          </a:p>
        </p:txBody>
      </p:sp>
    </p:spTree>
    <p:extLst>
      <p:ext uri="{BB962C8B-B14F-4D97-AF65-F5344CB8AC3E}">
        <p14:creationId xmlns:p14="http://schemas.microsoft.com/office/powerpoint/2010/main" val="2971921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9</a:t>
            </a:fld>
            <a:endParaRPr kumimoji="1" lang="ja-JP" altLang="en-US"/>
          </a:p>
        </p:txBody>
      </p:sp>
    </p:spTree>
    <p:extLst>
      <p:ext uri="{BB962C8B-B14F-4D97-AF65-F5344CB8AC3E}">
        <p14:creationId xmlns:p14="http://schemas.microsoft.com/office/powerpoint/2010/main" val="80807978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E2D42-81C2-D280-68F6-2A8AFDDE48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0DA55F-BB44-2568-5835-96F97E34D39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E5A11A-F89A-D40D-9180-7E339DCDCB88}"/>
              </a:ext>
            </a:extLst>
          </p:cNvPr>
          <p:cNvSpPr>
            <a:spLocks noGrp="1"/>
          </p:cNvSpPr>
          <p:nvPr>
            <p:ph type="body" idx="1"/>
          </p:nvPr>
        </p:nvSpPr>
        <p:spPr/>
        <p:txBody>
          <a:bodyPr/>
          <a:lstStyle/>
          <a:p>
            <a:pPr algn="just"/>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4ED721E-07B4-82C8-C830-2A54635B654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5169018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50EE1-223C-0DF5-08B6-5BFB5D354E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4CE33A4-C7A5-0969-2E94-6D1D796B1A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33509F0-2BB2-B938-5998-15F8C1D422D8}"/>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1D20E8D-D539-ED8C-E743-A4ABB32D14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246045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E8A99-4759-82EC-58C7-E10430F58B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906A58-F19B-A9A5-B125-7B09010565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2B6465-5B8A-E10E-8F7D-8FCB0720C53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12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A9E3977-FB87-706B-A33E-AB36E7227E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81456634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95</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140103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08B90-41B1-C951-FC97-051B69BADE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22C11-D58B-4368-7CE3-35C933A539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7EF3B2-AE9D-CEA7-F6B3-4EDDA08CD219}"/>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ECECF4D-7970-E1B2-427A-85EA144C4A8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96</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7089866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4F26-B079-E4E7-AD0A-E740B44D75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7FF21C5-8001-020B-31F1-E69A348CAF2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921BCE-BA3B-7D10-1E3A-12552574E458}"/>
              </a:ext>
            </a:extLst>
          </p:cNvPr>
          <p:cNvSpPr>
            <a:spLocks noGrp="1"/>
          </p:cNvSpPr>
          <p:nvPr>
            <p:ph type="body" idx="1"/>
          </p:nvPr>
        </p:nvSpPr>
        <p:spPr/>
        <p:txBody>
          <a:bodyPr/>
          <a:lstStyle/>
          <a:p>
            <a:r>
              <a:rPr kumimoji="1" lang="ja-JP" altLang="en-US" sz="2000"/>
              <a:t>★補足★</a:t>
            </a:r>
            <a:endParaRPr kumimoji="1" lang="en-US" altLang="ja-JP" sz="2000"/>
          </a:p>
          <a:p>
            <a:r>
              <a:rPr kumimoji="1" lang="ja-JP" altLang="en-US" sz="2000"/>
              <a:t>・カメラの切り替え（インカメラとアウトカメラ）が正しくできているかどうか、「カメラの向こう側が見えていますか」などとお声かけください</a:t>
            </a:r>
            <a:endParaRPr kumimoji="1" lang="en-US" altLang="ja-JP" sz="200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EC0627B5-D62E-216A-3B0E-AB01595407C3}"/>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97</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6860394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FC27-9650-D78D-7324-CEBBAC2082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56D4ED-38D4-5D96-A302-980BC785B7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F820FC-6E6D-1141-ACFD-C905B96651EB}"/>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7C815824-6B29-702E-5DF9-EF1E96698498}"/>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98</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410505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CC450-D74B-DBB4-5C9E-B12311727B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7A0B34-2FB9-3C1C-01B8-4EC5D7CD9C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48DB34-FC67-D043-9D8F-A4DC164B90AC}"/>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0C84E6A8-9058-ACC4-FF92-87636BC9DFC1}"/>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99</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8034412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0848A-CB8B-E3AA-2292-532AFC065F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C5204F-DC77-1ECF-6A37-4DA81459E7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8F5DEC-6B1D-7F3E-8A82-F8B39ED22489}"/>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FB2D431-8E5C-3FF6-C70E-59D45741F0FB}"/>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100</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2031648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B3DB5-44CE-81A4-0563-A1907E06F9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F5662C-74EA-0A19-53E8-BADA9D24CD4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CAAC407-F962-CDE5-4C0F-008A10142EE4}"/>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1C59250-283D-E28B-FB55-3AA8BBEF7695}"/>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101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0251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053717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992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81958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414793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6960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5575676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5526197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88448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92AD5CBE-1947-DA98-A345-FE6DBADBE701}"/>
              </a:ext>
            </a:extLst>
          </p:cNvPr>
          <p:cNvSpPr/>
          <p:nvPr userDrawn="1"/>
        </p:nvSpPr>
        <p:spPr>
          <a:xfrm>
            <a:off x="-1" y="2383971"/>
            <a:ext cx="12192001" cy="447321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037250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4F31057D-5600-126B-E8AC-192C8B1E4B06}"/>
              </a:ext>
            </a:extLst>
          </p:cNvPr>
          <p:cNvSpPr/>
          <p:nvPr userDrawn="1"/>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195872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151812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76536006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3.xml"/><Relationship Id="rId7" Type="http://schemas.openxmlformats.org/officeDocument/2006/relationships/slide" Target="slide145.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11.xml"/><Relationship Id="rId5" Type="http://schemas.openxmlformats.org/officeDocument/2006/relationships/slide" Target="slide72.xml"/><Relationship Id="rId4" Type="http://schemas.openxmlformats.org/officeDocument/2006/relationships/slide" Target="slide31.xml"/><Relationship Id="rId9" Type="http://schemas.openxmlformats.org/officeDocument/2006/relationships/slide" Target="slide19.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8.xml"/><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10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9.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0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4.xml"/><Relationship Id="rId1" Type="http://schemas.openxmlformats.org/officeDocument/2006/relationships/slideLayout" Target="../slideLayouts/slideLayout6.xml"/><Relationship Id="rId4" Type="http://schemas.microsoft.com/office/2007/relationships/hdphoto" Target="../media/hdphoto2.wdp"/></Relationships>
</file>

<file path=ppt/slides/_rels/slide10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0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1.png"/></Relationships>
</file>

<file path=ppt/slides/_rels/slide1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22.svg"/><Relationship Id="rId4" Type="http://schemas.openxmlformats.org/officeDocument/2006/relationships/image" Target="../media/image29.png"/><Relationship Id="rId9" Type="http://schemas.openxmlformats.org/officeDocument/2006/relationships/image" Target="../media/image21.png"/></Relationships>
</file>

<file path=ppt/slides/_rels/slide1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1.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microsoft.com/office/2007/relationships/hdphoto" Target="../media/hdphoto1.wdp"/></Relationships>
</file>

<file path=ppt/slides/_rels/slide12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2.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2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2.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13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5.svg"/><Relationship Id="rId4" Type="http://schemas.openxmlformats.org/officeDocument/2006/relationships/image" Target="../media/image14.png"/></Relationships>
</file>

<file path=ppt/slides/_rels/slide14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14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22.svg"/><Relationship Id="rId4" Type="http://schemas.openxmlformats.org/officeDocument/2006/relationships/image" Target="../media/image29.png"/><Relationship Id="rId9" Type="http://schemas.openxmlformats.org/officeDocument/2006/relationships/image" Target="../media/image21.png"/></Relationships>
</file>

<file path=ppt/slides/_rels/slide1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4.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svg"/></Relationships>
</file>

<file path=ppt/slides/_rels/slide1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7.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62.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7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65.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9.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70.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71.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72.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7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8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75.xm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76.xml"/><Relationship Id="rId1" Type="http://schemas.openxmlformats.org/officeDocument/2006/relationships/slideLayout" Target="../slideLayouts/slideLayout6.xml"/><Relationship Id="rId4" Type="http://schemas.openxmlformats.org/officeDocument/2006/relationships/image" Target="../media/image127.png"/></Relationships>
</file>

<file path=ppt/slides/_rels/slide18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7.xml"/><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17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22.svg"/><Relationship Id="rId4" Type="http://schemas.openxmlformats.org/officeDocument/2006/relationships/image" Target="../media/image29.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2.svg"/><Relationship Id="rId11" Type="http://schemas.openxmlformats.org/officeDocument/2006/relationships/slide" Target="slide1.xml"/><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22.svg"/><Relationship Id="rId4" Type="http://schemas.openxmlformats.org/officeDocument/2006/relationships/image" Target="../media/image29.png"/><Relationship Id="rId9"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7.sv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0.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4.sv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22.svg"/><Relationship Id="rId4" Type="http://schemas.openxmlformats.org/officeDocument/2006/relationships/image" Target="../media/image29.png"/><Relationship Id="rId9" Type="http://schemas.openxmlformats.org/officeDocument/2006/relationships/image" Target="../media/image21.png"/></Relationships>
</file>

<file path=ppt/slides/_rels/slide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7.svg"/><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7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6.xml"/><Relationship Id="rId1" Type="http://schemas.openxmlformats.org/officeDocument/2006/relationships/slideLayout" Target="../slideLayouts/slideLayout6.xml"/><Relationship Id="rId5" Type="http://schemas.openxmlformats.org/officeDocument/2006/relationships/image" Target="../media/image69.png"/><Relationship Id="rId4" Type="http://schemas.openxmlformats.org/officeDocument/2006/relationships/image" Target="../media/image68.png"/></Relationships>
</file>

<file path=ppt/slides/_rels/slide8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1.xml"/><Relationship Id="rId1" Type="http://schemas.openxmlformats.org/officeDocument/2006/relationships/slideLayout" Target="../slideLayouts/slideLayout6.xml"/><Relationship Id="rId4" Type="http://schemas.microsoft.com/office/2007/relationships/hdphoto" Target="../media/hdphoto2.wdp"/></Relationships>
</file>

<file path=ppt/slides/_rels/slide9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CD1096-5C43-F21D-4E32-7D818A562EE3}"/>
              </a:ext>
            </a:extLst>
          </p:cNvPr>
          <p:cNvSpPr>
            <a:spLocks noGrp="1"/>
          </p:cNvSpPr>
          <p:nvPr>
            <p:ph type="ctrTitle"/>
          </p:nvPr>
        </p:nvSpPr>
        <p:spPr>
          <a:xfrm>
            <a:off x="1524000" y="1268412"/>
            <a:ext cx="9144000" cy="1292225"/>
          </a:xfrm>
        </p:spPr>
        <p:txBody>
          <a:bodyPr>
            <a:noAutofit/>
          </a:bodyPr>
          <a:lstStyle/>
          <a:p>
            <a:pPr>
              <a:lnSpc>
                <a:spcPct val="150000"/>
              </a:lnSpc>
            </a:pPr>
            <a:r>
              <a:rPr lang="en-US" altLang="ja-JP" sz="3600" b="1">
                <a:latin typeface="BIZ UDPゴシック" panose="020B0400000000000000" pitchFamily="50" charset="-128"/>
                <a:ea typeface="BIZ UDPゴシック" panose="020B0400000000000000" pitchFamily="50" charset="-128"/>
              </a:rPr>
              <a:t>1</a:t>
            </a:r>
            <a:r>
              <a:rPr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ja-JP" altLang="en-US" sz="3600"/>
          </a:p>
        </p:txBody>
      </p:sp>
      <p:sp>
        <p:nvSpPr>
          <p:cNvPr id="3" name="字幕 2">
            <a:extLst>
              <a:ext uri="{FF2B5EF4-FFF2-40B4-BE49-F238E27FC236}">
                <a16:creationId xmlns:a16="http://schemas.microsoft.com/office/drawing/2014/main" id="{833458E2-80C3-6816-CEAC-2987F2F0249E}"/>
              </a:ext>
            </a:extLst>
          </p:cNvPr>
          <p:cNvSpPr>
            <a:spLocks noGrp="1"/>
          </p:cNvSpPr>
          <p:nvPr>
            <p:ph type="subTitle" idx="1"/>
          </p:nvPr>
        </p:nvSpPr>
        <p:spPr>
          <a:xfrm>
            <a:off x="1524000" y="2652728"/>
            <a:ext cx="9144000" cy="551527"/>
          </a:xfrm>
        </p:spPr>
        <p:txBody>
          <a:bodyPr/>
          <a:lstStyle/>
          <a:p>
            <a:r>
              <a:rPr lang="ja-JP" altLang="en-US" b="1">
                <a:latin typeface="BIZ UDPゴシック" panose="020B0400000000000000" pitchFamily="50" charset="-128"/>
                <a:ea typeface="BIZ UDPゴシック" panose="020B0400000000000000" pitchFamily="50" charset="-128"/>
              </a:rPr>
              <a:t>＜</a:t>
            </a:r>
            <a:r>
              <a:rPr lang="en-US" altLang="ja-JP" b="1">
                <a:latin typeface="BIZ UDPゴシック" panose="020B0400000000000000" pitchFamily="50" charset="-128"/>
                <a:ea typeface="BIZ UDPゴシック" panose="020B0400000000000000" pitchFamily="50" charset="-128"/>
              </a:rPr>
              <a:t>Windows</a:t>
            </a:r>
            <a:r>
              <a:rPr lang="ja-JP" altLang="en-US" b="1">
                <a:latin typeface="BIZ UDPゴシック" panose="020B0400000000000000" pitchFamily="50" charset="-128"/>
                <a:ea typeface="BIZ UDPゴシック" panose="020B0400000000000000" pitchFamily="50" charset="-128"/>
              </a:rPr>
              <a:t>タブレット 基本授業集＞</a:t>
            </a:r>
            <a:endParaRPr lang="en-US" altLang="ja-JP" b="1">
              <a:latin typeface="BIZ UDPゴシック" panose="020B0400000000000000" pitchFamily="50" charset="-128"/>
              <a:ea typeface="BIZ UDPゴシック" panose="020B0400000000000000" pitchFamily="50" charset="-128"/>
            </a:endParaRPr>
          </a:p>
        </p:txBody>
      </p:sp>
      <p:sp>
        <p:nvSpPr>
          <p:cNvPr id="4" name="四角形: 角を丸くする 3">
            <a:hlinkClick r:id="rId3" action="ppaction://hlinksldjump"/>
            <a:extLst>
              <a:ext uri="{FF2B5EF4-FFF2-40B4-BE49-F238E27FC236}">
                <a16:creationId xmlns:a16="http://schemas.microsoft.com/office/drawing/2014/main" id="{29964D35-B208-199B-F75C-DFE56EF35108}"/>
              </a:ext>
            </a:extLst>
          </p:cNvPr>
          <p:cNvSpPr/>
          <p:nvPr/>
        </p:nvSpPr>
        <p:spPr>
          <a:xfrm>
            <a:off x="481262"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タブレットに</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サインイン</a:t>
            </a:r>
          </a:p>
        </p:txBody>
      </p:sp>
      <p:sp>
        <p:nvSpPr>
          <p:cNvPr id="5" name="四角形: 角を丸くする 4">
            <a:hlinkClick r:id="rId4" action="ppaction://hlinksldjump"/>
            <a:extLst>
              <a:ext uri="{FF2B5EF4-FFF2-40B4-BE49-F238E27FC236}">
                <a16:creationId xmlns:a16="http://schemas.microsoft.com/office/drawing/2014/main" id="{5A312EAF-7B5B-0DB2-5FF4-BEC3DFEEBA8F}"/>
              </a:ext>
            </a:extLst>
          </p:cNvPr>
          <p:cNvSpPr/>
          <p:nvPr/>
        </p:nvSpPr>
        <p:spPr>
          <a:xfrm>
            <a:off x="2784908"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ペンツール</a:t>
            </a:r>
          </a:p>
        </p:txBody>
      </p:sp>
      <p:sp>
        <p:nvSpPr>
          <p:cNvPr id="6" name="四角形: 角を丸くする 5">
            <a:hlinkClick r:id="rId5" action="ppaction://hlinksldjump"/>
            <a:extLst>
              <a:ext uri="{FF2B5EF4-FFF2-40B4-BE49-F238E27FC236}">
                <a16:creationId xmlns:a16="http://schemas.microsoft.com/office/drawing/2014/main" id="{43454481-67CA-BE20-522E-1FCEECFA4C49}"/>
              </a:ext>
            </a:extLst>
          </p:cNvPr>
          <p:cNvSpPr/>
          <p:nvPr/>
        </p:nvSpPr>
        <p:spPr>
          <a:xfrm>
            <a:off x="5088554"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カメラ</a:t>
            </a:r>
          </a:p>
        </p:txBody>
      </p:sp>
      <p:sp>
        <p:nvSpPr>
          <p:cNvPr id="7" name="四角形: 角を丸くする 6">
            <a:hlinkClick r:id="rId6" action="ppaction://hlinksldjump"/>
            <a:extLst>
              <a:ext uri="{FF2B5EF4-FFF2-40B4-BE49-F238E27FC236}">
                <a16:creationId xmlns:a16="http://schemas.microsoft.com/office/drawing/2014/main" id="{DAE50396-039E-2E39-8431-66B545718CCB}"/>
              </a:ext>
            </a:extLst>
          </p:cNvPr>
          <p:cNvSpPr/>
          <p:nvPr/>
        </p:nvSpPr>
        <p:spPr>
          <a:xfrm>
            <a:off x="7392200"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sz="1600" b="1">
              <a:latin typeface="BIZ UDPゴシック" panose="020B0400000000000000" pitchFamily="50" charset="-128"/>
              <a:ea typeface="BIZ UDPゴシック" panose="020B0400000000000000" pitchFamily="50" charset="-128"/>
            </a:endParaRPr>
          </a:p>
          <a:p>
            <a:pPr algn="ctr"/>
            <a:r>
              <a:rPr kumimoji="1" lang="en-US" altLang="ja-JP" sz="1600" b="1">
                <a:latin typeface="BIZ UDPゴシック" panose="020B0400000000000000" pitchFamily="50" charset="-128"/>
                <a:ea typeface="BIZ UDPゴシック" panose="020B0400000000000000" pitchFamily="50" charset="-128"/>
              </a:rPr>
              <a:t>AI</a:t>
            </a:r>
            <a:r>
              <a:rPr kumimoji="1" lang="ja-JP" altLang="en-US" sz="1600" b="1">
                <a:latin typeface="BIZ UDPゴシック" panose="020B0400000000000000" pitchFamily="50" charset="-128"/>
                <a:ea typeface="BIZ UDPゴシック" panose="020B0400000000000000" pitchFamily="50" charset="-128"/>
              </a:rPr>
              <a:t>ドリル</a:t>
            </a:r>
            <a:endParaRPr kumimoji="1" lang="ja-JP" altLang="en-US" b="1">
              <a:latin typeface="BIZ UDPゴシック" panose="020B0400000000000000" pitchFamily="50" charset="-128"/>
              <a:ea typeface="BIZ UDPゴシック" panose="020B0400000000000000" pitchFamily="50" charset="-128"/>
            </a:endParaRPr>
          </a:p>
        </p:txBody>
      </p:sp>
      <p:sp>
        <p:nvSpPr>
          <p:cNvPr id="8" name="四角形: 角を丸くする 7">
            <a:hlinkClick r:id="rId7" action="ppaction://hlinksldjump"/>
            <a:extLst>
              <a:ext uri="{FF2B5EF4-FFF2-40B4-BE49-F238E27FC236}">
                <a16:creationId xmlns:a16="http://schemas.microsoft.com/office/drawing/2014/main" id="{299D487E-6EC0-D011-BF18-92CDE13CFFA5}"/>
              </a:ext>
            </a:extLst>
          </p:cNvPr>
          <p:cNvSpPr/>
          <p:nvPr/>
        </p:nvSpPr>
        <p:spPr>
          <a:xfrm>
            <a:off x="9695846"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課題</a:t>
            </a:r>
          </a:p>
        </p:txBody>
      </p:sp>
      <p:sp>
        <p:nvSpPr>
          <p:cNvPr id="9" name="四角形: 角を丸くする 8">
            <a:hlinkClick r:id="rId8" action="ppaction://hlinksldjump"/>
            <a:extLst>
              <a:ext uri="{FF2B5EF4-FFF2-40B4-BE49-F238E27FC236}">
                <a16:creationId xmlns:a16="http://schemas.microsoft.com/office/drawing/2014/main" id="{42528AB2-0DB9-E20D-007B-BC1BD8A345FC}"/>
              </a:ext>
            </a:extLst>
          </p:cNvPr>
          <p:cNvSpPr/>
          <p:nvPr/>
        </p:nvSpPr>
        <p:spPr>
          <a:xfrm>
            <a:off x="3929856"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a:latin typeface="BIZ UDPゴシック" panose="020B0400000000000000" pitchFamily="50" charset="-128"/>
                <a:ea typeface="BIZ UDPゴシック" panose="020B0400000000000000" pitchFamily="50" charset="-128"/>
              </a:rPr>
              <a:t>キーボード画像</a:t>
            </a:r>
          </a:p>
        </p:txBody>
      </p:sp>
      <p:sp>
        <p:nvSpPr>
          <p:cNvPr id="14" name="四角形: 角を丸くする 13">
            <a:hlinkClick r:id="rId9" action="ppaction://hlinksldjump"/>
            <a:extLst>
              <a:ext uri="{FF2B5EF4-FFF2-40B4-BE49-F238E27FC236}">
                <a16:creationId xmlns:a16="http://schemas.microsoft.com/office/drawing/2014/main" id="{D9F76CA3-9418-B082-B522-53F177AD1633}"/>
              </a:ext>
            </a:extLst>
          </p:cNvPr>
          <p:cNvSpPr/>
          <p:nvPr/>
        </p:nvSpPr>
        <p:spPr>
          <a:xfrm>
            <a:off x="6233501"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a:latin typeface="BIZ UDPゴシック" panose="020B0400000000000000" pitchFamily="50" charset="-128"/>
                <a:ea typeface="BIZ UDPゴシック" panose="020B0400000000000000" pitchFamily="50" charset="-128"/>
              </a:rPr>
              <a:t>サインインおさらい</a:t>
            </a:r>
          </a:p>
        </p:txBody>
      </p:sp>
      <p:sp>
        <p:nvSpPr>
          <p:cNvPr id="10" name="字幕 2">
            <a:extLst>
              <a:ext uri="{FF2B5EF4-FFF2-40B4-BE49-F238E27FC236}">
                <a16:creationId xmlns:a16="http://schemas.microsoft.com/office/drawing/2014/main" id="{609C1C72-D6E4-7E50-291D-EC797D48EFAF}"/>
              </a:ext>
            </a:extLst>
          </p:cNvPr>
          <p:cNvSpPr txBox="1">
            <a:spLocks/>
          </p:cNvSpPr>
          <p:nvPr/>
        </p:nvSpPr>
        <p:spPr>
          <a:xfrm>
            <a:off x="1548939" y="3131390"/>
            <a:ext cx="9144000" cy="55152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a:latin typeface="BIZ UDPゴシック" panose="020B0400000000000000" pitchFamily="50" charset="-128"/>
                <a:ea typeface="BIZ UDPゴシック" panose="020B0400000000000000" pitchFamily="50" charset="-128"/>
              </a:rPr>
              <a:t>各項目はそれぞれ</a:t>
            </a:r>
            <a:r>
              <a:rPr lang="en-US" altLang="ja-JP" sz="1600" b="1">
                <a:latin typeface="BIZ UDPゴシック" panose="020B0400000000000000" pitchFamily="50" charset="-128"/>
                <a:ea typeface="BIZ UDPゴシック" panose="020B0400000000000000" pitchFamily="50" charset="-128"/>
              </a:rPr>
              <a:t>1</a:t>
            </a:r>
            <a:r>
              <a:rPr lang="ja-JP" altLang="en-US" sz="1600" b="1">
                <a:latin typeface="BIZ UDPゴシック" panose="020B0400000000000000" pitchFamily="50" charset="-128"/>
                <a:ea typeface="BIZ UDPゴシック" panose="020B0400000000000000" pitchFamily="50" charset="-128"/>
              </a:rPr>
              <a:t>時限程度を想定している内容です</a:t>
            </a:r>
            <a:endParaRPr lang="en-US" altLang="ja-JP" sz="1600" b="1">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F2EDB9A6-D0C2-27DC-7B7E-6CA69D9DD5E3}"/>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417170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B1C99-57F6-196D-5EAA-F60B3F5B6586}"/>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1785E29D-8133-64BD-9132-9DDD689EC4EB}"/>
              </a:ext>
            </a:extLst>
          </p:cNvPr>
          <p:cNvGrpSpPr/>
          <p:nvPr/>
        </p:nvGrpSpPr>
        <p:grpSpPr>
          <a:xfrm>
            <a:off x="3509209" y="2577655"/>
            <a:ext cx="5173582" cy="4279535"/>
            <a:chOff x="1075922" y="3162881"/>
            <a:chExt cx="5173582" cy="4279535"/>
          </a:xfrm>
        </p:grpSpPr>
        <p:pic>
          <p:nvPicPr>
            <p:cNvPr id="1028" name="Picture 4">
              <a:extLst>
                <a:ext uri="{FF2B5EF4-FFF2-40B4-BE49-F238E27FC236}">
                  <a16:creationId xmlns:a16="http://schemas.microsoft.com/office/drawing/2014/main" id="{1B44E712-6CA2-C8BE-CF82-B83E9AE83B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075922" y="3165230"/>
              <a:ext cx="5173582" cy="4277186"/>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ノートパソコンの画面&#10;&#10;自動的に生成された説明">
              <a:extLst>
                <a:ext uri="{FF2B5EF4-FFF2-40B4-BE49-F238E27FC236}">
                  <a16:creationId xmlns:a16="http://schemas.microsoft.com/office/drawing/2014/main" id="{EAB144EA-254A-9912-AF86-A5AD654F3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5790" y="3162881"/>
              <a:ext cx="1896923" cy="1659808"/>
            </a:xfrm>
            <a:prstGeom prst="rect">
              <a:avLst/>
            </a:prstGeom>
          </p:spPr>
        </p:pic>
      </p:grpSp>
      <p:sp>
        <p:nvSpPr>
          <p:cNvPr id="19" name="テキスト ボックス 18">
            <a:extLst>
              <a:ext uri="{FF2B5EF4-FFF2-40B4-BE49-F238E27FC236}">
                <a16:creationId xmlns:a16="http://schemas.microsoft.com/office/drawing/2014/main" id="{BAC511D4-9A1C-143A-76C9-65A24FACE29D}"/>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③ たぶれっとを おくばしょは</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つくえの はし</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3826EA8D-0AB3-63D6-B675-AB1F0665AE2B}"/>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644194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FB07-3CC9-241C-7ED0-640C29E4B0B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D0A0C32-7F46-1997-B326-A0F015ECA1A9}"/>
              </a:ext>
            </a:extLst>
          </p:cNvPr>
          <p:cNvGrpSpPr/>
          <p:nvPr/>
        </p:nvGrpSpPr>
        <p:grpSpPr>
          <a:xfrm>
            <a:off x="1201341" y="1332074"/>
            <a:ext cx="9792000" cy="5281334"/>
            <a:chOff x="1201341" y="1332074"/>
            <a:chExt cx="9792000" cy="5281334"/>
          </a:xfrm>
        </p:grpSpPr>
        <p:pic>
          <p:nvPicPr>
            <p:cNvPr id="5" name="図 4">
              <a:extLst>
                <a:ext uri="{FF2B5EF4-FFF2-40B4-BE49-F238E27FC236}">
                  <a16:creationId xmlns:a16="http://schemas.microsoft.com/office/drawing/2014/main" id="{911D38CA-CB60-535E-43F9-C150E57E3BAF}"/>
                </a:ext>
              </a:extLst>
            </p:cNvPr>
            <p:cNvPicPr>
              <a:picLocks noChangeAspect="1"/>
            </p:cNvPicPr>
            <p:nvPr/>
          </p:nvPicPr>
          <p:blipFill>
            <a:blip r:embed="rId3"/>
            <a:stretch>
              <a:fillRect/>
            </a:stretch>
          </p:blipFill>
          <p:spPr>
            <a:xfrm>
              <a:off x="1201341" y="1332074"/>
              <a:ext cx="9792000" cy="5281334"/>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74896B22-8B1B-2EA3-13AF-E69C64CEC0ED}"/>
                </a:ext>
              </a:extLst>
            </p:cNvPr>
            <p:cNvPicPr>
              <a:picLocks noChangeAspect="1"/>
            </p:cNvPicPr>
            <p:nvPr/>
          </p:nvPicPr>
          <p:blipFill>
            <a:blip r:embed="rId3"/>
            <a:srcRect l="45143" t="10899" b="67015"/>
            <a:stretch/>
          </p:blipFill>
          <p:spPr>
            <a:xfrm>
              <a:off x="5620406" y="3081093"/>
              <a:ext cx="4280339" cy="1166445"/>
            </a:xfrm>
            <a:prstGeom prst="rect">
              <a:avLst/>
            </a:prstGeom>
            <a:ln>
              <a:noFill/>
            </a:ln>
          </p:spPr>
        </p:pic>
        <p:pic>
          <p:nvPicPr>
            <p:cNvPr id="7" name="図 6">
              <a:extLst>
                <a:ext uri="{FF2B5EF4-FFF2-40B4-BE49-F238E27FC236}">
                  <a16:creationId xmlns:a16="http://schemas.microsoft.com/office/drawing/2014/main" id="{755E3D4C-5849-9370-2C12-16185755FCF5}"/>
                </a:ext>
              </a:extLst>
            </p:cNvPr>
            <p:cNvPicPr>
              <a:picLocks noChangeAspect="1"/>
            </p:cNvPicPr>
            <p:nvPr/>
          </p:nvPicPr>
          <p:blipFill>
            <a:blip r:embed="rId3"/>
            <a:srcRect l="82993" t="33117" r="11131" b="44797"/>
            <a:stretch/>
          </p:blipFill>
          <p:spPr>
            <a:xfrm>
              <a:off x="5556906" y="3081093"/>
              <a:ext cx="575442" cy="1166446"/>
            </a:xfrm>
            <a:prstGeom prst="rect">
              <a:avLst/>
            </a:prstGeom>
            <a:ln>
              <a:noFill/>
            </a:ln>
          </p:spPr>
        </p:pic>
        <p:sp>
          <p:nvSpPr>
            <p:cNvPr id="9" name="正方形/長方形 8">
              <a:extLst>
                <a:ext uri="{FF2B5EF4-FFF2-40B4-BE49-F238E27FC236}">
                  <a16:creationId xmlns:a16="http://schemas.microsoft.com/office/drawing/2014/main" id="{51C6B9CB-EE76-9AD1-07BD-4D91B6F6B622}"/>
                </a:ext>
              </a:extLst>
            </p:cNvPr>
            <p:cNvSpPr/>
            <p:nvPr/>
          </p:nvSpPr>
          <p:spPr>
            <a:xfrm>
              <a:off x="3812726" y="3230563"/>
              <a:ext cx="1703837" cy="949325"/>
            </a:xfrm>
            <a:prstGeom prst="rect">
              <a:avLst/>
            </a:prstGeom>
            <a:solidFill>
              <a:srgbClr val="FBF8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2D8EE72-781D-2D93-A3FD-DF9FF2A6EAB3}"/>
                </a:ext>
              </a:extLst>
            </p:cNvPr>
            <p:cNvSpPr/>
            <p:nvPr/>
          </p:nvSpPr>
          <p:spPr>
            <a:xfrm>
              <a:off x="4167522" y="3397656"/>
              <a:ext cx="982134" cy="60360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四角形: 角を丸くする 2">
            <a:extLst>
              <a:ext uri="{FF2B5EF4-FFF2-40B4-BE49-F238E27FC236}">
                <a16:creationId xmlns:a16="http://schemas.microsoft.com/office/drawing/2014/main" id="{737F90BE-ED9A-AC22-9511-D0FB17A17543}"/>
              </a:ext>
            </a:extLst>
          </p:cNvPr>
          <p:cNvSpPr/>
          <p:nvPr/>
        </p:nvSpPr>
        <p:spPr>
          <a:xfrm>
            <a:off x="3177214" y="3429000"/>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7B881E3-B59F-AEED-71DC-11649CEADA69}"/>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E9E0EC8-CDBC-B9E6-5CAF-E9A58066323F}"/>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69712F56-B005-BA1F-0CB6-7CE34A2938AD}"/>
              </a:ext>
            </a:extLst>
          </p:cNvPr>
          <p:cNvGrpSpPr/>
          <p:nvPr/>
        </p:nvGrpSpPr>
        <p:grpSpPr>
          <a:xfrm>
            <a:off x="1398651" y="1363719"/>
            <a:ext cx="3417549" cy="2471951"/>
            <a:chOff x="6204706" y="1343938"/>
            <a:chExt cx="3417549" cy="2471951"/>
          </a:xfrm>
        </p:grpSpPr>
        <p:sp>
          <p:nvSpPr>
            <p:cNvPr id="11" name="フリーフォーム: 図形 10">
              <a:extLst>
                <a:ext uri="{FF2B5EF4-FFF2-40B4-BE49-F238E27FC236}">
                  <a16:creationId xmlns:a16="http://schemas.microsoft.com/office/drawing/2014/main" id="{CFCD88D5-D5DF-2EBA-4DB5-FCCCDC344701}"/>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F130417F-FAB2-9059-5622-DCD70787055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F9CF795C-5433-3512-810A-F46F0CBB5612}"/>
              </a:ext>
            </a:extLst>
          </p:cNvPr>
          <p:cNvCxnSpPr>
            <a:cxnSpLocks/>
          </p:cNvCxnSpPr>
          <p:nvPr/>
        </p:nvCxnSpPr>
        <p:spPr>
          <a:xfrm flipH="1">
            <a:off x="1673352" y="4114800"/>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D456F8B0-50EB-EE65-02A2-B867E63718F2}"/>
              </a:ext>
            </a:extLst>
          </p:cNvPr>
          <p:cNvSpPr/>
          <p:nvPr/>
        </p:nvSpPr>
        <p:spPr>
          <a:xfrm>
            <a:off x="4658589" y="4391537"/>
            <a:ext cx="320906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ED7126EF-62B5-105C-09D1-DB9B2B407D8F}"/>
              </a:ext>
            </a:extLst>
          </p:cNvPr>
          <p:cNvSpPr/>
          <p:nvPr/>
        </p:nvSpPr>
        <p:spPr>
          <a:xfrm>
            <a:off x="4905322" y="4404238"/>
            <a:ext cx="286707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619E17B8-1FE6-31A5-0DF7-E954FC528832}"/>
              </a:ext>
            </a:extLst>
          </p:cNvPr>
          <p:cNvSpPr/>
          <p:nvPr/>
        </p:nvSpPr>
        <p:spPr>
          <a:xfrm>
            <a:off x="1201341" y="6116583"/>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アイコン&#10;&#10;AI 生成コンテンツは誤りを含む可能性があります。">
            <a:extLst>
              <a:ext uri="{FF2B5EF4-FFF2-40B4-BE49-F238E27FC236}">
                <a16:creationId xmlns:a16="http://schemas.microsoft.com/office/drawing/2014/main" id="{DABC2FA0-10B8-E359-C6DB-C7A0E666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8901" y="3514961"/>
            <a:ext cx="357325" cy="368989"/>
          </a:xfrm>
          <a:prstGeom prst="rect">
            <a:avLst/>
          </a:prstGeom>
        </p:spPr>
      </p:pic>
    </p:spTree>
    <p:extLst>
      <p:ext uri="{BB962C8B-B14F-4D97-AF65-F5344CB8AC3E}">
        <p14:creationId xmlns:p14="http://schemas.microsoft.com/office/powerpoint/2010/main" val="31556075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24844-B33A-0B58-FCFC-648A97FABE31}"/>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889DCB00-EBA1-20D0-8629-E1B89D9E8D51}"/>
              </a:ext>
            </a:extLst>
          </p:cNvPr>
          <p:cNvGrpSpPr/>
          <p:nvPr/>
        </p:nvGrpSpPr>
        <p:grpSpPr>
          <a:xfrm>
            <a:off x="1207126" y="1347230"/>
            <a:ext cx="9792000" cy="5267212"/>
            <a:chOff x="1198659" y="1347230"/>
            <a:chExt cx="9792000" cy="5267212"/>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013019BB-8411-F46B-9A08-B5BA4B3FA5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659" y="1347230"/>
              <a:ext cx="9792000" cy="5261681"/>
            </a:xfrm>
            <a:prstGeom prst="rect">
              <a:avLst/>
            </a:prstGeom>
            <a:ln>
              <a:solidFill>
                <a:schemeClr val="bg1">
                  <a:lumMod val="75000"/>
                </a:schemeClr>
              </a:solidFill>
            </a:ln>
          </p:spPr>
        </p:pic>
        <p:pic>
          <p:nvPicPr>
            <p:cNvPr id="3" name="図 2"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6F6D68E-D6A4-23FC-DBAA-3A4BC172F3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98659" y="2342221"/>
              <a:ext cx="4047119" cy="4272221"/>
            </a:xfrm>
            <a:prstGeom prst="rect">
              <a:avLst/>
            </a:prstGeom>
            <a:ln>
              <a:noFill/>
            </a:ln>
          </p:spPr>
        </p:pic>
        <p:sp>
          <p:nvSpPr>
            <p:cNvPr id="4" name="正方形/長方形 3">
              <a:extLst>
                <a:ext uri="{FF2B5EF4-FFF2-40B4-BE49-F238E27FC236}">
                  <a16:creationId xmlns:a16="http://schemas.microsoft.com/office/drawing/2014/main" id="{6E20E3E0-57C0-7AA7-A06F-5DECCD935EDB}"/>
                </a:ext>
              </a:extLst>
            </p:cNvPr>
            <p:cNvSpPr/>
            <p:nvPr/>
          </p:nvSpPr>
          <p:spPr>
            <a:xfrm>
              <a:off x="2418902" y="3821078"/>
              <a:ext cx="1187528" cy="661654"/>
            </a:xfrm>
            <a:prstGeom prst="rect">
              <a:avLst/>
            </a:prstGeom>
            <a:solidFill>
              <a:srgbClr val="FCF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DBEEB1F8-C34E-073E-9BB1-915DA401FEA3}"/>
                </a:ext>
              </a:extLst>
            </p:cNvPr>
            <p:cNvSpPr/>
            <p:nvPr/>
          </p:nvSpPr>
          <p:spPr>
            <a:xfrm>
              <a:off x="2672097" y="3932620"/>
              <a:ext cx="684521" cy="42069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D1361211-3459-4E11-A1B9-AEA97DCDEF2F}"/>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BB55BBF1-1E43-C95D-C5FE-A04B2CB830F8}"/>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68762415-D2D5-CCA8-EA2C-EF9A104448B0}"/>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CFCBA9BD-FD7A-B481-0AF1-24DBEFAF77FB}"/>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D9DC7267-74BA-5121-52DE-C44A0BFEFF88}"/>
              </a:ext>
            </a:extLst>
          </p:cNvPr>
          <p:cNvSpPr/>
          <p:nvPr/>
        </p:nvSpPr>
        <p:spPr>
          <a:xfrm>
            <a:off x="2252814" y="2342221"/>
            <a:ext cx="1582563" cy="236644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49C6F879-179A-AF0A-B527-DAA6FF0289B2}"/>
              </a:ext>
            </a:extLst>
          </p:cNvPr>
          <p:cNvGrpSpPr/>
          <p:nvPr/>
        </p:nvGrpSpPr>
        <p:grpSpPr>
          <a:xfrm>
            <a:off x="2951818" y="344634"/>
            <a:ext cx="3457626" cy="3667915"/>
            <a:chOff x="6164629" y="1195246"/>
            <a:chExt cx="3457626" cy="3667915"/>
          </a:xfrm>
        </p:grpSpPr>
        <p:sp>
          <p:nvSpPr>
            <p:cNvPr id="11" name="フリーフォーム: 図形 10">
              <a:extLst>
                <a:ext uri="{FF2B5EF4-FFF2-40B4-BE49-F238E27FC236}">
                  <a16:creationId xmlns:a16="http://schemas.microsoft.com/office/drawing/2014/main" id="{E8ACA848-1EFC-9D01-E4A2-5FB89877CA7C}"/>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1530B403-359C-5E66-B2FB-C7D1E4D1D4A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かーどをおく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312899050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FDA37-CF58-314F-D435-B5E48AEE8D81}"/>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9DF6036-3039-B66A-2D5C-8ECA33ED5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502C0C5C-3F77-5225-A69C-C873BA7AA78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E0C5A71B-0089-3D3A-E7A8-6A4F3BB004FA}"/>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DCDDECC8-5B38-28FC-2DE1-88B7E1935239}"/>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12382114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8A284-C6CA-820E-4A54-4D32A524772F}"/>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FCD71436-0D97-B998-AA76-CD88F00DD612}"/>
              </a:ext>
            </a:extLst>
          </p:cNvPr>
          <p:cNvGrpSpPr/>
          <p:nvPr/>
        </p:nvGrpSpPr>
        <p:grpSpPr>
          <a:xfrm>
            <a:off x="1351120" y="1252688"/>
            <a:ext cx="9504000" cy="5416400"/>
            <a:chOff x="1351120" y="1252688"/>
            <a:chExt cx="9504000" cy="5416400"/>
          </a:xfrm>
        </p:grpSpPr>
        <p:pic>
          <p:nvPicPr>
            <p:cNvPr id="4" name="図 3">
              <a:extLst>
                <a:ext uri="{FF2B5EF4-FFF2-40B4-BE49-F238E27FC236}">
                  <a16:creationId xmlns:a16="http://schemas.microsoft.com/office/drawing/2014/main" id="{C6FD515F-8D00-CF2D-CBA0-69BBD3039AB7}"/>
                </a:ext>
              </a:extLst>
            </p:cNvPr>
            <p:cNvPicPr>
              <a:picLocks noChangeAspect="1"/>
            </p:cNvPicPr>
            <p:nvPr/>
          </p:nvPicPr>
          <p:blipFill>
            <a:blip r:embed="rId3"/>
            <a:stretch>
              <a:fillRect/>
            </a:stretch>
          </p:blipFill>
          <p:spPr>
            <a:xfrm>
              <a:off x="1351120" y="1252688"/>
              <a:ext cx="9504000" cy="5416400"/>
            </a:xfrm>
            <a:prstGeom prst="rect">
              <a:avLst/>
            </a:prstGeom>
            <a:ln>
              <a:solidFill>
                <a:schemeClr val="bg1">
                  <a:lumMod val="75000"/>
                </a:schemeClr>
              </a:solidFill>
            </a:ln>
          </p:spPr>
        </p:pic>
        <p:sp>
          <p:nvSpPr>
            <p:cNvPr id="2" name="正方形/長方形 1">
              <a:extLst>
                <a:ext uri="{FF2B5EF4-FFF2-40B4-BE49-F238E27FC236}">
                  <a16:creationId xmlns:a16="http://schemas.microsoft.com/office/drawing/2014/main" id="{D6F6EBA5-FEC6-599D-24E0-E6F99BC7ADD0}"/>
                </a:ext>
              </a:extLst>
            </p:cNvPr>
            <p:cNvSpPr/>
            <p:nvPr/>
          </p:nvSpPr>
          <p:spPr>
            <a:xfrm>
              <a:off x="3483052" y="2139087"/>
              <a:ext cx="876171" cy="470763"/>
            </a:xfrm>
            <a:prstGeom prst="rect">
              <a:avLst/>
            </a:prstGeom>
            <a:solidFill>
              <a:srgbClr val="FBF8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46FED3B-38CE-C88F-E800-3EA498A0D180}"/>
                </a:ext>
              </a:extLst>
            </p:cNvPr>
            <p:cNvSpPr/>
            <p:nvPr/>
          </p:nvSpPr>
          <p:spPr>
            <a:xfrm>
              <a:off x="3690211" y="2250042"/>
              <a:ext cx="495009" cy="2488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タイトル 1">
            <a:extLst>
              <a:ext uri="{FF2B5EF4-FFF2-40B4-BE49-F238E27FC236}">
                <a16:creationId xmlns:a16="http://schemas.microsoft.com/office/drawing/2014/main" id="{34CC50E2-94DC-4C8D-BB34-4146EF56EB8E}"/>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しゃしんを みてみよう</a:t>
            </a:r>
          </a:p>
        </p:txBody>
      </p:sp>
      <p:sp>
        <p:nvSpPr>
          <p:cNvPr id="7" name="四角形: 角を丸くする 6">
            <a:extLst>
              <a:ext uri="{FF2B5EF4-FFF2-40B4-BE49-F238E27FC236}">
                <a16:creationId xmlns:a16="http://schemas.microsoft.com/office/drawing/2014/main" id="{58DFE875-E35A-36CA-D3A2-3AE02A7F89A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DEA65D-1C03-B3BE-42E0-15A1266D0AF9}"/>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0631399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5349C-027F-833D-5BFB-E7C4DC789556}"/>
            </a:ext>
          </a:extLst>
        </p:cNvPr>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09522A75-D404-A045-7DC0-E4FE081CB0B1}"/>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A92366D4-5379-DEC8-ED10-75193C223B6D}"/>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EE66327F-E606-167D-0D6E-858563B04231}"/>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742CE4B3-2BE3-470B-32C6-12CDEC30C7AB}"/>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8C4102F6-1D4A-A120-C3D5-07FEE39D96BD}"/>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685733BC-DD92-F83C-1F0F-C23451FDED82}"/>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E1B38AD9-3B21-5254-7756-D9D5FC59EDB6}"/>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5C082572-2FC0-6064-704D-A226A138688F}"/>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B087BE12-AE72-C2DE-9203-314564232712}"/>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4E9C54D-C2E3-55D1-073F-B300A6B82296}"/>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6BD3E209-FFCA-B049-A76E-FC03594ACCDF}"/>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BC69CA28-87A5-7647-F424-0524BEFC39C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もとにもどす</a:t>
            </a:r>
          </a:p>
        </p:txBody>
      </p:sp>
      <p:grpSp>
        <p:nvGrpSpPr>
          <p:cNvPr id="26" name="グループ化 25">
            <a:extLst>
              <a:ext uri="{FF2B5EF4-FFF2-40B4-BE49-F238E27FC236}">
                <a16:creationId xmlns:a16="http://schemas.microsoft.com/office/drawing/2014/main" id="{3751BC6F-12CD-45F4-979E-20CF20D730A4}"/>
              </a:ext>
            </a:extLst>
          </p:cNvPr>
          <p:cNvGrpSpPr/>
          <p:nvPr/>
        </p:nvGrpSpPr>
        <p:grpSpPr>
          <a:xfrm>
            <a:off x="1468362" y="4548385"/>
            <a:ext cx="3085092" cy="1763868"/>
            <a:chOff x="5768147" y="4618090"/>
            <a:chExt cx="3085092" cy="1763868"/>
          </a:xfrm>
        </p:grpSpPr>
        <p:sp>
          <p:nvSpPr>
            <p:cNvPr id="25" name="フリーフォーム: 図形 24">
              <a:extLst>
                <a:ext uri="{FF2B5EF4-FFF2-40B4-BE49-F238E27FC236}">
                  <a16:creationId xmlns:a16="http://schemas.microsoft.com/office/drawing/2014/main" id="{B9CDA344-6D83-49B9-12E4-A1B2DB527CFC}"/>
                </a:ext>
              </a:extLst>
            </p:cNvPr>
            <p:cNvSpPr/>
            <p:nvPr/>
          </p:nvSpPr>
          <p:spPr>
            <a:xfrm rot="16497336">
              <a:off x="6448093" y="3976813"/>
              <a:ext cx="1725199" cy="3085092"/>
            </a:xfrm>
            <a:custGeom>
              <a:avLst/>
              <a:gdLst>
                <a:gd name="connsiteX0" fmla="*/ 1491508 w 1725199"/>
                <a:gd name="connsiteY0" fmla="*/ 144451 h 3085092"/>
                <a:gd name="connsiteX1" fmla="*/ 1724599 w 1725199"/>
                <a:gd name="connsiteY1" fmla="*/ 2832688 h 3085092"/>
                <a:gd name="connsiteX2" fmla="*/ 1580748 w 1725199"/>
                <a:gd name="connsiteY2" fmla="*/ 3003853 h 3085092"/>
                <a:gd name="connsiteX3" fmla="*/ 650739 w 1725199"/>
                <a:gd name="connsiteY3" fmla="*/ 3084492 h 3085092"/>
                <a:gd name="connsiteX4" fmla="*/ 479573 w 1725199"/>
                <a:gd name="connsiteY4" fmla="*/ 2940641 h 3085092"/>
                <a:gd name="connsiteX5" fmla="*/ 421471 w 1725199"/>
                <a:gd name="connsiteY5" fmla="*/ 2270549 h 3085092"/>
                <a:gd name="connsiteX6" fmla="*/ 0 w 1725199"/>
                <a:gd name="connsiteY6" fmla="*/ 2405129 h 3085092"/>
                <a:gd name="connsiteX7" fmla="*/ 410294 w 1725199"/>
                <a:gd name="connsiteY7" fmla="*/ 2141641 h 3085092"/>
                <a:gd name="connsiteX8" fmla="*/ 246482 w 1725199"/>
                <a:gd name="connsiteY8" fmla="*/ 252405 h 3085092"/>
                <a:gd name="connsiteX9" fmla="*/ 390333 w 1725199"/>
                <a:gd name="connsiteY9" fmla="*/ 81240 h 3085092"/>
                <a:gd name="connsiteX10" fmla="*/ 1320342 w 1725199"/>
                <a:gd name="connsiteY10" fmla="*/ 600 h 3085092"/>
                <a:gd name="connsiteX11" fmla="*/ 1491508 w 1725199"/>
                <a:gd name="connsiteY11" fmla="*/ 144451 h 30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5199" h="3085092">
                  <a:moveTo>
                    <a:pt x="1491508" y="144451"/>
                  </a:moveTo>
                  <a:lnTo>
                    <a:pt x="1724599" y="2832688"/>
                  </a:lnTo>
                  <a:cubicBezTo>
                    <a:pt x="1732142" y="2919677"/>
                    <a:pt x="1667738" y="2996310"/>
                    <a:pt x="1580748" y="3003853"/>
                  </a:cubicBezTo>
                  <a:lnTo>
                    <a:pt x="650739" y="3084492"/>
                  </a:lnTo>
                  <a:cubicBezTo>
                    <a:pt x="563749" y="3092035"/>
                    <a:pt x="487116" y="3027631"/>
                    <a:pt x="479573" y="2940641"/>
                  </a:cubicBezTo>
                  <a:lnTo>
                    <a:pt x="421471" y="2270549"/>
                  </a:lnTo>
                  <a:lnTo>
                    <a:pt x="0" y="2405129"/>
                  </a:lnTo>
                  <a:lnTo>
                    <a:pt x="410294" y="2141641"/>
                  </a:lnTo>
                  <a:lnTo>
                    <a:pt x="246482" y="252405"/>
                  </a:lnTo>
                  <a:cubicBezTo>
                    <a:pt x="238939" y="165415"/>
                    <a:pt x="303343" y="88782"/>
                    <a:pt x="390333" y="81240"/>
                  </a:cubicBezTo>
                  <a:lnTo>
                    <a:pt x="1320342" y="600"/>
                  </a:lnTo>
                  <a:cubicBezTo>
                    <a:pt x="1407332" y="-6942"/>
                    <a:pt x="1483965" y="57462"/>
                    <a:pt x="1491508" y="14445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CA794FED-CC9E-516D-58CD-FFBBE134E17D}"/>
                </a:ext>
              </a:extLst>
            </p:cNvPr>
            <p:cNvSpPr/>
            <p:nvPr/>
          </p:nvSpPr>
          <p:spPr>
            <a:xfrm>
              <a:off x="5975060" y="4618090"/>
              <a:ext cx="27677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ぱそこんの つなぎめはしたにする</a:t>
              </a:r>
            </a:p>
          </p:txBody>
        </p:sp>
      </p:grpSp>
      <p:grpSp>
        <p:nvGrpSpPr>
          <p:cNvPr id="28" name="グループ化 27">
            <a:extLst>
              <a:ext uri="{FF2B5EF4-FFF2-40B4-BE49-F238E27FC236}">
                <a16:creationId xmlns:a16="http://schemas.microsoft.com/office/drawing/2014/main" id="{B1D9FC47-7F60-3990-E653-F1324AB8A91B}"/>
              </a:ext>
            </a:extLst>
          </p:cNvPr>
          <p:cNvGrpSpPr/>
          <p:nvPr/>
        </p:nvGrpSpPr>
        <p:grpSpPr>
          <a:xfrm>
            <a:off x="8087002" y="2158456"/>
            <a:ext cx="3336291" cy="687837"/>
            <a:chOff x="8200609" y="5960448"/>
            <a:chExt cx="3336291" cy="687837"/>
          </a:xfrm>
        </p:grpSpPr>
        <p:sp>
          <p:nvSpPr>
            <p:cNvPr id="29" name="フリーフォーム: 図形 28">
              <a:extLst>
                <a:ext uri="{FF2B5EF4-FFF2-40B4-BE49-F238E27FC236}">
                  <a16:creationId xmlns:a16="http://schemas.microsoft.com/office/drawing/2014/main" id="{BC0531C5-D121-143F-CD37-ABD549D99541}"/>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10A4758F-9749-3D1E-7534-A3713179776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E706F695-E980-BCEB-2CCB-FFA9D890460B}"/>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イラスト：サポータ作成</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サポータ作成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1502037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ECBF3-CA0E-F292-7694-409AFBE1A33A}"/>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F794EDD-F4AA-F97F-F1FE-E3001D25A3C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たぶれっとを もとにもどす</a:t>
            </a:r>
          </a:p>
        </p:txBody>
      </p:sp>
      <p:pic>
        <p:nvPicPr>
          <p:cNvPr id="4" name="図 3" descr="ダイアグラム, 設計図&#10;&#10;AI によって生成されたコンテンツは間違っている可能性があります。">
            <a:extLst>
              <a:ext uri="{FF2B5EF4-FFF2-40B4-BE49-F238E27FC236}">
                <a16:creationId xmlns:a16="http://schemas.microsoft.com/office/drawing/2014/main" id="{D41E0912-94C7-4692-8E17-C5749BBFB163}"/>
              </a:ext>
            </a:extLst>
          </p:cNvPr>
          <p:cNvPicPr>
            <a:picLocks noChangeAspect="1"/>
          </p:cNvPicPr>
          <p:nvPr/>
        </p:nvPicPr>
        <p:blipFill>
          <a:blip r:embed="rId3"/>
          <a:srcRect t="4301" b="12545"/>
          <a:stretch/>
        </p:blipFill>
        <p:spPr>
          <a:xfrm>
            <a:off x="1984089" y="1489239"/>
            <a:ext cx="8223822" cy="4990218"/>
          </a:xfrm>
          <a:prstGeom prst="rect">
            <a:avLst/>
          </a:prstGeom>
        </p:spPr>
      </p:pic>
      <p:sp>
        <p:nvSpPr>
          <p:cNvPr id="2" name="テキスト ボックス 1">
            <a:extLst>
              <a:ext uri="{FF2B5EF4-FFF2-40B4-BE49-F238E27FC236}">
                <a16:creationId xmlns:a16="http://schemas.microsoft.com/office/drawing/2014/main" id="{D14061E3-7F09-306B-6D79-81ADCB171524}"/>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8032080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C6131-0822-FEEB-2337-833A5D4C0CA6}"/>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138A9A1-AD0C-285A-EB5F-616C7ED490A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やまおりにする</a:t>
            </a:r>
          </a:p>
        </p:txBody>
      </p:sp>
      <p:pic>
        <p:nvPicPr>
          <p:cNvPr id="3" name="図 2" descr="線画 が含まれている画像&#10;&#10;AI によって生成されたコンテンツは間違っている可能性があります。">
            <a:extLst>
              <a:ext uri="{FF2B5EF4-FFF2-40B4-BE49-F238E27FC236}">
                <a16:creationId xmlns:a16="http://schemas.microsoft.com/office/drawing/2014/main" id="{146F30F3-0268-314C-9106-7539795E048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2187" b="11971"/>
          <a:stretch/>
        </p:blipFill>
        <p:spPr>
          <a:xfrm>
            <a:off x="2900516" y="1187751"/>
            <a:ext cx="6095999" cy="5579899"/>
          </a:xfrm>
          <a:prstGeom prst="rect">
            <a:avLst/>
          </a:prstGeom>
        </p:spPr>
      </p:pic>
      <p:sp>
        <p:nvSpPr>
          <p:cNvPr id="2" name="テキスト ボックス 1">
            <a:extLst>
              <a:ext uri="{FF2B5EF4-FFF2-40B4-BE49-F238E27FC236}">
                <a16:creationId xmlns:a16="http://schemas.microsoft.com/office/drawing/2014/main" id="{2B1D3B5C-2DC7-07D5-B587-FD41F44358F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3691688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87EE5-02C2-6952-315C-6960E5697B53}"/>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FC1422E-43B3-7733-3AEB-CABBBDA21D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もとに　もどす</a:t>
            </a:r>
          </a:p>
        </p:txBody>
      </p:sp>
      <p:pic>
        <p:nvPicPr>
          <p:cNvPr id="6" name="図 5">
            <a:extLst>
              <a:ext uri="{FF2B5EF4-FFF2-40B4-BE49-F238E27FC236}">
                <a16:creationId xmlns:a16="http://schemas.microsoft.com/office/drawing/2014/main" id="{F7F84F76-645B-A224-EDAB-3DD16708F5D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1369501"/>
            <a:ext cx="10972800" cy="5260259"/>
          </a:xfrm>
          <a:prstGeom prst="rect">
            <a:avLst/>
          </a:prstGeom>
        </p:spPr>
      </p:pic>
      <p:sp>
        <p:nvSpPr>
          <p:cNvPr id="2" name="テキスト ボックス 1">
            <a:extLst>
              <a:ext uri="{FF2B5EF4-FFF2-40B4-BE49-F238E27FC236}">
                <a16:creationId xmlns:a16="http://schemas.microsoft.com/office/drawing/2014/main" id="{28F56DE0-0857-12D4-3F8C-34B2900294D2}"/>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720589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4EECF-B578-04F3-B68F-3A9D2BD57C4D}"/>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DBBC9479-BD9C-B2AD-CF0F-31DAA0D76407}"/>
              </a:ext>
            </a:extLst>
          </p:cNvPr>
          <p:cNvGrpSpPr/>
          <p:nvPr/>
        </p:nvGrpSpPr>
        <p:grpSpPr>
          <a:xfrm>
            <a:off x="2713054" y="1812368"/>
            <a:ext cx="6765888" cy="5045634"/>
            <a:chOff x="5996995" y="3199632"/>
            <a:chExt cx="5119083" cy="3817535"/>
          </a:xfrm>
        </p:grpSpPr>
        <p:pic>
          <p:nvPicPr>
            <p:cNvPr id="7" name="Picture 2">
              <a:extLst>
                <a:ext uri="{FF2B5EF4-FFF2-40B4-BE49-F238E27FC236}">
                  <a16:creationId xmlns:a16="http://schemas.microsoft.com/office/drawing/2014/main" id="{800603B1-1F98-5B12-1614-FBA8F7AADE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996995" y="3199632"/>
              <a:ext cx="5119083" cy="3817535"/>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descr="ノートパソコンの画面&#10;&#10;自動的に生成された説明">
              <a:extLst>
                <a:ext uri="{FF2B5EF4-FFF2-40B4-BE49-F238E27FC236}">
                  <a16:creationId xmlns:a16="http://schemas.microsoft.com/office/drawing/2014/main" id="{F2BC25FA-BFE6-66CD-5126-0979654EFA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8" name="テキスト ボックス 7">
            <a:extLst>
              <a:ext uri="{FF2B5EF4-FFF2-40B4-BE49-F238E27FC236}">
                <a16:creationId xmlns:a16="http://schemas.microsoft.com/office/drawing/2014/main" id="{52DC0048-41A5-E964-DEB4-41D97B76AF6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たぶれっとが もとに</a:t>
            </a:r>
            <a:r>
              <a:rPr lang="en-US" altLang="ja-JP" sz="5400" b="1" cap="all">
                <a:solidFill>
                  <a:srgbClr val="2A1A00"/>
                </a:solidFill>
                <a:latin typeface="BIZ UDPゴシック" panose="020B0400000000000000" pitchFamily="50" charset="-128"/>
                <a:ea typeface="BIZ UDPゴシック" panose="020B0400000000000000" pitchFamily="50" charset="-128"/>
              </a:rPr>
              <a:t> </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もどりました</a:t>
            </a:r>
          </a:p>
        </p:txBody>
      </p:sp>
      <p:sp>
        <p:nvSpPr>
          <p:cNvPr id="3" name="四角形: 角を丸くする 2">
            <a:extLst>
              <a:ext uri="{FF2B5EF4-FFF2-40B4-BE49-F238E27FC236}">
                <a16:creationId xmlns:a16="http://schemas.microsoft.com/office/drawing/2014/main" id="{69E115A6-B9F3-C5A5-012F-4F47045A1CE3}"/>
              </a:ext>
            </a:extLst>
          </p:cNvPr>
          <p:cNvSpPr/>
          <p:nvPr/>
        </p:nvSpPr>
        <p:spPr>
          <a:xfrm>
            <a:off x="3701071" y="1241179"/>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5B80A4B1-D492-F544-CAAC-27101E508D80}"/>
              </a:ext>
            </a:extLst>
          </p:cNvPr>
          <p:cNvSpPr/>
          <p:nvPr/>
        </p:nvSpPr>
        <p:spPr>
          <a:xfrm>
            <a:off x="3982584" y="1180206"/>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この かたちで せいこう！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D0C543DE-CF71-F5F4-F850-E9B56EF49DF4}"/>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837807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51ACB-E2C9-EB58-7BE9-E502A53EC9C7}"/>
            </a:ext>
          </a:extLst>
        </p:cNvPr>
        <p:cNvGrpSpPr/>
        <p:nvPr/>
      </p:nvGrpSpPr>
      <p:grpSpPr>
        <a:xfrm>
          <a:off x="0" y="0"/>
          <a:ext cx="0" cy="0"/>
          <a:chOff x="0" y="0"/>
          <a:chExt cx="0" cy="0"/>
        </a:xfrm>
      </p:grpSpPr>
      <p:pic>
        <p:nvPicPr>
          <p:cNvPr id="11" name="図 10" descr="グラフィカル ユーザー インターフェイス, タイムライン&#10;&#10;AI 生成コンテンツは誤りを含む可能性があります。">
            <a:extLst>
              <a:ext uri="{FF2B5EF4-FFF2-40B4-BE49-F238E27FC236}">
                <a16:creationId xmlns:a16="http://schemas.microsoft.com/office/drawing/2014/main" id="{8C1785E8-56D7-53C2-80B0-F82842B720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05" y="1348900"/>
            <a:ext cx="10052956" cy="5212131"/>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5D9A8381-D543-7D3E-FF67-2AC918CDA83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334CD0E8-4EAE-1D6A-5801-74A7C82B7596}"/>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10" name="四角形: 角を丸くする 9">
            <a:extLst>
              <a:ext uri="{FF2B5EF4-FFF2-40B4-BE49-F238E27FC236}">
                <a16:creationId xmlns:a16="http://schemas.microsoft.com/office/drawing/2014/main" id="{A2E62436-D372-BDE5-83BE-04492443F54B}"/>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53727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F7997-4392-C6EB-835D-60F94E19DA49}"/>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B2B3DC33-6934-CAC4-58D9-3434298343C7}"/>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26976D4B-CE35-DA19-5610-DC4A9084E2DA}"/>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40CFC964-F78E-3BBD-5F7F-FF0F57008FAF}"/>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5FB83E4-3266-6B4A-DC5E-B9598B9B7DA2}"/>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8E5E5D73-C49D-D774-C27F-44E01038E29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23411BB9-DCF5-1955-F07B-32A8899FEA25}"/>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B9DB48AC-F735-0EF1-EFF4-09C8A5312BC8}"/>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5BEC8EC2-0C1B-6887-69E5-09405FC9A03B}"/>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21A99842-96A1-174C-C6D9-7A8395A0FB6A}"/>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B4F2359B-3A19-2B7A-A6A3-8093CC86CC8C}"/>
              </a:ext>
            </a:extLst>
          </p:cNvPr>
          <p:cNvSpPr/>
          <p:nvPr/>
        </p:nvSpPr>
        <p:spPr>
          <a:xfrm>
            <a:off x="5189960" y="1587977"/>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D8EA3E19-B1AB-BFA9-1D0F-D0395E65053B}"/>
              </a:ext>
            </a:extLst>
          </p:cNvPr>
          <p:cNvSpPr txBox="1"/>
          <p:nvPr/>
        </p:nvSpPr>
        <p:spPr>
          <a:xfrm>
            <a:off x="5459110" y="1668335"/>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おくばしょは・・・</a:t>
            </a:r>
          </a:p>
        </p:txBody>
      </p:sp>
      <p:grpSp>
        <p:nvGrpSpPr>
          <p:cNvPr id="4" name="グループ化 3">
            <a:extLst>
              <a:ext uri="{FF2B5EF4-FFF2-40B4-BE49-F238E27FC236}">
                <a16:creationId xmlns:a16="http://schemas.microsoft.com/office/drawing/2014/main" id="{699C0AA8-271C-3538-76E8-558D6E5F4E06}"/>
              </a:ext>
            </a:extLst>
          </p:cNvPr>
          <p:cNvGrpSpPr/>
          <p:nvPr/>
        </p:nvGrpSpPr>
        <p:grpSpPr>
          <a:xfrm>
            <a:off x="6086512" y="3429000"/>
            <a:ext cx="5119083" cy="3429000"/>
            <a:chOff x="5996995" y="3199631"/>
            <a:chExt cx="5119083" cy="3429000"/>
          </a:xfrm>
        </p:grpSpPr>
        <p:pic>
          <p:nvPicPr>
            <p:cNvPr id="13" name="Picture 2">
              <a:extLst>
                <a:ext uri="{FF2B5EF4-FFF2-40B4-BE49-F238E27FC236}">
                  <a16:creationId xmlns:a16="http://schemas.microsoft.com/office/drawing/2014/main" id="{DA337A40-141D-662D-EB2C-FF2885D436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996995" y="3199631"/>
              <a:ext cx="511908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descr="ノートパソコンの画面&#10;&#10;自動的に生成された説明">
              <a:extLst>
                <a:ext uri="{FF2B5EF4-FFF2-40B4-BE49-F238E27FC236}">
                  <a16:creationId xmlns:a16="http://schemas.microsoft.com/office/drawing/2014/main" id="{D2F76777-4097-7471-CD1C-B5F11556F9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3" name="テキスト ボックス 2">
            <a:extLst>
              <a:ext uri="{FF2B5EF4-FFF2-40B4-BE49-F238E27FC236}">
                <a16:creationId xmlns:a16="http://schemas.microsoft.com/office/drawing/2014/main" id="{36BBCD1C-EAB4-3212-F578-A74E01492A5C}"/>
              </a:ext>
            </a:extLst>
          </p:cNvPr>
          <p:cNvSpPr txBox="1"/>
          <p:nvPr/>
        </p:nvSpPr>
        <p:spPr>
          <a:xfrm>
            <a:off x="5275201" y="2582354"/>
            <a:ext cx="6741704" cy="1015663"/>
          </a:xfrm>
          <a:prstGeom prst="rect">
            <a:avLst/>
          </a:prstGeom>
          <a:noFill/>
        </p:spPr>
        <p:txBody>
          <a:bodyPr wrap="square">
            <a:spAutoFit/>
          </a:bodyPr>
          <a:lstStyle/>
          <a:p>
            <a:pPr algn="ctr" rtl="0" fontAlgn="base"/>
            <a:r>
              <a:rPr lang="ja-JP" altLang="en-US" sz="6000" b="1" i="0" u="none" strike="noStrike" cap="all">
                <a:effectLst/>
                <a:latin typeface="Meiryo UI" panose="020B0604030504040204" pitchFamily="50" charset="-128"/>
                <a:ea typeface="BIZ UDPゴシック" panose="020B0400000000000000" pitchFamily="50" charset="-128"/>
              </a:rPr>
              <a:t>つくえのまんなか</a:t>
            </a:r>
          </a:p>
        </p:txBody>
      </p:sp>
      <p:sp>
        <p:nvSpPr>
          <p:cNvPr id="17" name="テキスト ボックス 16">
            <a:extLst>
              <a:ext uri="{FF2B5EF4-FFF2-40B4-BE49-F238E27FC236}">
                <a16:creationId xmlns:a16="http://schemas.microsoft.com/office/drawing/2014/main" id="{256B45E1-89A5-1A39-6C5F-0496F876002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510609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654DF-CDB2-18D0-3710-59D6D8E74BDF}"/>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DCE7DCB3-B2E1-C5F6-D527-C8E0831FA72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pic>
        <p:nvPicPr>
          <p:cNvPr id="20" name="Picture 6">
            <a:extLst>
              <a:ext uri="{FF2B5EF4-FFF2-40B4-BE49-F238E27FC236}">
                <a16:creationId xmlns:a16="http://schemas.microsoft.com/office/drawing/2014/main" id="{ADBAFC48-37EB-38D4-CA07-56A4107279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5C9CD503-38A9-E1DF-53C9-1E520243042D}"/>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9819B5D8-A089-0DC8-AE73-B607301CDF72}"/>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D0CC4A63-D10F-6A21-F4CE-5BD4849A65B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B5E5CC9E-7470-6E84-9053-3788A7F4AC73}"/>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78DA4229-8CE0-7F20-F184-8FCE440431B6}"/>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6" name="グラフィックス 35" descr="男性 枠線">
                <a:extLst>
                  <a:ext uri="{FF2B5EF4-FFF2-40B4-BE49-F238E27FC236}">
                    <a16:creationId xmlns:a16="http://schemas.microsoft.com/office/drawing/2014/main" id="{2291D9EE-62FC-6A64-FA23-72DECA0E59AA}"/>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1B4B2175-10E0-CAF6-86A2-1ABACC8B3B0F}"/>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535473DE-4ACC-1A84-EDD0-2EF032CE13EF}"/>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a:ln>
                    <a:noFill/>
                  </a:ln>
                  <a:solidFill>
                    <a:prstClr val="white">
                      <a:lumMod val="65000"/>
                    </a:prstClr>
                  </a:solidFill>
                  <a:effectLst/>
                  <a:uLnTx/>
                  <a:uFillTx/>
                  <a:latin typeface="游ゴシック" panose="020B0400000000000000" pitchFamily="50" charset="-128"/>
                  <a:ea typeface="游ゴシック" panose="020B0400000000000000" pitchFamily="50" charset="-128"/>
                  <a:cs typeface="+mn-cs"/>
                </a:rPr>
                <a:t>●●●●●●</a:t>
              </a:r>
            </a:p>
          </p:txBody>
        </p:sp>
        <p:sp>
          <p:nvSpPr>
            <p:cNvPr id="39" name="正方形/長方形 38">
              <a:extLst>
                <a:ext uri="{FF2B5EF4-FFF2-40B4-BE49-F238E27FC236}">
                  <a16:creationId xmlns:a16="http://schemas.microsoft.com/office/drawing/2014/main" id="{C9B18F5C-5A53-5647-85BC-A1E9F1570D5F}"/>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pic>
        <p:nvPicPr>
          <p:cNvPr id="46" name="図 45" descr="グラフィカル ユーザー インターフェイス, アプリケーション&#10;&#10;AI 生成コンテンツは誤りを含む可能性があります。">
            <a:extLst>
              <a:ext uri="{FF2B5EF4-FFF2-40B4-BE49-F238E27FC236}">
                <a16:creationId xmlns:a16="http://schemas.microsoft.com/office/drawing/2014/main" id="{5D3AB771-F63E-6F0A-A3A5-5F86C2EE6100}"/>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7167562" y="4949825"/>
            <a:ext cx="749301" cy="762000"/>
          </a:xfrm>
          <a:prstGeom prst="roundRect">
            <a:avLst>
              <a:gd name="adj" fmla="val 7890"/>
            </a:avLst>
          </a:prstGeom>
        </p:spPr>
      </p:pic>
      <p:sp>
        <p:nvSpPr>
          <p:cNvPr id="57" name="四角形: 角を丸くする 56">
            <a:extLst>
              <a:ext uri="{FF2B5EF4-FFF2-40B4-BE49-F238E27FC236}">
                <a16:creationId xmlns:a16="http://schemas.microsoft.com/office/drawing/2014/main" id="{9E52D152-11A5-02A9-A2B7-94F97091FC66}"/>
              </a:ext>
            </a:extLst>
          </p:cNvPr>
          <p:cNvSpPr/>
          <p:nvPr/>
        </p:nvSpPr>
        <p:spPr>
          <a:xfrm>
            <a:off x="7056119" y="5274733"/>
            <a:ext cx="938531" cy="283634"/>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A3B9F7DA-40DC-46BE-D848-984FBD5DE144}"/>
              </a:ext>
            </a:extLst>
          </p:cNvPr>
          <p:cNvGrpSpPr/>
          <p:nvPr/>
        </p:nvGrpSpPr>
        <p:grpSpPr>
          <a:xfrm>
            <a:off x="6208713" y="3760542"/>
            <a:ext cx="3619242" cy="1656008"/>
            <a:chOff x="283522" y="4802387"/>
            <a:chExt cx="3619242" cy="1656008"/>
          </a:xfrm>
        </p:grpSpPr>
        <p:sp>
          <p:nvSpPr>
            <p:cNvPr id="59" name="フリーフォーム: 図形 58">
              <a:extLst>
                <a:ext uri="{FF2B5EF4-FFF2-40B4-BE49-F238E27FC236}">
                  <a16:creationId xmlns:a16="http://schemas.microsoft.com/office/drawing/2014/main" id="{AEFA4DE6-3B20-34E6-01A8-0EA3DC053096}"/>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0" name="正方形/長方形 59">
              <a:extLst>
                <a:ext uri="{FF2B5EF4-FFF2-40B4-BE49-F238E27FC236}">
                  <a16:creationId xmlns:a16="http://schemas.microsoft.com/office/drawing/2014/main" id="{0E8317F8-DF56-4214-C0AE-315EDA7DDA7D}"/>
                </a:ext>
              </a:extLst>
            </p:cNvPr>
            <p:cNvSpPr/>
            <p:nvPr/>
          </p:nvSpPr>
          <p:spPr>
            <a:xfrm>
              <a:off x="499164" y="4802387"/>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しゃっとだうん</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62" name="グラフィックス 61" descr="電源 単色塗りつぶし">
            <a:extLst>
              <a:ext uri="{FF2B5EF4-FFF2-40B4-BE49-F238E27FC236}">
                <a16:creationId xmlns:a16="http://schemas.microsoft.com/office/drawing/2014/main" id="{7F71E9D7-5095-CB7B-C280-BEAE5D33CEC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52350" y="3913369"/>
            <a:ext cx="376063" cy="376063"/>
          </a:xfrm>
          <a:prstGeom prst="rect">
            <a:avLst/>
          </a:prstGeom>
        </p:spPr>
      </p:pic>
      <p:sp>
        <p:nvSpPr>
          <p:cNvPr id="5" name="テキスト ボックス 4">
            <a:extLst>
              <a:ext uri="{FF2B5EF4-FFF2-40B4-BE49-F238E27FC236}">
                <a16:creationId xmlns:a16="http://schemas.microsoft.com/office/drawing/2014/main" id="{1F4CDD6D-6F84-D4D2-9417-F54671BF160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1DEAD94A-97A4-C75B-696C-72EE2ED94EEF}"/>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5469681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C6D5F-FF90-A2C1-A5AB-4938CAFA7B1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0F4A0AA-E947-26AB-C598-A01EB45F16D5}"/>
              </a:ext>
            </a:extLst>
          </p:cNvPr>
          <p:cNvSpPr txBox="1"/>
          <p:nvPr/>
        </p:nvSpPr>
        <p:spPr>
          <a:xfrm>
            <a:off x="0" y="461846"/>
            <a:ext cx="121919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④</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ドリルパーク　</a:t>
            </a:r>
            <a:r>
              <a:rPr kumimoji="1" lang="en-US" altLang="ja-JP" sz="3600" b="1">
                <a:latin typeface="BIZ UDPゴシック" panose="020B0400000000000000" pitchFamily="50" charset="-128"/>
                <a:ea typeface="BIZ UDPゴシック" panose="020B0400000000000000" pitchFamily="50" charset="-128"/>
              </a:rPr>
              <a:t>AI</a:t>
            </a:r>
            <a:r>
              <a:rPr kumimoji="1" lang="ja-JP" altLang="en-US" sz="3600" b="1">
                <a:latin typeface="BIZ UDPゴシック" panose="020B0400000000000000" pitchFamily="50" charset="-128"/>
                <a:ea typeface="BIZ UDPゴシック" panose="020B0400000000000000" pitchFamily="50" charset="-128"/>
              </a:rPr>
              <a:t>ドリル</a:t>
            </a:r>
            <a:endParaRPr kumimoji="1" lang="en-US" altLang="ja-JP" sz="36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7A0CDEEA-5F83-F335-2483-0088D0AF59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5" name="四角形: 角を丸くする 4">
            <a:hlinkClick r:id="rId3" action="ppaction://hlinksldjump"/>
            <a:extLst>
              <a:ext uri="{FF2B5EF4-FFF2-40B4-BE49-F238E27FC236}">
                <a16:creationId xmlns:a16="http://schemas.microsoft.com/office/drawing/2014/main" id="{591ED179-1842-E3B1-AC65-6B8E586917FC}"/>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4" name="テキスト ボックス 3">
            <a:extLst>
              <a:ext uri="{FF2B5EF4-FFF2-40B4-BE49-F238E27FC236}">
                <a16:creationId xmlns:a16="http://schemas.microsoft.com/office/drawing/2014/main" id="{087E337D-AA73-98CE-A730-0D02100BB2C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E1346BC-5D31-712C-DB99-24F1939CA6D0}"/>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6193870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27F4-1A60-95C8-9E40-02F87038E550}"/>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8AFBF207-A80B-5B89-2B67-378BED04E5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9A2C315-804A-7586-D59E-456DB8733240}"/>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たぶれっと（うぃんどうず）の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4" name="テキスト ボックス 3">
            <a:extLst>
              <a:ext uri="{FF2B5EF4-FFF2-40B4-BE49-F238E27FC236}">
                <a16:creationId xmlns:a16="http://schemas.microsoft.com/office/drawing/2014/main" id="{634815D0-2042-3160-1D9C-90FB94C50530}"/>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5079104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496E6-1490-115D-77BC-D8E2753C588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8F240D6-4CA5-6EED-DD2C-8A2E20879A4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7F568B47-C67C-2CB8-52A3-5B78B24E2FB2}"/>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2872B8EA-4FDD-E14A-A066-F96C4A74E9E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375F9777-4F30-A9B1-672A-5771FA8DB465}"/>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148C8113-41AA-8318-3C9C-CA7BCD6FE5CC}"/>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E8DED070-A07F-98C7-BD66-BDEF4ED4678B}"/>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346F39A5-D77A-AA91-38AC-ED2AE51AB304}"/>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B6226B26-B66E-F624-3EB6-6636EF133CBC}"/>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109651859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93083-9018-FD3B-1289-E695F8504904}"/>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DE894C50-3BB8-C20F-61FF-C207C87A9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39AD914-43E0-C219-6805-D25BE7B9CFAA}"/>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DEC84DD4-FF55-9EBC-BC22-CCCE080AC61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413225D3-6BCA-CC47-29CF-C8B65CC98838}"/>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B6C19766-99C4-21BE-3E50-D3CFB3542A21}"/>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D8406AA1-0826-B8AA-60BF-F26EEA941C13}"/>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7B1B7710-8608-D8CB-9F96-8D72341C6757}"/>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8BF89605-FA65-06FE-4C83-AF44A904FEA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C22F31F8-BD36-C99B-E5A0-D6B652FF105D}"/>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6F1AF676-2678-A1C0-0D36-A0606E5906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B1E8D7F2-1E89-F655-66DA-AB3DE38EF2AA}"/>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B01F8496-96E6-6750-09CA-58CB2B04D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1D6BABED-7B9E-3BB9-7C81-1B96564F23D2}"/>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FFD632A2-C37D-2CA5-DA7B-157FB2CBEC8A}"/>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32D842BB-B164-9B57-6D44-5C6130CD48AA}"/>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4566FB5E-2079-DF54-D992-319F4258024D}"/>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69C848ED-01EB-6285-79B2-5390C071458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F9FC44C4-AC4D-0474-408A-7C8FAA2E74D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322736805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BD68A-F3CF-CA39-8D11-1F75733219CB}"/>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3F7DE3EF-748B-6B6B-8831-F74D3EC21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ECB062BF-59FE-3C8A-F863-0D16BA4A8F93}"/>
              </a:ext>
            </a:extLst>
          </p:cNvPr>
          <p:cNvSpPr/>
          <p:nvPr/>
        </p:nvSpPr>
        <p:spPr>
          <a:xfrm>
            <a:off x="6095997" y="4372879"/>
            <a:ext cx="2175935"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FACFA091-6404-9F76-6DF0-8B5F12F5B00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D7915A60-A7D2-0B08-EB6E-9FF3294F6033}"/>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5" name="グループ化 4">
            <a:extLst>
              <a:ext uri="{FF2B5EF4-FFF2-40B4-BE49-F238E27FC236}">
                <a16:creationId xmlns:a16="http://schemas.microsoft.com/office/drawing/2014/main" id="{4975BAA6-2CBA-FD83-566B-CB0AC748C4AE}"/>
              </a:ext>
            </a:extLst>
          </p:cNvPr>
          <p:cNvGrpSpPr/>
          <p:nvPr/>
        </p:nvGrpSpPr>
        <p:grpSpPr>
          <a:xfrm>
            <a:off x="7183964" y="3080456"/>
            <a:ext cx="1976083" cy="1415428"/>
            <a:chOff x="7183964" y="3215923"/>
            <a:chExt cx="1976083" cy="1415428"/>
          </a:xfrm>
        </p:grpSpPr>
        <p:sp>
          <p:nvSpPr>
            <p:cNvPr id="3" name="フリーフォーム: 図形 2">
              <a:extLst>
                <a:ext uri="{FF2B5EF4-FFF2-40B4-BE49-F238E27FC236}">
                  <a16:creationId xmlns:a16="http://schemas.microsoft.com/office/drawing/2014/main" id="{4884955C-4BC9-C507-6083-AE453B3A1464}"/>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B1132FC9-BB74-9BCD-A3A1-4B45C024F520}"/>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
        <p:nvSpPr>
          <p:cNvPr id="7" name="正方形/長方形 6">
            <a:extLst>
              <a:ext uri="{FF2B5EF4-FFF2-40B4-BE49-F238E27FC236}">
                <a16:creationId xmlns:a16="http://schemas.microsoft.com/office/drawing/2014/main" id="{CAD8A846-38D1-4F61-B176-302E8309C4A4}"/>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6AB0856A-6F7A-A594-EB6A-40070FD12ACC}"/>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141431430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6C439-5D0F-0E51-B202-994B1441F025}"/>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386FE5EC-755B-B0B7-4DA8-3CABC228CC43}"/>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FF6FD210-883C-4310-3469-6280F8914953}"/>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28F0ED0-7AC6-A91B-0DC3-790A129F5A7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53A7E863-7D56-DFC2-A64A-A3347C9FF028}"/>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1D66C36A-B18D-8AAF-14F3-11F68F2F012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D2FD897B-90A0-79B1-D0B3-35DDE2590603}"/>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0C1D8F7E-18E4-4285-5850-AF19E5B27891}"/>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1125C644-B6F2-8F53-C7FA-EA57BF3A6C1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1D0BA244-A313-166F-CA12-BFF5348700CD}"/>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3A7E0834-E2D9-5F47-6EB9-1D8AF3AEBC7F}"/>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24464002-7256-6A9A-8A0A-0B2B6D22D9C7}"/>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0FDB8684-B573-560B-3757-E1C23DCD844E}"/>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0314BD0D-DE5D-9ABA-F124-CC83B8087113}"/>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7254FD4F-B783-5A19-747A-CA6131EB568E}"/>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E4026151-D8C3-68B6-83CB-C3CD3106FCE4}"/>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45814143-D525-BB72-8AA0-7B48750A0E35}"/>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F27D19A5-3B25-0520-89AB-3A6B9CFB7EBE}"/>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4ED0E452-9537-6001-3AD4-BF7FCA37A5C4}"/>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C3D9D861-0B6B-FA57-C902-05E29B837459}"/>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ぱすわーどで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07EA6E55-2832-F8BB-E8C1-7E25C2CF977D}"/>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CB432E42-50C9-ABBD-3FF3-2100CA9496B0}"/>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6AC8CE7F-2A1C-B2D4-9004-C25A58C5E8F7}"/>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272576730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B829D-E891-CDC7-CA2C-E039FFC0B33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9AEAF4B6-6409-5D55-6660-DC1C14F14F6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23EC1564-7501-E250-66B0-8D469582BC5D}"/>
              </a:ext>
            </a:extLst>
          </p:cNvPr>
          <p:cNvSpPr/>
          <p:nvPr/>
        </p:nvSpPr>
        <p:spPr>
          <a:xfrm>
            <a:off x="6089762"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1F351135-34B7-0860-6C3B-2DA70692A03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955C3796-BF6B-8EAA-8453-0F98CBFBD4F1}"/>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CBD3DB48-7993-FACB-0D70-9355380AC89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4B196EFF-621E-4BE3-918A-66981B910080}"/>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5AC1D5B7-8E98-1E04-23BB-6972CAC5F526}"/>
              </a:ext>
            </a:extLst>
          </p:cNvPr>
          <p:cNvGrpSpPr/>
          <p:nvPr/>
        </p:nvGrpSpPr>
        <p:grpSpPr>
          <a:xfrm>
            <a:off x="7006164" y="4366369"/>
            <a:ext cx="1976083" cy="1415428"/>
            <a:chOff x="7183964" y="3215923"/>
            <a:chExt cx="1976083" cy="1415428"/>
          </a:xfrm>
        </p:grpSpPr>
        <p:sp>
          <p:nvSpPr>
            <p:cNvPr id="7" name="フリーフォーム: 図形 6">
              <a:extLst>
                <a:ext uri="{FF2B5EF4-FFF2-40B4-BE49-F238E27FC236}">
                  <a16:creationId xmlns:a16="http://schemas.microsoft.com/office/drawing/2014/main" id="{066B8A80-D4BC-96EF-08D4-DA46D2ED0157}"/>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27BDDC40-C826-42F6-93BF-B087489065C0}"/>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23744530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CFD13-5295-42C4-A457-414F2BAAC8C8}"/>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357D4BAD-F500-B2BA-DC23-26712C0DBC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196" y="2057286"/>
            <a:ext cx="9677604" cy="2905283"/>
          </a:xfrm>
          <a:prstGeom prst="rect">
            <a:avLst/>
          </a:prstGeom>
          <a:ln w="19050">
            <a:noFill/>
          </a:ln>
        </p:spPr>
      </p:pic>
      <p:sp>
        <p:nvSpPr>
          <p:cNvPr id="3" name="四角形: 角を丸くする 2">
            <a:extLst>
              <a:ext uri="{FF2B5EF4-FFF2-40B4-BE49-F238E27FC236}">
                <a16:creationId xmlns:a16="http://schemas.microsoft.com/office/drawing/2014/main" id="{062BBCD3-608E-B367-511A-BA56337F61A9}"/>
              </a:ext>
            </a:extLst>
          </p:cNvPr>
          <p:cNvSpPr/>
          <p:nvPr/>
        </p:nvSpPr>
        <p:spPr>
          <a:xfrm>
            <a:off x="5830227" y="2602424"/>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64A0F51-0490-D0CB-0572-D4F8809EB21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B6C2D20F-90C1-D6D0-88D4-57611BA904E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7449946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E8ED45F5-A787-4689-7919-2D1B4A2334A7}"/>
              </a:ext>
            </a:extLst>
          </p:cNvPr>
          <p:cNvSpPr/>
          <p:nvPr/>
        </p:nvSpPr>
        <p:spPr>
          <a:xfrm>
            <a:off x="5927726" y="2092445"/>
            <a:ext cx="1181100" cy="17014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7400A64-2375-5A26-C966-A64269952C5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ＡＩドリルを　えらぶ</a:t>
            </a:r>
          </a:p>
        </p:txBody>
      </p:sp>
      <p:sp>
        <p:nvSpPr>
          <p:cNvPr id="8" name="テキスト ボックス 7">
            <a:extLst>
              <a:ext uri="{FF2B5EF4-FFF2-40B4-BE49-F238E27FC236}">
                <a16:creationId xmlns:a16="http://schemas.microsoft.com/office/drawing/2014/main" id="{B8806F54-8E25-1507-ED44-0FFABA2153F1}"/>
              </a:ext>
            </a:extLst>
          </p:cNvPr>
          <p:cNvSpPr txBox="1"/>
          <p:nvPr/>
        </p:nvSpPr>
        <p:spPr>
          <a:xfrm>
            <a:off x="3146666" y="929859"/>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（えーあい）</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43624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83FB-F49B-1D09-D86C-68B09C82E2ED}"/>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75EA89A0-3B34-C40A-D3CC-CA5A6E7760E8}"/>
              </a:ext>
            </a:extLst>
          </p:cNvPr>
          <p:cNvSpPr/>
          <p:nvPr/>
        </p:nvSpPr>
        <p:spPr>
          <a:xfrm>
            <a:off x="-2" y="0"/>
            <a:ext cx="12192000" cy="2445488"/>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B58FE70-2ACC-68A9-42DD-B7E2FEB5238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たぶれっとを</a:t>
            </a:r>
            <a:r>
              <a:rPr lang="en-US" altLang="ja-JP" sz="5400" b="1" cap="all">
                <a:solidFill>
                  <a:schemeClr val="bg1"/>
                </a:solidFill>
                <a:latin typeface="BIZ UDPゴシック" panose="020B0400000000000000" pitchFamily="50" charset="-128"/>
                <a:ea typeface="BIZ UDPゴシック" panose="020B0400000000000000" pitchFamily="50" charset="-128"/>
              </a:rPr>
              <a:t>	</a:t>
            </a:r>
            <a:r>
              <a:rPr lang="ja-JP" altLang="en-US" sz="5400" b="1" cap="all">
                <a:solidFill>
                  <a:schemeClr val="bg1"/>
                </a:solidFill>
                <a:latin typeface="BIZ UDPゴシック" panose="020B0400000000000000" pitchFamily="50" charset="-128"/>
                <a:ea typeface="BIZ UDPゴシック" panose="020B0400000000000000" pitchFamily="50" charset="-128"/>
              </a:rPr>
              <a:t>　もつときは</a:t>
            </a:r>
          </a:p>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りょうてで しっかりと もつ</a:t>
            </a:r>
          </a:p>
        </p:txBody>
      </p:sp>
      <p:grpSp>
        <p:nvGrpSpPr>
          <p:cNvPr id="54" name="グループ化 53">
            <a:extLst>
              <a:ext uri="{FF2B5EF4-FFF2-40B4-BE49-F238E27FC236}">
                <a16:creationId xmlns:a16="http://schemas.microsoft.com/office/drawing/2014/main" id="{C3E0C48A-9D22-F000-38AD-5E4BEE5443F5}"/>
              </a:ext>
            </a:extLst>
          </p:cNvPr>
          <p:cNvGrpSpPr/>
          <p:nvPr/>
        </p:nvGrpSpPr>
        <p:grpSpPr>
          <a:xfrm>
            <a:off x="2133599" y="2570788"/>
            <a:ext cx="7910287" cy="4290203"/>
            <a:chOff x="2133599" y="2570788"/>
            <a:chExt cx="7910287" cy="4290203"/>
          </a:xfrm>
        </p:grpSpPr>
        <p:pic>
          <p:nvPicPr>
            <p:cNvPr id="4" name="図 3" descr="ホワイトボード&#10;&#10;AI によって生成されたコンテンツは間違っている可能性があります。">
              <a:extLst>
                <a:ext uri="{FF2B5EF4-FFF2-40B4-BE49-F238E27FC236}">
                  <a16:creationId xmlns:a16="http://schemas.microsoft.com/office/drawing/2014/main" id="{252CF800-2FFD-1D02-9F36-1C306F392A15}"/>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Lst>
            </a:blip>
            <a:srcRect l="11126" t="21013" r="11268" b="11690"/>
            <a:stretch/>
          </p:blipFill>
          <p:spPr>
            <a:xfrm>
              <a:off x="2133599" y="2570788"/>
              <a:ext cx="7910287" cy="4287212"/>
            </a:xfrm>
            <a:prstGeom prst="rect">
              <a:avLst/>
            </a:prstGeom>
          </p:spPr>
        </p:pic>
        <p:sp>
          <p:nvSpPr>
            <p:cNvPr id="47" name="フリーフォーム: 図形 46">
              <a:extLst>
                <a:ext uri="{FF2B5EF4-FFF2-40B4-BE49-F238E27FC236}">
                  <a16:creationId xmlns:a16="http://schemas.microsoft.com/office/drawing/2014/main" id="{9083845B-1CDD-EC68-D38D-0C34BB93062A}"/>
                </a:ext>
              </a:extLst>
            </p:cNvPr>
            <p:cNvSpPr/>
            <p:nvPr/>
          </p:nvSpPr>
          <p:spPr>
            <a:xfrm>
              <a:off x="3728501" y="2920616"/>
              <a:ext cx="4716000" cy="2628000"/>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1048" h="2636122">
                  <a:moveTo>
                    <a:pt x="49137" y="0"/>
                  </a:moveTo>
                  <a:lnTo>
                    <a:pt x="4661911" y="0"/>
                  </a:lnTo>
                  <a:cubicBezTo>
                    <a:pt x="4689049" y="0"/>
                    <a:pt x="4711048" y="21999"/>
                    <a:pt x="4711048" y="49137"/>
                  </a:cubicBezTo>
                  <a:lnTo>
                    <a:pt x="4711048" y="1339356"/>
                  </a:lnTo>
                  <a:lnTo>
                    <a:pt x="4695564" y="1350466"/>
                  </a:lnTo>
                  <a:cubicBezTo>
                    <a:pt x="4687608" y="1358285"/>
                    <a:pt x="4681512" y="1367406"/>
                    <a:pt x="4678392" y="1378611"/>
                  </a:cubicBezTo>
                  <a:lnTo>
                    <a:pt x="4661889" y="1543470"/>
                  </a:lnTo>
                  <a:cubicBezTo>
                    <a:pt x="4670352" y="1593569"/>
                    <a:pt x="4681197" y="1633547"/>
                    <a:pt x="4692935" y="1670548"/>
                  </a:cubicBezTo>
                  <a:lnTo>
                    <a:pt x="4711048" y="1724891"/>
                  </a:ln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6" name="フリーフォーム: 図形 25">
              <a:extLst>
                <a:ext uri="{FF2B5EF4-FFF2-40B4-BE49-F238E27FC236}">
                  <a16:creationId xmlns:a16="http://schemas.microsoft.com/office/drawing/2014/main" id="{DD67D0F6-9386-15BB-8C78-E8B382152E18}"/>
                </a:ext>
              </a:extLst>
            </p:cNvPr>
            <p:cNvSpPr/>
            <p:nvPr/>
          </p:nvSpPr>
          <p:spPr>
            <a:xfrm flipH="1">
              <a:off x="8477200" y="5320413"/>
              <a:ext cx="5756" cy="69674"/>
            </a:xfrm>
            <a:custGeom>
              <a:avLst/>
              <a:gdLst>
                <a:gd name="connsiteX0" fmla="*/ 0 w 5756"/>
                <a:gd name="connsiteY0" fmla="*/ 0 h 69674"/>
                <a:gd name="connsiteX1" fmla="*/ 0 w 5756"/>
                <a:gd name="connsiteY1" fmla="*/ 69674 h 69674"/>
                <a:gd name="connsiteX2" fmla="*/ 5756 w 5756"/>
                <a:gd name="connsiteY2" fmla="*/ 32692 h 69674"/>
                <a:gd name="connsiteX3" fmla="*/ 0 w 5756"/>
                <a:gd name="connsiteY3" fmla="*/ 0 h 69674"/>
              </a:gdLst>
              <a:ahLst/>
              <a:cxnLst>
                <a:cxn ang="0">
                  <a:pos x="connsiteX0" y="connsiteY0"/>
                </a:cxn>
                <a:cxn ang="0">
                  <a:pos x="connsiteX1" y="connsiteY1"/>
                </a:cxn>
                <a:cxn ang="0">
                  <a:pos x="connsiteX2" y="connsiteY2"/>
                </a:cxn>
                <a:cxn ang="0">
                  <a:pos x="connsiteX3" y="connsiteY3"/>
                </a:cxn>
              </a:cxnLst>
              <a:rect l="l" t="t" r="r" b="b"/>
              <a:pathLst>
                <a:path w="5756" h="69674">
                  <a:moveTo>
                    <a:pt x="0" y="0"/>
                  </a:moveTo>
                  <a:lnTo>
                    <a:pt x="0" y="69674"/>
                  </a:lnTo>
                  <a:lnTo>
                    <a:pt x="5756" y="32692"/>
                  </a:lnTo>
                  <a:lnTo>
                    <a:pt x="0"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5" name="フリーフォーム: 図形 24">
              <a:extLst>
                <a:ext uri="{FF2B5EF4-FFF2-40B4-BE49-F238E27FC236}">
                  <a16:creationId xmlns:a16="http://schemas.microsoft.com/office/drawing/2014/main" id="{0EEE5444-6793-F5AF-21DE-DEE5E676F4EB}"/>
                </a:ext>
              </a:extLst>
            </p:cNvPr>
            <p:cNvSpPr/>
            <p:nvPr/>
          </p:nvSpPr>
          <p:spPr>
            <a:xfrm flipH="1">
              <a:off x="3708978" y="5322203"/>
              <a:ext cx="5441" cy="65861"/>
            </a:xfrm>
            <a:custGeom>
              <a:avLst/>
              <a:gdLst>
                <a:gd name="connsiteX0" fmla="*/ 5441 w 5441"/>
                <a:gd name="connsiteY0" fmla="*/ 0 h 65861"/>
                <a:gd name="connsiteX1" fmla="*/ 0 w 5441"/>
                <a:gd name="connsiteY1" fmla="*/ 30903 h 65861"/>
                <a:gd name="connsiteX2" fmla="*/ 5441 w 5441"/>
                <a:gd name="connsiteY2" fmla="*/ 65861 h 65861"/>
                <a:gd name="connsiteX3" fmla="*/ 5441 w 5441"/>
                <a:gd name="connsiteY3" fmla="*/ 0 h 65861"/>
              </a:gdLst>
              <a:ahLst/>
              <a:cxnLst>
                <a:cxn ang="0">
                  <a:pos x="connsiteX0" y="connsiteY0"/>
                </a:cxn>
                <a:cxn ang="0">
                  <a:pos x="connsiteX1" y="connsiteY1"/>
                </a:cxn>
                <a:cxn ang="0">
                  <a:pos x="connsiteX2" y="connsiteY2"/>
                </a:cxn>
                <a:cxn ang="0">
                  <a:pos x="connsiteX3" y="connsiteY3"/>
                </a:cxn>
              </a:cxnLst>
              <a:rect l="l" t="t" r="r" b="b"/>
              <a:pathLst>
                <a:path w="5441" h="65861">
                  <a:moveTo>
                    <a:pt x="5441" y="0"/>
                  </a:moveTo>
                  <a:lnTo>
                    <a:pt x="0" y="30903"/>
                  </a:lnTo>
                  <a:lnTo>
                    <a:pt x="5441" y="65861"/>
                  </a:lnTo>
                  <a:lnTo>
                    <a:pt x="5441"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53" name="グループ化 52">
              <a:extLst>
                <a:ext uri="{FF2B5EF4-FFF2-40B4-BE49-F238E27FC236}">
                  <a16:creationId xmlns:a16="http://schemas.microsoft.com/office/drawing/2014/main" id="{3044F309-68C1-C1AA-96A2-1AE7F668D5D9}"/>
                </a:ext>
              </a:extLst>
            </p:cNvPr>
            <p:cNvGrpSpPr/>
            <p:nvPr/>
          </p:nvGrpSpPr>
          <p:grpSpPr>
            <a:xfrm>
              <a:off x="2286574" y="2664028"/>
              <a:ext cx="7637949" cy="4196963"/>
              <a:chOff x="2286574" y="2664028"/>
              <a:chExt cx="7637949" cy="4196963"/>
            </a:xfrm>
          </p:grpSpPr>
          <p:grpSp>
            <p:nvGrpSpPr>
              <p:cNvPr id="14" name="グループ化 13">
                <a:extLst>
                  <a:ext uri="{FF2B5EF4-FFF2-40B4-BE49-F238E27FC236}">
                    <a16:creationId xmlns:a16="http://schemas.microsoft.com/office/drawing/2014/main" id="{D46F097D-CE2E-EF38-BDA4-E4569352C4A4}"/>
                  </a:ext>
                </a:extLst>
              </p:cNvPr>
              <p:cNvGrpSpPr/>
              <p:nvPr/>
            </p:nvGrpSpPr>
            <p:grpSpPr>
              <a:xfrm>
                <a:off x="2380916" y="3924686"/>
                <a:ext cx="7430164" cy="681986"/>
                <a:chOff x="2261307" y="3924686"/>
                <a:chExt cx="7430164" cy="681986"/>
              </a:xfrm>
            </p:grpSpPr>
            <p:grpSp>
              <p:nvGrpSpPr>
                <p:cNvPr id="9" name="グループ化 8">
                  <a:extLst>
                    <a:ext uri="{FF2B5EF4-FFF2-40B4-BE49-F238E27FC236}">
                      <a16:creationId xmlns:a16="http://schemas.microsoft.com/office/drawing/2014/main" id="{A1AFB818-F5A7-D00F-4D5E-F29647C3D718}"/>
                    </a:ext>
                  </a:extLst>
                </p:cNvPr>
                <p:cNvGrpSpPr/>
                <p:nvPr/>
              </p:nvGrpSpPr>
              <p:grpSpPr>
                <a:xfrm>
                  <a:off x="2261307" y="3924686"/>
                  <a:ext cx="673279" cy="681986"/>
                  <a:chOff x="2038023" y="3760293"/>
                  <a:chExt cx="906830" cy="918557"/>
                </a:xfrm>
              </p:grpSpPr>
              <p:cxnSp>
                <p:nvCxnSpPr>
                  <p:cNvPr id="5" name="直線コネクタ 4">
                    <a:extLst>
                      <a:ext uri="{FF2B5EF4-FFF2-40B4-BE49-F238E27FC236}">
                        <a16:creationId xmlns:a16="http://schemas.microsoft.com/office/drawing/2014/main" id="{706CC6B6-3E67-CFE6-3897-74D3D130499E}"/>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70A2DE82-3425-E4CE-38D7-595E4644A938}"/>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A0F800D4-ED7A-8D2C-7C39-0D46C686FC79}"/>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3AE83FD8-05EC-77C9-EFB5-241B855901E8}"/>
                    </a:ext>
                  </a:extLst>
                </p:cNvPr>
                <p:cNvGrpSpPr/>
                <p:nvPr/>
              </p:nvGrpSpPr>
              <p:grpSpPr>
                <a:xfrm flipH="1">
                  <a:off x="9018192" y="3924686"/>
                  <a:ext cx="673279" cy="681986"/>
                  <a:chOff x="2038023" y="3760293"/>
                  <a:chExt cx="906830" cy="918557"/>
                </a:xfrm>
              </p:grpSpPr>
              <p:cxnSp>
                <p:nvCxnSpPr>
                  <p:cNvPr id="11" name="直線コネクタ 10">
                    <a:extLst>
                      <a:ext uri="{FF2B5EF4-FFF2-40B4-BE49-F238E27FC236}">
                        <a16:creationId xmlns:a16="http://schemas.microsoft.com/office/drawing/2014/main" id="{20AABAA6-8824-73C4-8B99-9676748A1B91}"/>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C1413C9-F314-E84D-5136-D628724139DE}"/>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96D7DEC-C9B1-B3CC-085A-752F218D033C}"/>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grpSp>
            <p:nvGrpSpPr>
              <p:cNvPr id="38" name="グループ化 37">
                <a:extLst>
                  <a:ext uri="{FF2B5EF4-FFF2-40B4-BE49-F238E27FC236}">
                    <a16:creationId xmlns:a16="http://schemas.microsoft.com/office/drawing/2014/main" id="{B47B48BD-BDBF-F466-8D15-4D44A5E0D093}"/>
                  </a:ext>
                </a:extLst>
              </p:cNvPr>
              <p:cNvGrpSpPr/>
              <p:nvPr/>
            </p:nvGrpSpPr>
            <p:grpSpPr>
              <a:xfrm>
                <a:off x="3540188" y="2664028"/>
                <a:ext cx="5092631" cy="3375431"/>
                <a:chOff x="3549650" y="2664028"/>
                <a:chExt cx="5092631" cy="3375431"/>
              </a:xfrm>
              <a:solidFill>
                <a:srgbClr val="00B0F0">
                  <a:alpha val="40000"/>
                </a:srgbClr>
              </a:solidFill>
            </p:grpSpPr>
            <p:sp>
              <p:nvSpPr>
                <p:cNvPr id="33" name="フリーフォーム: 図形 32">
                  <a:extLst>
                    <a:ext uri="{FF2B5EF4-FFF2-40B4-BE49-F238E27FC236}">
                      <a16:creationId xmlns:a16="http://schemas.microsoft.com/office/drawing/2014/main" id="{7E600889-1652-4872-6AB5-DE29AD1C2046}"/>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8" name="フリーフォーム: 図形 27">
                  <a:extLst>
                    <a:ext uri="{FF2B5EF4-FFF2-40B4-BE49-F238E27FC236}">
                      <a16:creationId xmlns:a16="http://schemas.microsoft.com/office/drawing/2014/main" id="{EE4F698B-3578-E4E3-1B99-57870B5FF31D}"/>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フリーフォーム: 図形 26">
                  <a:extLst>
                    <a:ext uri="{FF2B5EF4-FFF2-40B4-BE49-F238E27FC236}">
                      <a16:creationId xmlns:a16="http://schemas.microsoft.com/office/drawing/2014/main" id="{7CED3599-5A12-CD1A-1B2A-FF64F3383BED}"/>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図形 23">
                  <a:extLst>
                    <a:ext uri="{FF2B5EF4-FFF2-40B4-BE49-F238E27FC236}">
                      <a16:creationId xmlns:a16="http://schemas.microsoft.com/office/drawing/2014/main" id="{4EA6306A-5F67-7728-6BC1-F24FDCA0008D}"/>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43" name="フリーフォーム: 図形 42">
                <a:extLst>
                  <a:ext uri="{FF2B5EF4-FFF2-40B4-BE49-F238E27FC236}">
                    <a16:creationId xmlns:a16="http://schemas.microsoft.com/office/drawing/2014/main" id="{7B0AFF84-6ECF-062A-0BD3-969B526069A8}"/>
                  </a:ext>
                </a:extLst>
              </p:cNvPr>
              <p:cNvSpPr/>
              <p:nvPr/>
            </p:nvSpPr>
            <p:spPr>
              <a:xfrm>
                <a:off x="2286574"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90F7EBB4-F66B-22E8-CE38-A1D12594C210}"/>
                  </a:ext>
                </a:extLst>
              </p:cNvPr>
              <p:cNvSpPr/>
              <p:nvPr/>
            </p:nvSpPr>
            <p:spPr>
              <a:xfrm flipH="1">
                <a:off x="8404067"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 name="テキスト ボックス 1">
            <a:extLst>
              <a:ext uri="{FF2B5EF4-FFF2-40B4-BE49-F238E27FC236}">
                <a16:creationId xmlns:a16="http://schemas.microsoft.com/office/drawing/2014/main" id="{C41C3CE0-1477-10AB-72E0-F24BE5291AD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を用いて画像を作成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0074620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B3A5C-2256-D435-DAE8-BDFF1AF9DE9F}"/>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86B72986-943F-4FCC-114D-8E69F100AF3C}"/>
              </a:ext>
            </a:extLst>
          </p:cNvPr>
          <p:cNvPicPr>
            <a:picLocks noChangeAspect="1"/>
          </p:cNvPicPr>
          <p:nvPr/>
        </p:nvPicPr>
        <p:blipFill>
          <a:blip r:embed="rId3"/>
          <a:stretch>
            <a:fillRect/>
          </a:stretch>
        </p:blipFill>
        <p:spPr>
          <a:xfrm>
            <a:off x="1507277" y="1275194"/>
            <a:ext cx="9177445" cy="5425739"/>
          </a:xfrm>
          <a:prstGeom prst="rect">
            <a:avLst/>
          </a:prstGeom>
        </p:spPr>
      </p:pic>
      <p:sp>
        <p:nvSpPr>
          <p:cNvPr id="4" name="四角形: 角を丸くする 3">
            <a:extLst>
              <a:ext uri="{FF2B5EF4-FFF2-40B4-BE49-F238E27FC236}">
                <a16:creationId xmlns:a16="http://schemas.microsoft.com/office/drawing/2014/main" id="{1D815D5A-14B3-951E-46B9-5B6CACA1CB10}"/>
              </a:ext>
            </a:extLst>
          </p:cNvPr>
          <p:cNvSpPr/>
          <p:nvPr/>
        </p:nvSpPr>
        <p:spPr>
          <a:xfrm>
            <a:off x="3315154" y="2287040"/>
            <a:ext cx="5524046" cy="3431590"/>
          </a:xfrm>
          <a:prstGeom prst="roundRect">
            <a:avLst>
              <a:gd name="adj" fmla="val 480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B7960307-6E4D-A1A8-9288-CDD7E8651B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ききてを えらぶ</a:t>
            </a:r>
          </a:p>
        </p:txBody>
      </p:sp>
    </p:spTree>
    <p:extLst>
      <p:ext uri="{BB962C8B-B14F-4D97-AF65-F5344CB8AC3E}">
        <p14:creationId xmlns:p14="http://schemas.microsoft.com/office/powerpoint/2010/main" val="102047535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2DA4D86A-C716-25AC-B1E8-656D05E61A3C}"/>
              </a:ext>
            </a:extLst>
          </p:cNvPr>
          <p:cNvPicPr>
            <a:picLocks noChangeAspect="1"/>
          </p:cNvPicPr>
          <p:nvPr/>
        </p:nvPicPr>
        <p:blipFill>
          <a:blip r:embed="rId3"/>
          <a:stretch>
            <a:fillRect/>
          </a:stretch>
        </p:blipFill>
        <p:spPr>
          <a:xfrm>
            <a:off x="1286382" y="1268413"/>
            <a:ext cx="9609695"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485432" y="3174997"/>
            <a:ext cx="9211597" cy="61323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64286DE-E470-52C4-43A9-143816439D0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いちばんうえの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えらぶ</a:t>
            </a:r>
          </a:p>
        </p:txBody>
      </p:sp>
    </p:spTree>
    <p:extLst>
      <p:ext uri="{BB962C8B-B14F-4D97-AF65-F5344CB8AC3E}">
        <p14:creationId xmlns:p14="http://schemas.microsoft.com/office/powerpoint/2010/main" val="306954310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0D2C0B4E-33DE-620F-D063-69284D70175C}"/>
              </a:ext>
            </a:extLst>
          </p:cNvPr>
          <p:cNvPicPr>
            <a:picLocks noChangeAspect="1"/>
          </p:cNvPicPr>
          <p:nvPr/>
        </p:nvPicPr>
        <p:blipFill>
          <a:blip r:embed="rId3"/>
          <a:stretch>
            <a:fillRect/>
          </a:stretch>
        </p:blipFill>
        <p:spPr>
          <a:xfrm>
            <a:off x="1288137" y="1268413"/>
            <a:ext cx="9615726"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643063" y="3787894"/>
            <a:ext cx="2056466" cy="922219"/>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5B4824E-83E6-998A-2CF7-CDCB2681EED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の ひだりの もんだいを えらぶ</a:t>
            </a:r>
          </a:p>
        </p:txBody>
      </p:sp>
      <p:grpSp>
        <p:nvGrpSpPr>
          <p:cNvPr id="9" name="グループ化 8">
            <a:extLst>
              <a:ext uri="{FF2B5EF4-FFF2-40B4-BE49-F238E27FC236}">
                <a16:creationId xmlns:a16="http://schemas.microsoft.com/office/drawing/2014/main" id="{1B348157-FBBA-9431-E46F-7601501BE072}"/>
              </a:ext>
            </a:extLst>
          </p:cNvPr>
          <p:cNvGrpSpPr/>
          <p:nvPr/>
        </p:nvGrpSpPr>
        <p:grpSpPr>
          <a:xfrm>
            <a:off x="3298503" y="3429000"/>
            <a:ext cx="3526815" cy="898148"/>
            <a:chOff x="8010085" y="4853978"/>
            <a:chExt cx="3526815" cy="898148"/>
          </a:xfrm>
        </p:grpSpPr>
        <p:sp>
          <p:nvSpPr>
            <p:cNvPr id="10" name="フリーフォーム: 図形 9">
              <a:extLst>
                <a:ext uri="{FF2B5EF4-FFF2-40B4-BE49-F238E27FC236}">
                  <a16:creationId xmlns:a16="http://schemas.microsoft.com/office/drawing/2014/main" id="{953005CD-F113-42BB-1C22-CCA6A1FD65D3}"/>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四角形: 角を丸くする 10">
              <a:extLst>
                <a:ext uri="{FF2B5EF4-FFF2-40B4-BE49-F238E27FC236}">
                  <a16:creationId xmlns:a16="http://schemas.microsoft.com/office/drawing/2014/main" id="{193D99BF-985D-5406-7003-26E071BBBE0D}"/>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385739441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a:extLst>
              <a:ext uri="{FF2B5EF4-FFF2-40B4-BE49-F238E27FC236}">
                <a16:creationId xmlns:a16="http://schemas.microsoft.com/office/drawing/2014/main" id="{D4D9054C-4A26-3FE0-8FB1-AEEB14EFC434}"/>
              </a:ext>
            </a:extLst>
          </p:cNvPr>
          <p:cNvPicPr>
            <a:picLocks noChangeAspect="1"/>
          </p:cNvPicPr>
          <p:nvPr/>
        </p:nvPicPr>
        <p:blipFill>
          <a:blip r:embed="rId3"/>
          <a:stretch>
            <a:fillRect/>
          </a:stretch>
        </p:blipFill>
        <p:spPr>
          <a:xfrm>
            <a:off x="1243477" y="1268413"/>
            <a:ext cx="9705041"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F678B66F-0455-4BA3-E42E-DA443B94C937}"/>
              </a:ext>
            </a:extLst>
          </p:cNvPr>
          <p:cNvSpPr/>
          <p:nvPr/>
        </p:nvSpPr>
        <p:spPr>
          <a:xfrm>
            <a:off x="7805008" y="1532241"/>
            <a:ext cx="2719854"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82599F71-013F-55D3-29D1-EBA41D4EAF3D}"/>
              </a:ext>
            </a:extLst>
          </p:cNvPr>
          <p:cNvSpPr/>
          <p:nvPr/>
        </p:nvSpPr>
        <p:spPr>
          <a:xfrm>
            <a:off x="2815772" y="1532241"/>
            <a:ext cx="1687421" cy="2646469"/>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192B3F79-08C1-71F6-BCD0-4AD6BDA61474}"/>
              </a:ext>
            </a:extLst>
          </p:cNvPr>
          <p:cNvSpPr/>
          <p:nvPr/>
        </p:nvSpPr>
        <p:spPr>
          <a:xfrm>
            <a:off x="5611463"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1859B7C9-827A-B353-B45B-5C96D0450337}"/>
              </a:ext>
            </a:extLst>
          </p:cNvPr>
          <p:cNvSpPr/>
          <p:nvPr/>
        </p:nvSpPr>
        <p:spPr>
          <a:xfrm>
            <a:off x="5747399"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テキスト ボックス 12">
            <a:extLst>
              <a:ext uri="{FF2B5EF4-FFF2-40B4-BE49-F238E27FC236}">
                <a16:creationId xmlns:a16="http://schemas.microsoft.com/office/drawing/2014/main" id="{B98E457C-9D09-1B98-2497-2646A161A3C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もんだいにとりくもう</a:t>
            </a:r>
          </a:p>
        </p:txBody>
      </p:sp>
      <p:sp>
        <p:nvSpPr>
          <p:cNvPr id="14" name="四角形: 角を丸くする 13">
            <a:extLst>
              <a:ext uri="{FF2B5EF4-FFF2-40B4-BE49-F238E27FC236}">
                <a16:creationId xmlns:a16="http://schemas.microsoft.com/office/drawing/2014/main" id="{1437DFC6-83CE-8DC8-AF2B-3825904474CD}"/>
              </a:ext>
            </a:extLst>
          </p:cNvPr>
          <p:cNvSpPr/>
          <p:nvPr/>
        </p:nvSpPr>
        <p:spPr>
          <a:xfrm>
            <a:off x="4386993" y="2930852"/>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8EB5E173-68F8-16C6-436D-C1F263099E06}"/>
              </a:ext>
            </a:extLst>
          </p:cNvPr>
          <p:cNvSpPr/>
          <p:nvPr/>
        </p:nvSpPr>
        <p:spPr>
          <a:xfrm>
            <a:off x="4590398" y="2978873"/>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8" name="四角形: 角を丸くする 17">
            <a:extLst>
              <a:ext uri="{FF2B5EF4-FFF2-40B4-BE49-F238E27FC236}">
                <a16:creationId xmlns:a16="http://schemas.microsoft.com/office/drawing/2014/main" id="{D78F9094-B2EC-A1AA-3586-21D68B731DD6}"/>
              </a:ext>
            </a:extLst>
          </p:cNvPr>
          <p:cNvSpPr/>
          <p:nvPr/>
        </p:nvSpPr>
        <p:spPr>
          <a:xfrm>
            <a:off x="2064497" y="5663381"/>
            <a:ext cx="1046206" cy="1005707"/>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BFAAD130-59B4-B543-B67F-191D24EC8131}"/>
              </a:ext>
            </a:extLst>
          </p:cNvPr>
          <p:cNvSpPr/>
          <p:nvPr/>
        </p:nvSpPr>
        <p:spPr>
          <a:xfrm>
            <a:off x="3291834" y="502822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1684CCC6-6FA8-3D18-FF75-D7E490B5A119}"/>
              </a:ext>
            </a:extLst>
          </p:cNvPr>
          <p:cNvSpPr/>
          <p:nvPr/>
        </p:nvSpPr>
        <p:spPr>
          <a:xfrm>
            <a:off x="3445309" y="507929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19" name="楕円 18">
            <a:extLst>
              <a:ext uri="{FF2B5EF4-FFF2-40B4-BE49-F238E27FC236}">
                <a16:creationId xmlns:a16="http://schemas.microsoft.com/office/drawing/2014/main" id="{4BFD03A1-0BD1-6B55-B2B4-79CEC4E27ACD}"/>
              </a:ext>
            </a:extLst>
          </p:cNvPr>
          <p:cNvSpPr/>
          <p:nvPr/>
        </p:nvSpPr>
        <p:spPr>
          <a:xfrm>
            <a:off x="7433693"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BD5100F6-8B0D-D054-2480-4DBBDDC14A3E}"/>
              </a:ext>
            </a:extLst>
          </p:cNvPr>
          <p:cNvSpPr/>
          <p:nvPr/>
        </p:nvSpPr>
        <p:spPr>
          <a:xfrm>
            <a:off x="4136632" y="2613155"/>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2935AC24-166D-F6FB-AB29-BA2AF568BDDE}"/>
              </a:ext>
            </a:extLst>
          </p:cNvPr>
          <p:cNvSpPr/>
          <p:nvPr/>
        </p:nvSpPr>
        <p:spPr>
          <a:xfrm>
            <a:off x="2851994" y="5327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491471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DC688BF5-3843-3C8B-6D0A-4B31B0A66D8C}"/>
              </a:ext>
            </a:extLst>
          </p:cNvPr>
          <p:cNvPicPr>
            <a:picLocks noChangeAspect="1"/>
          </p:cNvPicPr>
          <p:nvPr/>
        </p:nvPicPr>
        <p:blipFill>
          <a:blip r:embed="rId3"/>
          <a:stretch>
            <a:fillRect/>
          </a:stretch>
        </p:blipFill>
        <p:spPr>
          <a:xfrm>
            <a:off x="1243480" y="1268413"/>
            <a:ext cx="9705040"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53728306-18AE-D929-8B6A-C5778CBA35B3}"/>
              </a:ext>
            </a:extLst>
          </p:cNvPr>
          <p:cNvSpPr/>
          <p:nvPr/>
        </p:nvSpPr>
        <p:spPr>
          <a:xfrm>
            <a:off x="2084173" y="1664654"/>
            <a:ext cx="3373351" cy="2898545"/>
          </a:xfrm>
          <a:prstGeom prst="roundRect">
            <a:avLst>
              <a:gd name="adj" fmla="val 78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94C9566-8B91-80CA-6080-5A75CA4A759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 とりくもう</a:t>
            </a:r>
          </a:p>
        </p:txBody>
      </p:sp>
      <p:sp>
        <p:nvSpPr>
          <p:cNvPr id="5" name="四角形: 角を丸くする 4">
            <a:extLst>
              <a:ext uri="{FF2B5EF4-FFF2-40B4-BE49-F238E27FC236}">
                <a16:creationId xmlns:a16="http://schemas.microsoft.com/office/drawing/2014/main" id="{BED995AA-ACA7-BC56-4743-DFA023474D78}"/>
              </a:ext>
            </a:extLst>
          </p:cNvPr>
          <p:cNvSpPr/>
          <p:nvPr/>
        </p:nvSpPr>
        <p:spPr>
          <a:xfrm>
            <a:off x="2451385" y="5669280"/>
            <a:ext cx="1046206" cy="105795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55F5F43-589E-820E-6336-C68D3FC5B7EB}"/>
              </a:ext>
            </a:extLst>
          </p:cNvPr>
          <p:cNvSpPr/>
          <p:nvPr/>
        </p:nvSpPr>
        <p:spPr>
          <a:xfrm>
            <a:off x="4256641" y="3090445"/>
            <a:ext cx="3529595"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97029661-707B-87FB-828A-51B21CE02EFB}"/>
              </a:ext>
            </a:extLst>
          </p:cNvPr>
          <p:cNvSpPr/>
          <p:nvPr/>
        </p:nvSpPr>
        <p:spPr>
          <a:xfrm>
            <a:off x="4460046" y="3138466"/>
            <a:ext cx="3440490"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こたえと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かいせつを かくにんします</a:t>
            </a:r>
          </a:p>
        </p:txBody>
      </p:sp>
      <p:sp>
        <p:nvSpPr>
          <p:cNvPr id="11" name="楕円 10">
            <a:extLst>
              <a:ext uri="{FF2B5EF4-FFF2-40B4-BE49-F238E27FC236}">
                <a16:creationId xmlns:a16="http://schemas.microsoft.com/office/drawing/2014/main" id="{EEC0A2A7-E772-6361-B1CB-FE1AD84FE752}"/>
              </a:ext>
            </a:extLst>
          </p:cNvPr>
          <p:cNvSpPr/>
          <p:nvPr/>
        </p:nvSpPr>
        <p:spPr>
          <a:xfrm>
            <a:off x="4006280" y="277274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4</a:t>
            </a:r>
            <a:endParaRPr kumimoji="1" lang="ja-JP" altLang="en-US" sz="28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C2E0C8E2-41A7-A2DF-D131-3E8BF73294A1}"/>
              </a:ext>
            </a:extLst>
          </p:cNvPr>
          <p:cNvSpPr/>
          <p:nvPr/>
        </p:nvSpPr>
        <p:spPr>
          <a:xfrm>
            <a:off x="3656946" y="5012852"/>
            <a:ext cx="3067678" cy="15559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1D03247E-1CCC-A412-3F00-4F8F591E3330}"/>
              </a:ext>
            </a:extLst>
          </p:cNvPr>
          <p:cNvSpPr/>
          <p:nvPr/>
        </p:nvSpPr>
        <p:spPr>
          <a:xfrm>
            <a:off x="3855406" y="5232203"/>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かくにんが おわったら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「つぎのもんだいへ」を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たっぷします</a:t>
            </a:r>
          </a:p>
        </p:txBody>
      </p:sp>
      <p:sp>
        <p:nvSpPr>
          <p:cNvPr id="14" name="楕円 13">
            <a:extLst>
              <a:ext uri="{FF2B5EF4-FFF2-40B4-BE49-F238E27FC236}">
                <a16:creationId xmlns:a16="http://schemas.microsoft.com/office/drawing/2014/main" id="{1B2E62F9-FEC2-2874-7522-C45A7919A492}"/>
              </a:ext>
            </a:extLst>
          </p:cNvPr>
          <p:cNvSpPr/>
          <p:nvPr/>
        </p:nvSpPr>
        <p:spPr>
          <a:xfrm>
            <a:off x="3205428" y="529742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5</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132780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58CF53E-5AD5-C236-AF92-11431D1C8722}"/>
              </a:ext>
            </a:extLst>
          </p:cNvPr>
          <p:cNvPicPr>
            <a:picLocks noChangeAspect="1"/>
          </p:cNvPicPr>
          <p:nvPr/>
        </p:nvPicPr>
        <p:blipFill>
          <a:blip r:embed="rId3"/>
          <a:srcRect t="4938"/>
          <a:stretch/>
        </p:blipFill>
        <p:spPr>
          <a:xfrm>
            <a:off x="1437185" y="1214169"/>
            <a:ext cx="931763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87908CA5-75E8-A9A6-2D2F-116D47D7958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くりかえし もんだいに とりもう</a:t>
            </a:r>
          </a:p>
        </p:txBody>
      </p:sp>
      <p:sp>
        <p:nvSpPr>
          <p:cNvPr id="10" name="四角形: 角を丸くする 9">
            <a:extLst>
              <a:ext uri="{FF2B5EF4-FFF2-40B4-BE49-F238E27FC236}">
                <a16:creationId xmlns:a16="http://schemas.microsoft.com/office/drawing/2014/main" id="{005A9362-BB75-D4B1-E1D7-E2FB9AEEC537}"/>
              </a:ext>
            </a:extLst>
          </p:cNvPr>
          <p:cNvSpPr/>
          <p:nvPr/>
        </p:nvSpPr>
        <p:spPr>
          <a:xfrm>
            <a:off x="8601421" y="1477998"/>
            <a:ext cx="1878228"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EAAF662E-0F00-CF4E-8414-B5A29744E63F}"/>
              </a:ext>
            </a:extLst>
          </p:cNvPr>
          <p:cNvSpPr/>
          <p:nvPr/>
        </p:nvSpPr>
        <p:spPr>
          <a:xfrm>
            <a:off x="2643073" y="1477998"/>
            <a:ext cx="1461921" cy="296269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C783BD3-B205-585E-2D89-C5869D2E2212}"/>
              </a:ext>
            </a:extLst>
          </p:cNvPr>
          <p:cNvSpPr/>
          <p:nvPr/>
        </p:nvSpPr>
        <p:spPr>
          <a:xfrm>
            <a:off x="6407876" y="1543427"/>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C7F58D29-F608-CF4A-09F7-2605C767A408}"/>
              </a:ext>
            </a:extLst>
          </p:cNvPr>
          <p:cNvSpPr/>
          <p:nvPr/>
        </p:nvSpPr>
        <p:spPr>
          <a:xfrm>
            <a:off x="6543812" y="1573229"/>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4" name="四角形: 角を丸くする 13">
            <a:extLst>
              <a:ext uri="{FF2B5EF4-FFF2-40B4-BE49-F238E27FC236}">
                <a16:creationId xmlns:a16="http://schemas.microsoft.com/office/drawing/2014/main" id="{91A1AEAB-EFE5-1DA7-5D16-F258E0F7D9DB}"/>
              </a:ext>
            </a:extLst>
          </p:cNvPr>
          <p:cNvSpPr/>
          <p:nvPr/>
        </p:nvSpPr>
        <p:spPr>
          <a:xfrm>
            <a:off x="3590580" y="2797058"/>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F2E70F8A-1A84-5863-4F15-F7FDCD6AAC5E}"/>
              </a:ext>
            </a:extLst>
          </p:cNvPr>
          <p:cNvSpPr/>
          <p:nvPr/>
        </p:nvSpPr>
        <p:spPr>
          <a:xfrm>
            <a:off x="3793985" y="2845079"/>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7" name="四角形: 角を丸くする 16">
            <a:extLst>
              <a:ext uri="{FF2B5EF4-FFF2-40B4-BE49-F238E27FC236}">
                <a16:creationId xmlns:a16="http://schemas.microsoft.com/office/drawing/2014/main" id="{B075E608-29FC-6DEE-388B-491B3C72B262}"/>
              </a:ext>
            </a:extLst>
          </p:cNvPr>
          <p:cNvSpPr/>
          <p:nvPr/>
        </p:nvSpPr>
        <p:spPr>
          <a:xfrm>
            <a:off x="1993557" y="5824012"/>
            <a:ext cx="1046206" cy="790833"/>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F91DC2F4-C12B-92CC-042E-D7E61D0D21AA}"/>
              </a:ext>
            </a:extLst>
          </p:cNvPr>
          <p:cNvSpPr/>
          <p:nvPr/>
        </p:nvSpPr>
        <p:spPr>
          <a:xfrm>
            <a:off x="3187440" y="5124189"/>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458B3A9F-B764-8CE8-ECE4-10909716EEFD}"/>
              </a:ext>
            </a:extLst>
          </p:cNvPr>
          <p:cNvSpPr/>
          <p:nvPr/>
        </p:nvSpPr>
        <p:spPr>
          <a:xfrm>
            <a:off x="3340915" y="5175258"/>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20" name="楕円 19">
            <a:extLst>
              <a:ext uri="{FF2B5EF4-FFF2-40B4-BE49-F238E27FC236}">
                <a16:creationId xmlns:a16="http://schemas.microsoft.com/office/drawing/2014/main" id="{8F136231-7A3D-114E-AD9C-D6147DE0C38C}"/>
              </a:ext>
            </a:extLst>
          </p:cNvPr>
          <p:cNvSpPr/>
          <p:nvPr/>
        </p:nvSpPr>
        <p:spPr>
          <a:xfrm>
            <a:off x="8230106" y="1281066"/>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BB2D6E79-67FD-9D92-1AE4-EA88D9FEE767}"/>
              </a:ext>
            </a:extLst>
          </p:cNvPr>
          <p:cNvSpPr/>
          <p:nvPr/>
        </p:nvSpPr>
        <p:spPr>
          <a:xfrm>
            <a:off x="3340219" y="2479361"/>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2" name="楕円 21">
            <a:extLst>
              <a:ext uri="{FF2B5EF4-FFF2-40B4-BE49-F238E27FC236}">
                <a16:creationId xmlns:a16="http://schemas.microsoft.com/office/drawing/2014/main" id="{41D44A37-4543-7DA8-8A3B-1C75B513C4E5}"/>
              </a:ext>
            </a:extLst>
          </p:cNvPr>
          <p:cNvSpPr/>
          <p:nvPr/>
        </p:nvSpPr>
        <p:spPr>
          <a:xfrm>
            <a:off x="2747600" y="5423676"/>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pic>
        <p:nvPicPr>
          <p:cNvPr id="24" name="Picture 2">
            <a:extLst>
              <a:ext uri="{FF2B5EF4-FFF2-40B4-BE49-F238E27FC236}">
                <a16:creationId xmlns:a16="http://schemas.microsoft.com/office/drawing/2014/main" id="{46574FB1-9734-6B07-A1F7-C3EC5A93B4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9707646" y="3437941"/>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5" name="フリーフォーム: 図形 24">
            <a:extLst>
              <a:ext uri="{FF2B5EF4-FFF2-40B4-BE49-F238E27FC236}">
                <a16:creationId xmlns:a16="http://schemas.microsoft.com/office/drawing/2014/main" id="{949D517D-C436-6AEE-00C4-0E49461CD103}"/>
              </a:ext>
            </a:extLst>
          </p:cNvPr>
          <p:cNvSpPr/>
          <p:nvPr/>
        </p:nvSpPr>
        <p:spPr>
          <a:xfrm>
            <a:off x="7139910" y="4576780"/>
            <a:ext cx="3370643" cy="1516708"/>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0425" h="2041311">
                <a:moveTo>
                  <a:pt x="300011" y="0"/>
                </a:moveTo>
                <a:lnTo>
                  <a:pt x="3835352" y="0"/>
                </a:lnTo>
                <a:cubicBezTo>
                  <a:pt x="4001044" y="0"/>
                  <a:pt x="4135363" y="134319"/>
                  <a:pt x="4135363" y="300011"/>
                </a:cubicBezTo>
                <a:lnTo>
                  <a:pt x="4135363" y="997475"/>
                </a:lnTo>
                <a:lnTo>
                  <a:pt x="4840425" y="1476338"/>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四角形: 角を丸くする 25">
            <a:extLst>
              <a:ext uri="{FF2B5EF4-FFF2-40B4-BE49-F238E27FC236}">
                <a16:creationId xmlns:a16="http://schemas.microsoft.com/office/drawing/2014/main" id="{1F5D6912-29AE-8E53-8C3E-A08F575CFE4B}"/>
              </a:ext>
            </a:extLst>
          </p:cNvPr>
          <p:cNvSpPr/>
          <p:nvPr/>
        </p:nvSpPr>
        <p:spPr>
          <a:xfrm>
            <a:off x="7449037" y="4352245"/>
            <a:ext cx="2594156"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さいごまで</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もんだいを といて</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みましょう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4EC48BEE-79CA-9701-B966-B7A73B89005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1456909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5949CF3-147F-CFA7-9E56-856261374DEF}"/>
              </a:ext>
            </a:extLst>
          </p:cNvPr>
          <p:cNvPicPr>
            <a:picLocks noChangeAspect="1"/>
          </p:cNvPicPr>
          <p:nvPr/>
        </p:nvPicPr>
        <p:blipFill>
          <a:blip r:embed="rId3"/>
          <a:stretch>
            <a:fillRect/>
          </a:stretch>
        </p:blipFill>
        <p:spPr>
          <a:xfrm>
            <a:off x="1670677" y="1268412"/>
            <a:ext cx="8853161" cy="5400675"/>
          </a:xfrm>
          <a:prstGeom prst="rect">
            <a:avLst/>
          </a:prstGeom>
        </p:spPr>
      </p:pic>
      <p:sp>
        <p:nvSpPr>
          <p:cNvPr id="4" name="四角形: 角を丸くする 3">
            <a:extLst>
              <a:ext uri="{FF2B5EF4-FFF2-40B4-BE49-F238E27FC236}">
                <a16:creationId xmlns:a16="http://schemas.microsoft.com/office/drawing/2014/main" id="{FD64486D-ED08-2180-2002-5C2CC8F90DDC}"/>
              </a:ext>
            </a:extLst>
          </p:cNvPr>
          <p:cNvSpPr/>
          <p:nvPr/>
        </p:nvSpPr>
        <p:spPr>
          <a:xfrm>
            <a:off x="9990990" y="3628446"/>
            <a:ext cx="577958" cy="655768"/>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917314D-6420-A7B7-5FC8-3D46CBAAA43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さいごは いらすと かいせつ</a:t>
            </a:r>
          </a:p>
        </p:txBody>
      </p:sp>
      <p:sp>
        <p:nvSpPr>
          <p:cNvPr id="10" name="四角形: 角を丸くする 9">
            <a:extLst>
              <a:ext uri="{FF2B5EF4-FFF2-40B4-BE49-F238E27FC236}">
                <a16:creationId xmlns:a16="http://schemas.microsoft.com/office/drawing/2014/main" id="{DE1CA775-16A2-914F-0575-75A4407AA1DF}"/>
              </a:ext>
            </a:extLst>
          </p:cNvPr>
          <p:cNvSpPr/>
          <p:nvPr/>
        </p:nvSpPr>
        <p:spPr>
          <a:xfrm>
            <a:off x="8581680" y="2204509"/>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A4C8F600-0318-E1E2-4154-5290D091AC3E}"/>
              </a:ext>
            </a:extLst>
          </p:cNvPr>
          <p:cNvSpPr/>
          <p:nvPr/>
        </p:nvSpPr>
        <p:spPr>
          <a:xfrm>
            <a:off x="8785085" y="2252530"/>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つぎが あれば</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みぎぼたんを　たっぷ</a:t>
            </a:r>
          </a:p>
        </p:txBody>
      </p:sp>
    </p:spTree>
    <p:extLst>
      <p:ext uri="{BB962C8B-B14F-4D97-AF65-F5344CB8AC3E}">
        <p14:creationId xmlns:p14="http://schemas.microsoft.com/office/powerpoint/2010/main" val="27345474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0AC8D3-D413-DA9E-EC86-0387B34049EF}"/>
              </a:ext>
            </a:extLst>
          </p:cNvPr>
          <p:cNvPicPr>
            <a:picLocks noChangeAspect="1"/>
          </p:cNvPicPr>
          <p:nvPr/>
        </p:nvPicPr>
        <p:blipFill>
          <a:blip r:embed="rId2"/>
          <a:stretch>
            <a:fillRect/>
          </a:stretch>
        </p:blipFill>
        <p:spPr>
          <a:xfrm>
            <a:off x="1662477" y="1267712"/>
            <a:ext cx="8865478" cy="5401375"/>
          </a:xfrm>
          <a:prstGeom prst="rect">
            <a:avLst/>
          </a:prstGeom>
        </p:spPr>
      </p:pic>
      <p:sp>
        <p:nvSpPr>
          <p:cNvPr id="2" name="四角形: 角を丸くする 1">
            <a:extLst>
              <a:ext uri="{FF2B5EF4-FFF2-40B4-BE49-F238E27FC236}">
                <a16:creationId xmlns:a16="http://schemas.microsoft.com/office/drawing/2014/main" id="{E5B08CF6-0167-4A1A-4904-F4154AA56C12}"/>
              </a:ext>
            </a:extLst>
          </p:cNvPr>
          <p:cNvSpPr/>
          <p:nvPr/>
        </p:nvSpPr>
        <p:spPr>
          <a:xfrm>
            <a:off x="10076713" y="1248485"/>
            <a:ext cx="498867" cy="485065"/>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6569CC03-DE92-0BFB-1EB3-E4E899EF34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かいせつ</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が おわったら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1123412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F276F9F-FC3A-A027-A20C-741560238C2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4" name="四角形: 角を丸くする 3">
            <a:extLst>
              <a:ext uri="{FF2B5EF4-FFF2-40B4-BE49-F238E27FC236}">
                <a16:creationId xmlns:a16="http://schemas.microsoft.com/office/drawing/2014/main" id="{56E2CAFE-E625-A4CF-FDDD-73235A813003}"/>
              </a:ext>
            </a:extLst>
          </p:cNvPr>
          <p:cNvSpPr/>
          <p:nvPr/>
        </p:nvSpPr>
        <p:spPr>
          <a:xfrm>
            <a:off x="1696993" y="2698751"/>
            <a:ext cx="4530811" cy="546100"/>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3313954-9704-E425-02A5-55515DA59B8F}"/>
              </a:ext>
            </a:extLst>
          </p:cNvPr>
          <p:cNvSpPr/>
          <p:nvPr/>
        </p:nvSpPr>
        <p:spPr>
          <a:xfrm>
            <a:off x="4193060" y="4219387"/>
            <a:ext cx="383122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D950637-0759-4FE0-74CB-02DD6FD2CD35}"/>
              </a:ext>
            </a:extLst>
          </p:cNvPr>
          <p:cNvSpPr/>
          <p:nvPr/>
        </p:nvSpPr>
        <p:spPr>
          <a:xfrm>
            <a:off x="4385250" y="413668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ばんごうを えらぶと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とりくみけっかをかくにんできます</a:t>
            </a:r>
          </a:p>
        </p:txBody>
      </p:sp>
    </p:spTree>
    <p:extLst>
      <p:ext uri="{BB962C8B-B14F-4D97-AF65-F5344CB8AC3E}">
        <p14:creationId xmlns:p14="http://schemas.microsoft.com/office/powerpoint/2010/main" val="222788672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BBBF307-7556-6653-CD20-2C38B145DD85}"/>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4" name="四角形: 角を丸くする 3">
            <a:extLst>
              <a:ext uri="{FF2B5EF4-FFF2-40B4-BE49-F238E27FC236}">
                <a16:creationId xmlns:a16="http://schemas.microsoft.com/office/drawing/2014/main" id="{DCA5ADA2-810C-BFC2-5DBC-217A1EF66F8C}"/>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8F1C1D0-7514-F885-DDA6-5BFBDAD8ED2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7" name="四角形: 角を丸くする 6">
            <a:extLst>
              <a:ext uri="{FF2B5EF4-FFF2-40B4-BE49-F238E27FC236}">
                <a16:creationId xmlns:a16="http://schemas.microsoft.com/office/drawing/2014/main" id="{4F7DFF92-A207-8FEB-E8C2-F8B03D649ACB}"/>
              </a:ext>
            </a:extLst>
          </p:cNvPr>
          <p:cNvSpPr/>
          <p:nvPr/>
        </p:nvSpPr>
        <p:spPr>
          <a:xfrm>
            <a:off x="1150118" y="3628293"/>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73DAC-0A3C-EC8A-C09C-4128C292342C}"/>
              </a:ext>
            </a:extLst>
          </p:cNvPr>
          <p:cNvSpPr/>
          <p:nvPr/>
        </p:nvSpPr>
        <p:spPr>
          <a:xfrm>
            <a:off x="1342308" y="354559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261211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4852-46F2-36B7-D941-B5FB38EF1CE5}"/>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DA6EE2F9-FB56-D0E0-8C86-CEF8377C0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1D2CB6EF-2CB7-EB39-480E-35F679604008}"/>
              </a:ext>
            </a:extLst>
          </p:cNvPr>
          <p:cNvSpPr txBox="1"/>
          <p:nvPr/>
        </p:nvSpPr>
        <p:spPr>
          <a:xfrm>
            <a:off x="1807390" y="1631285"/>
            <a:ext cx="8607147" cy="4191532"/>
          </a:xfrm>
          <a:prstGeom prst="rect">
            <a:avLst/>
          </a:prstGeom>
          <a:noFill/>
        </p:spPr>
        <p:txBody>
          <a:bodyPr wrap="square">
            <a:spAutoFit/>
          </a:bodyPr>
          <a:lstStyle/>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りょうてで しっかりもって はこぶ</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おくばしょに ちゅういして すわったり ふんだりしない</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がくしゅうに つかう</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さいごまで はなしを よくきいてから はじめる</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ぱすわーどは おしえない </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こまったときは しずかに てをあげて まつ</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つかいおわったら でんげんを きる</a:t>
            </a:r>
          </a:p>
        </p:txBody>
      </p:sp>
      <p:sp>
        <p:nvSpPr>
          <p:cNvPr id="15" name="タイトル 2">
            <a:extLst>
              <a:ext uri="{FF2B5EF4-FFF2-40B4-BE49-F238E27FC236}">
                <a16:creationId xmlns:a16="http://schemas.microsoft.com/office/drawing/2014/main" id="{88FBD85A-CB7F-EF31-C587-9B3B6F7BD511}"/>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たぶれっとの やくそくを おぼえる</a:t>
            </a:r>
            <a:endParaRPr lang="ja-JP" altLang="en-US" b="1">
              <a:solidFill>
                <a:srgbClr val="EDCBA1"/>
              </a:solidFill>
              <a:latin typeface="BIZ UDPゴシック" panose="020B0400000000000000" pitchFamily="50" charset="-128"/>
              <a:ea typeface="BIZ UDPゴシック" panose="020B0400000000000000" pitchFamily="50" charset="-128"/>
            </a:endParaRPr>
          </a:p>
        </p:txBody>
      </p:sp>
      <p:pic>
        <p:nvPicPr>
          <p:cNvPr id="16" name="Picture 6">
            <a:extLst>
              <a:ext uri="{FF2B5EF4-FFF2-40B4-BE49-F238E27FC236}">
                <a16:creationId xmlns:a16="http://schemas.microsoft.com/office/drawing/2014/main" id="{34F9AF5D-775F-D0E2-8808-2C49262C7E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760FBE2D-B516-4416-19AC-8D96EEC20417}"/>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1694443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29E76-5F87-77A6-B528-7DE65837C176}"/>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B03CB53A-61DE-B4DA-E4DB-BF18324A5794}"/>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6" name="テキスト ボックス 5">
            <a:extLst>
              <a:ext uri="{FF2B5EF4-FFF2-40B4-BE49-F238E27FC236}">
                <a16:creationId xmlns:a16="http://schemas.microsoft.com/office/drawing/2014/main" id="{CE8B80EF-3319-7041-3DD7-6C789D2C677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まえの がめんに もどる</a:t>
            </a:r>
          </a:p>
        </p:txBody>
      </p:sp>
      <p:sp>
        <p:nvSpPr>
          <p:cNvPr id="2" name="四角形: 角を丸くする 1">
            <a:extLst>
              <a:ext uri="{FF2B5EF4-FFF2-40B4-BE49-F238E27FC236}">
                <a16:creationId xmlns:a16="http://schemas.microsoft.com/office/drawing/2014/main" id="{16309C40-522F-9E2B-AC61-EA7CF3D0C71A}"/>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C365D21-9937-7546-65F1-8B3EFA7FC68A}"/>
              </a:ext>
            </a:extLst>
          </p:cNvPr>
          <p:cNvGrpSpPr/>
          <p:nvPr/>
        </p:nvGrpSpPr>
        <p:grpSpPr>
          <a:xfrm>
            <a:off x="4892675" y="3795570"/>
            <a:ext cx="3417549" cy="2471951"/>
            <a:chOff x="6204706" y="1343938"/>
            <a:chExt cx="3417549" cy="2471951"/>
          </a:xfrm>
        </p:grpSpPr>
        <p:sp>
          <p:nvSpPr>
            <p:cNvPr id="13" name="フリーフォーム: 図形 12">
              <a:extLst>
                <a:ext uri="{FF2B5EF4-FFF2-40B4-BE49-F238E27FC236}">
                  <a16:creationId xmlns:a16="http://schemas.microsoft.com/office/drawing/2014/main" id="{6E92BEAD-FCBF-BE37-36D0-64BC656CA6C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A5E15F6F-BF25-32A9-677A-7A5F10C1C3C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04934339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A6BE9B78-CCAE-B416-F6BD-F5F979C17403}"/>
              </a:ext>
            </a:extLst>
          </p:cNvPr>
          <p:cNvSpPr/>
          <p:nvPr/>
        </p:nvSpPr>
        <p:spPr>
          <a:xfrm>
            <a:off x="9374659" y="4689389"/>
            <a:ext cx="1112110"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F45B4A36-F447-F3DA-57B3-D449BE2E42D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8" name="テキスト ボックス 7">
            <a:extLst>
              <a:ext uri="{FF2B5EF4-FFF2-40B4-BE49-F238E27FC236}">
                <a16:creationId xmlns:a16="http://schemas.microsoft.com/office/drawing/2014/main" id="{447DEC22-14F3-D2D6-4E16-B26B1029B0B2}"/>
              </a:ext>
            </a:extLst>
          </p:cNvPr>
          <p:cNvSpPr txBox="1"/>
          <p:nvPr/>
        </p:nvSpPr>
        <p:spPr>
          <a:xfrm>
            <a:off x="448045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9" name="グループ化 8">
            <a:extLst>
              <a:ext uri="{FF2B5EF4-FFF2-40B4-BE49-F238E27FC236}">
                <a16:creationId xmlns:a16="http://schemas.microsoft.com/office/drawing/2014/main" id="{5989D31C-4177-D966-3760-B8091A6A2330}"/>
              </a:ext>
            </a:extLst>
          </p:cNvPr>
          <p:cNvGrpSpPr/>
          <p:nvPr/>
        </p:nvGrpSpPr>
        <p:grpSpPr>
          <a:xfrm>
            <a:off x="7556374" y="2618347"/>
            <a:ext cx="3417549" cy="2471951"/>
            <a:chOff x="6204706" y="1343938"/>
            <a:chExt cx="3417549" cy="2471951"/>
          </a:xfrm>
        </p:grpSpPr>
        <p:sp>
          <p:nvSpPr>
            <p:cNvPr id="10" name="フリーフォーム: 図形 9">
              <a:extLst>
                <a:ext uri="{FF2B5EF4-FFF2-40B4-BE49-F238E27FC236}">
                  <a16:creationId xmlns:a16="http://schemas.microsoft.com/office/drawing/2014/main" id="{59F6681F-B1DE-DB31-E155-CC1D8244C64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CD8A2A4-4680-0E70-F758-EFA2BE1ADE3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4732651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ACEDE-2EAA-C989-2071-893F023D664E}"/>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8D6AA3B6-86BA-312B-6EEC-A1FBBE17A140}"/>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DCF61AFC-91D0-B9F9-4762-DC220DE87DE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もんだいがめんに もど</a:t>
            </a:r>
            <a:r>
              <a:rPr lang="ja-JP" altLang="en-US" sz="5400" b="1" cap="all">
                <a:solidFill>
                  <a:srgbClr val="2A1A00"/>
                </a:solidFill>
                <a:latin typeface="BIZ UDPゴシック" panose="020B0400000000000000" pitchFamily="50" charset="-128"/>
                <a:ea typeface="BIZ UDPゴシック" panose="020B0400000000000000" pitchFamily="50" charset="-128"/>
              </a:rPr>
              <a:t>る</a:t>
            </a:r>
            <a:endPar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3754557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AEF005C6-F379-13E5-7D8D-FA4EF2DF8C27}"/>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008A32CD-8241-1392-A615-41C46DFD2F9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つぎの もんだいに ちゃれんじ</a:t>
            </a:r>
          </a:p>
        </p:txBody>
      </p:sp>
      <p:sp>
        <p:nvSpPr>
          <p:cNvPr id="6" name="四角形: 角を丸くする 5">
            <a:extLst>
              <a:ext uri="{FF2B5EF4-FFF2-40B4-BE49-F238E27FC236}">
                <a16:creationId xmlns:a16="http://schemas.microsoft.com/office/drawing/2014/main" id="{C3B08335-F091-01E8-F2AC-D3BE5F3CEE79}"/>
              </a:ext>
            </a:extLst>
          </p:cNvPr>
          <p:cNvSpPr/>
          <p:nvPr/>
        </p:nvSpPr>
        <p:spPr>
          <a:xfrm>
            <a:off x="3662364" y="3748089"/>
            <a:ext cx="2109786" cy="9572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6182293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5D85A-58B6-05BB-8FBD-593770055EEE}"/>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38DAA40-4DF7-B951-BF19-B1355F821CDD}"/>
              </a:ext>
            </a:extLst>
          </p:cNvPr>
          <p:cNvPicPr>
            <a:picLocks noChangeAspect="1"/>
          </p:cNvPicPr>
          <p:nvPr/>
        </p:nvPicPr>
        <p:blipFill>
          <a:blip r:embed="rId3"/>
          <a:stretch>
            <a:fillRect/>
          </a:stretch>
        </p:blipFill>
        <p:spPr>
          <a:xfrm>
            <a:off x="1291647" y="1268413"/>
            <a:ext cx="9608702" cy="5400675"/>
          </a:xfrm>
          <a:prstGeom prst="rect">
            <a:avLst/>
          </a:prstGeom>
        </p:spPr>
      </p:pic>
      <p:sp>
        <p:nvSpPr>
          <p:cNvPr id="3" name="四角形: 角を丸くする 2">
            <a:extLst>
              <a:ext uri="{FF2B5EF4-FFF2-40B4-BE49-F238E27FC236}">
                <a16:creationId xmlns:a16="http://schemas.microsoft.com/office/drawing/2014/main" id="{67CA7145-55E7-08B8-6602-ADE6ED2A548E}"/>
              </a:ext>
            </a:extLst>
          </p:cNvPr>
          <p:cNvSpPr/>
          <p:nvPr/>
        </p:nvSpPr>
        <p:spPr>
          <a:xfrm>
            <a:off x="9182153" y="5554208"/>
            <a:ext cx="1357509"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D86C3999-6711-3268-BC0E-7CF83B36F77D}"/>
              </a:ext>
            </a:extLst>
          </p:cNvPr>
          <p:cNvGrpSpPr/>
          <p:nvPr/>
        </p:nvGrpSpPr>
        <p:grpSpPr>
          <a:xfrm>
            <a:off x="7585250" y="3429000"/>
            <a:ext cx="3417549" cy="2471951"/>
            <a:chOff x="6204706" y="1343938"/>
            <a:chExt cx="3417549" cy="2471951"/>
          </a:xfrm>
        </p:grpSpPr>
        <p:sp>
          <p:nvSpPr>
            <p:cNvPr id="10" name="フリーフォーム: 図形 9">
              <a:extLst>
                <a:ext uri="{FF2B5EF4-FFF2-40B4-BE49-F238E27FC236}">
                  <a16:creationId xmlns:a16="http://schemas.microsoft.com/office/drawing/2014/main" id="{EC350710-0903-C9BB-8D56-FD22E18B8027}"/>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1F8C8F41-F940-D0FF-CE07-53164E91494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2" name="テキスト ボックス 11">
            <a:extLst>
              <a:ext uri="{FF2B5EF4-FFF2-40B4-BE49-F238E27FC236}">
                <a16:creationId xmlns:a16="http://schemas.microsoft.com/office/drawing/2014/main" id="{FD3DCEC0-4928-05AF-4B48-C6C0B5529F8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13" name="テキスト ボックス 12">
            <a:extLst>
              <a:ext uri="{FF2B5EF4-FFF2-40B4-BE49-F238E27FC236}">
                <a16:creationId xmlns:a16="http://schemas.microsoft.com/office/drawing/2014/main" id="{07BCFC35-0C48-0362-6396-A69049E0C1D7}"/>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3938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16970126-6C31-91B9-F77F-05DD4C8CC1E2}"/>
              </a:ext>
            </a:extLst>
          </p:cNvPr>
          <p:cNvGrpSpPr/>
          <p:nvPr/>
        </p:nvGrpSpPr>
        <p:grpSpPr>
          <a:xfrm>
            <a:off x="1590184" y="1266761"/>
            <a:ext cx="9011631" cy="5401067"/>
            <a:chOff x="1590184" y="1266761"/>
            <a:chExt cx="9011631" cy="5401067"/>
          </a:xfrm>
        </p:grpSpPr>
        <p:pic>
          <p:nvPicPr>
            <p:cNvPr id="13" name="図 12">
              <a:extLst>
                <a:ext uri="{FF2B5EF4-FFF2-40B4-BE49-F238E27FC236}">
                  <a16:creationId xmlns:a16="http://schemas.microsoft.com/office/drawing/2014/main" id="{25FFFB6A-AE66-68B8-E6B4-A39137C4787D}"/>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4" name="正方形/長方形 13">
              <a:extLst>
                <a:ext uri="{FF2B5EF4-FFF2-40B4-BE49-F238E27FC236}">
                  <a16:creationId xmlns:a16="http://schemas.microsoft.com/office/drawing/2014/main" id="{3412A26A-CA49-5F97-6705-279C45ED21F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3C9D992-FE5A-20FD-A73E-ABF4F469FDE5}"/>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5FD7522-192C-485F-2015-5C38E8F46F8C}"/>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29090955-D27D-E919-81A7-9B292D94A5A0}"/>
              </a:ext>
            </a:extLst>
          </p:cNvPr>
          <p:cNvSpPr/>
          <p:nvPr/>
        </p:nvSpPr>
        <p:spPr>
          <a:xfrm>
            <a:off x="9093531" y="2674865"/>
            <a:ext cx="1388379" cy="56073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D4C8220-8496-8775-6715-6AFD69D280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a:t>
            </a:r>
            <a:r>
              <a:rPr lang="ja-JP" altLang="en-US" sz="5400" b="1" cap="all">
                <a:solidFill>
                  <a:srgbClr val="2A1A00"/>
                </a:solidFill>
                <a:latin typeface="BIZ UDPゴシック" panose="020B0400000000000000" pitchFamily="50" charset="-128"/>
                <a:ea typeface="BIZ UDPゴシック" panose="020B0400000000000000" pitchFamily="50" charset="-128"/>
              </a:rPr>
              <a:t>みじょうきょうを かくにん</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43004965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9D038AD-9AD8-9526-E86F-8832CCFC9032}"/>
              </a:ext>
            </a:extLst>
          </p:cNvPr>
          <p:cNvSpPr/>
          <p:nvPr/>
        </p:nvSpPr>
        <p:spPr>
          <a:xfrm>
            <a:off x="1581665" y="4701218"/>
            <a:ext cx="2940908"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F805753-2972-8D01-3C12-CF993E314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20278" flipH="1">
            <a:off x="4229819" y="4873385"/>
            <a:ext cx="1202262" cy="1357127"/>
          </a:xfrm>
          <a:prstGeom prst="rect">
            <a:avLst/>
          </a:prstGeom>
        </p:spPr>
      </p:pic>
      <p:sp>
        <p:nvSpPr>
          <p:cNvPr id="7" name="吹き出し: 角を丸めた四角形 6">
            <a:extLst>
              <a:ext uri="{FF2B5EF4-FFF2-40B4-BE49-F238E27FC236}">
                <a16:creationId xmlns:a16="http://schemas.microsoft.com/office/drawing/2014/main" id="{CC558415-F1FC-1A33-2738-EB5CCF4103CA}"/>
              </a:ext>
            </a:extLst>
          </p:cNvPr>
          <p:cNvSpPr/>
          <p:nvPr/>
        </p:nvSpPr>
        <p:spPr>
          <a:xfrm>
            <a:off x="5848866" y="4073612"/>
            <a:ext cx="2860098" cy="1177482"/>
          </a:xfrm>
          <a:prstGeom prst="wedgeRoundRectCallout">
            <a:avLst>
              <a:gd name="adj1" fmla="val -93830"/>
              <a:gd name="adj2" fmla="val 23991"/>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とりくんだないようを</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たっぷする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B50183E-F3C6-473B-CC8F-F02FC83ECC1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pic>
        <p:nvPicPr>
          <p:cNvPr id="11" name="図 10">
            <a:extLst>
              <a:ext uri="{FF2B5EF4-FFF2-40B4-BE49-F238E27FC236}">
                <a16:creationId xmlns:a16="http://schemas.microsoft.com/office/drawing/2014/main" id="{56D40C59-E6CC-E8E9-3480-6DA818491857}"/>
              </a:ext>
            </a:extLst>
          </p:cNvPr>
          <p:cNvPicPr>
            <a:picLocks noChangeAspect="1"/>
          </p:cNvPicPr>
          <p:nvPr/>
        </p:nvPicPr>
        <p:blipFill>
          <a:blip r:embed="rId4"/>
          <a:stretch>
            <a:fillRect/>
          </a:stretch>
        </p:blipFill>
        <p:spPr>
          <a:xfrm>
            <a:off x="773595" y="1268412"/>
            <a:ext cx="10644809" cy="5400675"/>
          </a:xfrm>
          <a:prstGeom prst="rect">
            <a:avLst/>
          </a:prstGeom>
        </p:spPr>
      </p:pic>
      <p:sp>
        <p:nvSpPr>
          <p:cNvPr id="12" name="四角形: 角を丸くする 11">
            <a:extLst>
              <a:ext uri="{FF2B5EF4-FFF2-40B4-BE49-F238E27FC236}">
                <a16:creationId xmlns:a16="http://schemas.microsoft.com/office/drawing/2014/main" id="{EAEC11CA-447C-85AD-C238-0CAA981C5336}"/>
              </a:ext>
            </a:extLst>
          </p:cNvPr>
          <p:cNvSpPr/>
          <p:nvPr/>
        </p:nvSpPr>
        <p:spPr>
          <a:xfrm>
            <a:off x="2057400" y="4222587"/>
            <a:ext cx="9301655" cy="183137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22DD74EF-19A7-6835-5C43-3D1906AE6E61}"/>
              </a:ext>
            </a:extLst>
          </p:cNvPr>
          <p:cNvSpPr/>
          <p:nvPr/>
        </p:nvSpPr>
        <p:spPr>
          <a:xfrm>
            <a:off x="5031781" y="4974724"/>
            <a:ext cx="2726562"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7EEF244B-CEBF-555E-D196-B81F580E21B3}"/>
              </a:ext>
            </a:extLst>
          </p:cNvPr>
          <p:cNvSpPr/>
          <p:nvPr/>
        </p:nvSpPr>
        <p:spPr>
          <a:xfrm>
            <a:off x="5223970" y="4892021"/>
            <a:ext cx="2534373"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あおが せいかい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あかが ふせいかい</a:t>
            </a:r>
          </a:p>
        </p:txBody>
      </p:sp>
    </p:spTree>
    <p:extLst>
      <p:ext uri="{BB962C8B-B14F-4D97-AF65-F5344CB8AC3E}">
        <p14:creationId xmlns:p14="http://schemas.microsoft.com/office/powerpoint/2010/main" val="356407003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39204-38ED-957C-5F1C-3E718AAFBE2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5144CC0-D7AD-89BC-8F8E-BCFAA05E6477}"/>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4" name="四角形: 角を丸くする 3">
            <a:extLst>
              <a:ext uri="{FF2B5EF4-FFF2-40B4-BE49-F238E27FC236}">
                <a16:creationId xmlns:a16="http://schemas.microsoft.com/office/drawing/2014/main" id="{710C6BED-EB82-0B77-C98B-57216E2A20BB}"/>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44AA4AA9-F7E7-5BDA-CC88-1FE4BD59003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sp>
        <p:nvSpPr>
          <p:cNvPr id="7" name="四角形: 角を丸くする 6">
            <a:extLst>
              <a:ext uri="{FF2B5EF4-FFF2-40B4-BE49-F238E27FC236}">
                <a16:creationId xmlns:a16="http://schemas.microsoft.com/office/drawing/2014/main" id="{D60036B2-5DE0-5740-25BE-FAD8DB09EFE5}"/>
              </a:ext>
            </a:extLst>
          </p:cNvPr>
          <p:cNvSpPr/>
          <p:nvPr/>
        </p:nvSpPr>
        <p:spPr>
          <a:xfrm>
            <a:off x="700801" y="4325729"/>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BA8BA-05E6-1414-B435-FE80A93486C5}"/>
              </a:ext>
            </a:extLst>
          </p:cNvPr>
          <p:cNvSpPr/>
          <p:nvPr/>
        </p:nvSpPr>
        <p:spPr>
          <a:xfrm>
            <a:off x="892991" y="4243026"/>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06230635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625BBE6-45AF-9E8F-D1C8-08CFE38F0A35}"/>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6" name="テキスト ボックス 5">
            <a:extLst>
              <a:ext uri="{FF2B5EF4-FFF2-40B4-BE49-F238E27FC236}">
                <a16:creationId xmlns:a16="http://schemas.microsoft.com/office/drawing/2014/main" id="{0A04302F-1466-81E2-3215-241F09681A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まえの がめんに もどる</a:t>
            </a:r>
          </a:p>
        </p:txBody>
      </p:sp>
      <p:sp>
        <p:nvSpPr>
          <p:cNvPr id="7" name="四角形: 角を丸くする 6">
            <a:extLst>
              <a:ext uri="{FF2B5EF4-FFF2-40B4-BE49-F238E27FC236}">
                <a16:creationId xmlns:a16="http://schemas.microsoft.com/office/drawing/2014/main" id="{5F7BEFD5-3376-D5BE-8D0A-9D06C4E818FE}"/>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7EDC8C53-A61D-41FE-B8AF-D2104592501C}"/>
              </a:ext>
            </a:extLst>
          </p:cNvPr>
          <p:cNvGrpSpPr/>
          <p:nvPr/>
        </p:nvGrpSpPr>
        <p:grpSpPr>
          <a:xfrm>
            <a:off x="4892675" y="3795570"/>
            <a:ext cx="3417549" cy="2471951"/>
            <a:chOff x="6204706" y="1343938"/>
            <a:chExt cx="3417549" cy="2471951"/>
          </a:xfrm>
        </p:grpSpPr>
        <p:sp>
          <p:nvSpPr>
            <p:cNvPr id="9" name="フリーフォーム: 図形 8">
              <a:extLst>
                <a:ext uri="{FF2B5EF4-FFF2-40B4-BE49-F238E27FC236}">
                  <a16:creationId xmlns:a16="http://schemas.microsoft.com/office/drawing/2014/main" id="{E5FB0A11-9C4D-3831-DF0A-0DAC9C9253B8}"/>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DD56D1A1-39CA-945F-790E-D5CCA57314D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07932409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024BEC9F-9485-FEBA-EAC6-8C7BBD0B7E48}"/>
              </a:ext>
            </a:extLst>
          </p:cNvPr>
          <p:cNvGrpSpPr/>
          <p:nvPr/>
        </p:nvGrpSpPr>
        <p:grpSpPr>
          <a:xfrm>
            <a:off x="1560230" y="1272842"/>
            <a:ext cx="9071540" cy="5421679"/>
            <a:chOff x="1560230" y="1272842"/>
            <a:chExt cx="9071540" cy="5421679"/>
          </a:xfrm>
        </p:grpSpPr>
        <p:sp>
          <p:nvSpPr>
            <p:cNvPr id="4" name="四角形: 角を丸くする 3">
              <a:extLst>
                <a:ext uri="{FF2B5EF4-FFF2-40B4-BE49-F238E27FC236}">
                  <a16:creationId xmlns:a16="http://schemas.microsoft.com/office/drawing/2014/main" id="{DB231F9D-07AD-8EFF-9DA5-7F04ACFE3598}"/>
                </a:ext>
              </a:extLst>
            </p:cNvPr>
            <p:cNvSpPr/>
            <p:nvPr/>
          </p:nvSpPr>
          <p:spPr>
            <a:xfrm>
              <a:off x="9316994" y="4544698"/>
              <a:ext cx="1178011" cy="75223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角を丸めた四角形 4">
              <a:extLst>
                <a:ext uri="{FF2B5EF4-FFF2-40B4-BE49-F238E27FC236}">
                  <a16:creationId xmlns:a16="http://schemas.microsoft.com/office/drawing/2014/main" id="{06A45BB3-D081-95D4-E395-FD493794EE25}"/>
                </a:ext>
              </a:extLst>
            </p:cNvPr>
            <p:cNvSpPr/>
            <p:nvPr/>
          </p:nvSpPr>
          <p:spPr>
            <a:xfrm>
              <a:off x="5898293" y="4544698"/>
              <a:ext cx="2860098" cy="1177482"/>
            </a:xfrm>
            <a:prstGeom prst="wedgeRoundRectCallout">
              <a:avLst>
                <a:gd name="adj1" fmla="val 63432"/>
                <a:gd name="adj2" fmla="val -15188"/>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かくにんが</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おわったら</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「めにゅーにもどる」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6C49FA14-01E8-0DE3-1246-D19A65F74DBD}"/>
                </a:ext>
              </a:extLst>
            </p:cNvPr>
            <p:cNvPicPr>
              <a:picLocks noChangeAspect="1"/>
            </p:cNvPicPr>
            <p:nvPr/>
          </p:nvPicPr>
          <p:blipFill>
            <a:blip r:embed="rId3"/>
            <a:stretch>
              <a:fillRect/>
            </a:stretch>
          </p:blipFill>
          <p:spPr>
            <a:xfrm>
              <a:off x="1560230" y="1272842"/>
              <a:ext cx="9071540" cy="5421679"/>
            </a:xfrm>
            <a:prstGeom prst="rect">
              <a:avLst/>
            </a:prstGeom>
          </p:spPr>
        </p:pic>
        <p:sp>
          <p:nvSpPr>
            <p:cNvPr id="12" name="正方形/長方形 11">
              <a:extLst>
                <a:ext uri="{FF2B5EF4-FFF2-40B4-BE49-F238E27FC236}">
                  <a16:creationId xmlns:a16="http://schemas.microsoft.com/office/drawing/2014/main" id="{097C2A62-53BA-2ACB-CEFB-CAB9E7BAE294}"/>
                </a:ext>
              </a:extLst>
            </p:cNvPr>
            <p:cNvSpPr/>
            <p:nvPr/>
          </p:nvSpPr>
          <p:spPr>
            <a:xfrm>
              <a:off x="6532215"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059C09D-682C-0034-9C3E-8DF7354262A8}"/>
                </a:ext>
              </a:extLst>
            </p:cNvPr>
            <p:cNvSpPr/>
            <p:nvPr/>
          </p:nvSpPr>
          <p:spPr>
            <a:xfrm>
              <a:off x="8472140"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0CFB5C8-A31B-E698-3773-5CD4392ACA8A}"/>
                </a:ext>
              </a:extLst>
            </p:cNvPr>
            <p:cNvSpPr/>
            <p:nvPr/>
          </p:nvSpPr>
          <p:spPr>
            <a:xfrm>
              <a:off x="8837265"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211B3395-7C86-C76E-5448-DC55F411469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9" name="テキスト ボックス 8">
            <a:extLst>
              <a:ext uri="{FF2B5EF4-FFF2-40B4-BE49-F238E27FC236}">
                <a16:creationId xmlns:a16="http://schemas.microsoft.com/office/drawing/2014/main" id="{ADEEF84A-9D2D-88F9-E0F0-089987912174}"/>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9F67897-C03F-BA8D-7258-5AE6ABFD6D96}"/>
              </a:ext>
            </a:extLst>
          </p:cNvPr>
          <p:cNvSpPr/>
          <p:nvPr/>
        </p:nvSpPr>
        <p:spPr>
          <a:xfrm>
            <a:off x="965154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49531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92D50-701F-674F-B164-9DA801101196}"/>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1ABE66E5-31FC-3917-46A8-37AA0FC600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8C22471C-6A74-5A13-B1F2-8445FCDBA6B8}"/>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ぱすわーどは ひとりひとり ちがう</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こえ</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にださない</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おともだちにも おしえない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なくさないように　たいせつにする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ひとの</a:t>
            </a:r>
            <a:r>
              <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（あいでぃ）や</a:t>
            </a:r>
            <a:r>
              <a:rPr lang="ja-JP" altLang="en-US" sz="2600" b="1">
                <a:solidFill>
                  <a:prstClr val="white"/>
                </a:solidFill>
                <a:latin typeface="BIZ UDPゴシック" panose="020B0400000000000000" pitchFamily="50" charset="-128"/>
                <a:ea typeface="BIZ UDPゴシック" panose="020B0400000000000000" pitchFamily="50" charset="-128"/>
              </a:rPr>
              <a:t>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 つかわない</a:t>
            </a:r>
          </a:p>
        </p:txBody>
      </p:sp>
      <p:sp>
        <p:nvSpPr>
          <p:cNvPr id="15" name="タイトル 2">
            <a:extLst>
              <a:ext uri="{FF2B5EF4-FFF2-40B4-BE49-F238E27FC236}">
                <a16:creationId xmlns:a16="http://schemas.microsoft.com/office/drawing/2014/main" id="{DD34DF8B-B47A-1778-836A-2D0D0DFA7B8C}"/>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ぱすわーどの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2" name="グラフィックス 1" descr="鎖錠">
            <a:extLst>
              <a:ext uri="{FF2B5EF4-FFF2-40B4-BE49-F238E27FC236}">
                <a16:creationId xmlns:a16="http://schemas.microsoft.com/office/drawing/2014/main" id="{26E79E45-9937-B6B6-62C3-2649D649E1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23447" y="1421189"/>
            <a:ext cx="1702330" cy="1702330"/>
          </a:xfrm>
          <a:prstGeom prst="rect">
            <a:avLst/>
          </a:prstGeom>
        </p:spPr>
      </p:pic>
      <p:pic>
        <p:nvPicPr>
          <p:cNvPr id="3" name="Picture 6">
            <a:extLst>
              <a:ext uri="{FF2B5EF4-FFF2-40B4-BE49-F238E27FC236}">
                <a16:creationId xmlns:a16="http://schemas.microsoft.com/office/drawing/2014/main" id="{EBEC9595-8ECF-D1AF-DFB2-864D409016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6B06CA4C-5BC8-1869-93E6-DEA2F3FFB2EC}"/>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2310680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4463D290-B222-A472-837E-F9D623F21EA3}"/>
              </a:ext>
            </a:extLst>
          </p:cNvPr>
          <p:cNvGrpSpPr/>
          <p:nvPr/>
        </p:nvGrpSpPr>
        <p:grpSpPr>
          <a:xfrm>
            <a:off x="1590184" y="1266761"/>
            <a:ext cx="9011631" cy="5401067"/>
            <a:chOff x="1590184" y="1266761"/>
            <a:chExt cx="9011631" cy="5401067"/>
          </a:xfrm>
        </p:grpSpPr>
        <p:pic>
          <p:nvPicPr>
            <p:cNvPr id="7" name="図 6">
              <a:extLst>
                <a:ext uri="{FF2B5EF4-FFF2-40B4-BE49-F238E27FC236}">
                  <a16:creationId xmlns:a16="http://schemas.microsoft.com/office/drawing/2014/main" id="{35E4FA05-C91A-7E71-BF9B-0D1977AC75D6}"/>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2" name="正方形/長方形 11">
              <a:extLst>
                <a:ext uri="{FF2B5EF4-FFF2-40B4-BE49-F238E27FC236}">
                  <a16:creationId xmlns:a16="http://schemas.microsoft.com/office/drawing/2014/main" id="{1FBEE8CD-E243-5E9C-84A4-8F4C03F73E6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5DB007E-3DB9-D491-3894-3CB7ACF1C498}"/>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DDC2BE8-21B2-F88E-0F7D-04B342FAAD9F}"/>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944C3650-4417-D38C-24E3-4D44867C086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もどる</a:t>
            </a:r>
          </a:p>
        </p:txBody>
      </p:sp>
      <p:sp>
        <p:nvSpPr>
          <p:cNvPr id="10" name="四角形: 角を丸くする 9">
            <a:extLst>
              <a:ext uri="{FF2B5EF4-FFF2-40B4-BE49-F238E27FC236}">
                <a16:creationId xmlns:a16="http://schemas.microsoft.com/office/drawing/2014/main" id="{667E7A3E-C1B5-7245-06E9-3F9F0E58950E}"/>
              </a:ext>
            </a:extLst>
          </p:cNvPr>
          <p:cNvSpPr/>
          <p:nvPr/>
        </p:nvSpPr>
        <p:spPr>
          <a:xfrm>
            <a:off x="964138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9710645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C7A18072-0992-6B33-D323-60BA07C6157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a:t>
            </a:r>
            <a:r>
              <a:rPr lang="ja-JP" altLang="en-US" sz="5400" b="1" cap="all">
                <a:solidFill>
                  <a:srgbClr val="2A1A00"/>
                </a:solidFill>
                <a:latin typeface="BIZ UDPゴシック" panose="020B0400000000000000" pitchFamily="50" charset="-128"/>
                <a:ea typeface="BIZ UDPゴシック" panose="020B0400000000000000" pitchFamily="50" charset="-128"/>
              </a:rPr>
              <a:t>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に もどりました</a:t>
            </a:r>
          </a:p>
        </p:txBody>
      </p:sp>
    </p:spTree>
    <p:extLst>
      <p:ext uri="{BB962C8B-B14F-4D97-AF65-F5344CB8AC3E}">
        <p14:creationId xmlns:p14="http://schemas.microsoft.com/office/powerpoint/2010/main" val="35163815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568B9CA-32F1-8893-887D-F020725DD2B1}"/>
              </a:ext>
            </a:extLst>
          </p:cNvPr>
          <p:cNvPicPr>
            <a:picLocks noChangeAspect="1"/>
          </p:cNvPicPr>
          <p:nvPr/>
        </p:nvPicPr>
        <p:blipFill>
          <a:blip r:embed="rId3"/>
          <a:srcRect b="15039"/>
          <a:stretch/>
        </p:blipFill>
        <p:spPr>
          <a:xfrm>
            <a:off x="1074766" y="1285126"/>
            <a:ext cx="10042467" cy="5383961"/>
          </a:xfrm>
          <a:prstGeom prst="rect">
            <a:avLst/>
          </a:prstGeom>
        </p:spPr>
      </p:pic>
      <p:sp>
        <p:nvSpPr>
          <p:cNvPr id="5" name="四角形: 角を丸くする 4">
            <a:extLst>
              <a:ext uri="{FF2B5EF4-FFF2-40B4-BE49-F238E27FC236}">
                <a16:creationId xmlns:a16="http://schemas.microsoft.com/office/drawing/2014/main" id="{9FCF482E-5B23-D369-611B-C00FD89B40B5}"/>
              </a:ext>
            </a:extLst>
          </p:cNvPr>
          <p:cNvSpPr/>
          <p:nvPr/>
        </p:nvSpPr>
        <p:spPr>
          <a:xfrm>
            <a:off x="10718563" y="1148290"/>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93CDCE64-6AFE-50F7-26CA-E37FBD56AE4B}"/>
              </a:ext>
            </a:extLst>
          </p:cNvPr>
          <p:cNvSpPr/>
          <p:nvPr/>
        </p:nvSpPr>
        <p:spPr>
          <a:xfrm>
            <a:off x="8040677" y="1762315"/>
            <a:ext cx="11557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8ED24BB-F198-D54D-B8EF-95019C5F72E5}"/>
              </a:ext>
            </a:extLst>
          </p:cNvPr>
          <p:cNvSpPr/>
          <p:nvPr/>
        </p:nvSpPr>
        <p:spPr>
          <a:xfrm>
            <a:off x="9865760" y="1762315"/>
            <a:ext cx="1524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7B544B5F-26E5-87DC-6317-37A192C2224A}"/>
              </a:ext>
            </a:extLst>
          </p:cNvPr>
          <p:cNvSpPr/>
          <p:nvPr/>
        </p:nvSpPr>
        <p:spPr>
          <a:xfrm>
            <a:off x="10203065" y="1762315"/>
            <a:ext cx="1905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FFC27EED-0858-FBA2-0532-148AC6FC075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43968540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07F63-4BCA-0CED-2DB4-70919F9875CA}"/>
            </a:ext>
          </a:extLst>
        </p:cNvPr>
        <p:cNvGrpSpPr/>
        <p:nvPr/>
      </p:nvGrpSpPr>
      <p:grpSpPr>
        <a:xfrm>
          <a:off x="0" y="0"/>
          <a:ext cx="0" cy="0"/>
          <a:chOff x="0" y="0"/>
          <a:chExt cx="0" cy="0"/>
        </a:xfrm>
      </p:grpSpPr>
      <p:pic>
        <p:nvPicPr>
          <p:cNvPr id="2" name="図 1" descr="グラフィカル ユーザー インターフェイス, タイムライン&#10;&#10;AI 生成コンテンツは誤りを含む可能性があります。">
            <a:extLst>
              <a:ext uri="{FF2B5EF4-FFF2-40B4-BE49-F238E27FC236}">
                <a16:creationId xmlns:a16="http://schemas.microsoft.com/office/drawing/2014/main" id="{81FAF26D-2C87-FF6C-D311-E5FEE2F7B0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05" y="1348900"/>
            <a:ext cx="10052956" cy="5212131"/>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77B31373-9EFB-500B-6CF0-254EC870949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7" name="テキスト ボックス 6">
            <a:extLst>
              <a:ext uri="{FF2B5EF4-FFF2-40B4-BE49-F238E27FC236}">
                <a16:creationId xmlns:a16="http://schemas.microsoft.com/office/drawing/2014/main" id="{237472AC-E943-7E9A-4C80-38E62333EECD}"/>
              </a:ext>
            </a:extLst>
          </p:cNvPr>
          <p:cNvSpPr txBox="1"/>
          <p:nvPr/>
        </p:nvSpPr>
        <p:spPr>
          <a:xfrm>
            <a:off x="107090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2E76B755-A768-4CEF-0C46-A3189FB5ECE4}"/>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3036452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AB9EE-F97F-91D4-5AEA-0CA60B5FD89C}"/>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74D9BDE-F7C7-B04A-D52A-18FA9C3BFD6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pic>
        <p:nvPicPr>
          <p:cNvPr id="20" name="Picture 6">
            <a:extLst>
              <a:ext uri="{FF2B5EF4-FFF2-40B4-BE49-F238E27FC236}">
                <a16:creationId xmlns:a16="http://schemas.microsoft.com/office/drawing/2014/main" id="{57D6695D-CB06-18EA-CAA6-18D1163FC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6D4BF0FA-5A69-7607-2DEC-547B8BCEBF2F}"/>
              </a:ext>
            </a:extLst>
          </p:cNvPr>
          <p:cNvSpPr txBox="1"/>
          <p:nvPr/>
        </p:nvSpPr>
        <p:spPr>
          <a:xfrm>
            <a:off x="8418974" y="6629489"/>
            <a:ext cx="3773026" cy="21544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Microsoft</a:t>
            </a:r>
            <a:r>
              <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r>
              <a:rPr kumimoji="0" lang="en-US" altLang="ja-JP"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Windows </a:t>
            </a:r>
            <a:r>
              <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は、マイクロソフト グループの企業の商標です。</a:t>
            </a:r>
          </a:p>
        </p:txBody>
      </p:sp>
      <p:grpSp>
        <p:nvGrpSpPr>
          <p:cNvPr id="41" name="グループ化 40">
            <a:extLst>
              <a:ext uri="{FF2B5EF4-FFF2-40B4-BE49-F238E27FC236}">
                <a16:creationId xmlns:a16="http://schemas.microsoft.com/office/drawing/2014/main" id="{1DBE3312-2A6A-EE67-9150-F132520D2B37}"/>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ACFBF333-BDFE-44CF-0EEB-8C3B598D5E0E}"/>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F5AA0BAB-211C-FDBD-968A-7AFA523AF42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E0F2C73D-B14E-5A09-81DF-372FEEB5E466}"/>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A8E06ADA-A723-008B-CD43-04AB5FC764AF}"/>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6" name="グラフィックス 35" descr="男性 枠線">
                <a:extLst>
                  <a:ext uri="{FF2B5EF4-FFF2-40B4-BE49-F238E27FC236}">
                    <a16:creationId xmlns:a16="http://schemas.microsoft.com/office/drawing/2014/main" id="{D46C72BF-90E4-8CBC-BA62-37DF276AA903}"/>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A749F251-E376-FFBA-1BC4-946CF70624A0}"/>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EC18C541-E8FF-CA88-E8FA-0D0CBAF234C2}"/>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a:ln>
                    <a:noFill/>
                  </a:ln>
                  <a:solidFill>
                    <a:prstClr val="white">
                      <a:lumMod val="65000"/>
                    </a:prstClr>
                  </a:solidFill>
                  <a:effectLst/>
                  <a:uLnTx/>
                  <a:uFillTx/>
                  <a:latin typeface="游ゴシック" panose="020B0400000000000000" pitchFamily="50" charset="-128"/>
                  <a:ea typeface="游ゴシック" panose="020B0400000000000000" pitchFamily="50" charset="-128"/>
                  <a:cs typeface="+mn-cs"/>
                </a:rPr>
                <a:t>●●●●●●</a:t>
              </a:r>
            </a:p>
          </p:txBody>
        </p:sp>
        <p:sp>
          <p:nvSpPr>
            <p:cNvPr id="39" name="正方形/長方形 38">
              <a:extLst>
                <a:ext uri="{FF2B5EF4-FFF2-40B4-BE49-F238E27FC236}">
                  <a16:creationId xmlns:a16="http://schemas.microsoft.com/office/drawing/2014/main" id="{D9893F00-6DE1-F297-4BAF-5DFDA15F4A0E}"/>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pic>
        <p:nvPicPr>
          <p:cNvPr id="46" name="図 45" descr="グラフィカル ユーザー インターフェイス, アプリケーション&#10;&#10;AI 生成コンテンツは誤りを含む可能性があります。">
            <a:extLst>
              <a:ext uri="{FF2B5EF4-FFF2-40B4-BE49-F238E27FC236}">
                <a16:creationId xmlns:a16="http://schemas.microsoft.com/office/drawing/2014/main" id="{7BB3547E-F5BA-589D-AABB-0C95162B920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7167562" y="4949825"/>
            <a:ext cx="749301" cy="762000"/>
          </a:xfrm>
          <a:prstGeom prst="roundRect">
            <a:avLst>
              <a:gd name="adj" fmla="val 7890"/>
            </a:avLst>
          </a:prstGeom>
        </p:spPr>
      </p:pic>
      <p:sp>
        <p:nvSpPr>
          <p:cNvPr id="57" name="四角形: 角を丸くする 56">
            <a:extLst>
              <a:ext uri="{FF2B5EF4-FFF2-40B4-BE49-F238E27FC236}">
                <a16:creationId xmlns:a16="http://schemas.microsoft.com/office/drawing/2014/main" id="{C60B7232-76F5-4684-3B51-B04BD250FD86}"/>
              </a:ext>
            </a:extLst>
          </p:cNvPr>
          <p:cNvSpPr/>
          <p:nvPr/>
        </p:nvSpPr>
        <p:spPr>
          <a:xfrm>
            <a:off x="7056119" y="5274733"/>
            <a:ext cx="938531" cy="283634"/>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F491053F-5AC7-641D-38E8-AF363FF61B5A}"/>
              </a:ext>
            </a:extLst>
          </p:cNvPr>
          <p:cNvGrpSpPr/>
          <p:nvPr/>
        </p:nvGrpSpPr>
        <p:grpSpPr>
          <a:xfrm>
            <a:off x="6208713" y="3760542"/>
            <a:ext cx="3619242" cy="1656008"/>
            <a:chOff x="283522" y="4802387"/>
            <a:chExt cx="3619242" cy="1656008"/>
          </a:xfrm>
        </p:grpSpPr>
        <p:sp>
          <p:nvSpPr>
            <p:cNvPr id="59" name="フリーフォーム: 図形 58">
              <a:extLst>
                <a:ext uri="{FF2B5EF4-FFF2-40B4-BE49-F238E27FC236}">
                  <a16:creationId xmlns:a16="http://schemas.microsoft.com/office/drawing/2014/main" id="{DB4D4B24-FDC9-2886-E13E-CC2D6725D8E5}"/>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0" name="正方形/長方形 59">
              <a:extLst>
                <a:ext uri="{FF2B5EF4-FFF2-40B4-BE49-F238E27FC236}">
                  <a16:creationId xmlns:a16="http://schemas.microsoft.com/office/drawing/2014/main" id="{9A391DB4-A236-3600-C70A-CC1DDC54A35F}"/>
                </a:ext>
              </a:extLst>
            </p:cNvPr>
            <p:cNvSpPr/>
            <p:nvPr/>
          </p:nvSpPr>
          <p:spPr>
            <a:xfrm>
              <a:off x="499164" y="4802387"/>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しゃっとだうん</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62" name="グラフィックス 61" descr="電源 単色塗りつぶし">
            <a:extLst>
              <a:ext uri="{FF2B5EF4-FFF2-40B4-BE49-F238E27FC236}">
                <a16:creationId xmlns:a16="http://schemas.microsoft.com/office/drawing/2014/main" id="{74FD376B-FE6C-721A-04A9-A27F09C54AE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52350" y="3913369"/>
            <a:ext cx="376063" cy="376063"/>
          </a:xfrm>
          <a:prstGeom prst="rect">
            <a:avLst/>
          </a:prstGeom>
        </p:spPr>
      </p:pic>
      <p:sp>
        <p:nvSpPr>
          <p:cNvPr id="5" name="テキスト ボックス 4">
            <a:extLst>
              <a:ext uri="{FF2B5EF4-FFF2-40B4-BE49-F238E27FC236}">
                <a16:creationId xmlns:a16="http://schemas.microsoft.com/office/drawing/2014/main" id="{861DB4EC-4605-F6CA-8CBF-F606635A24B6}"/>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8263020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F4D9B-C717-0D57-D5B5-5AE350C9AFD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A4A9-BB98-D42D-0F59-E58B7DE994F8}"/>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FD0BF56-3506-9763-AD96-6AC6F4847A54}"/>
              </a:ext>
            </a:extLst>
          </p:cNvPr>
          <p:cNvSpPr txBox="1"/>
          <p:nvPr/>
        </p:nvSpPr>
        <p:spPr>
          <a:xfrm>
            <a:off x="0" y="461846"/>
            <a:ext cx="12191999" cy="1336135"/>
          </a:xfrm>
          <a:prstGeom prst="rect">
            <a:avLst/>
          </a:prstGeom>
          <a:noFill/>
        </p:spPr>
        <p:txBody>
          <a:bodyPr wrap="square" rtlCol="0">
            <a:spAutoFit/>
          </a:bodyPr>
          <a:lstStyle/>
          <a:p>
            <a:pPr algn="ctr">
              <a:lnSpc>
                <a:spcPct val="150000"/>
              </a:lnSpc>
            </a:pPr>
            <a:r>
              <a:rPr kumimoji="1" lang="en-US" altLang="ja-JP" sz="2400" b="1">
                <a:latin typeface="BIZ UDPゴシック" panose="020B0400000000000000" pitchFamily="50" charset="-128"/>
                <a:ea typeface="BIZ UDPゴシック" panose="020B0400000000000000" pitchFamily="50" charset="-128"/>
              </a:rPr>
              <a:t>1</a:t>
            </a:r>
            <a:r>
              <a:rPr kumimoji="1" lang="ja-JP" altLang="en-US" sz="24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⑤</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ドリルパーク　課題</a:t>
            </a:r>
            <a:endParaRPr kumimoji="1" lang="en-US" altLang="ja-JP" sz="36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87A04443-60ED-E12C-7AA6-EAD5D14ACDD6}"/>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94BFC419-9D56-DC46-09FF-4A6EA81C802E}"/>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授業前に先生アカウントで実施ください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4DE31DE1-D7C4-19A6-1B09-156F259FAEF0}"/>
              </a:ext>
            </a:extLst>
          </p:cNvPr>
          <p:cNvSpPr txBox="1"/>
          <p:nvPr/>
        </p:nvSpPr>
        <p:spPr>
          <a:xfrm>
            <a:off x="953190" y="3598277"/>
            <a:ext cx="10277304" cy="1631216"/>
          </a:xfrm>
          <a:prstGeom prst="rect">
            <a:avLst/>
          </a:prstGeom>
          <a:solidFill>
            <a:schemeClr val="bg1"/>
          </a:solidFill>
          <a:ln w="19050">
            <a:solidFill>
              <a:schemeClr val="bg1"/>
            </a:solidFill>
          </a:ln>
        </p:spPr>
        <p:txBody>
          <a:bodyPr wrap="square" rtlCol="0">
            <a:spAutoFit/>
          </a:bodyPr>
          <a:lstStyle/>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ドリルパークの「課題配信」から、授業を実施するクラスに課題を配信してください。</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当提示資料では、下記の課題に応じた内容になっています。</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　配信する問題：</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国語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ぶんを　つくろう</a:t>
            </a:r>
            <a:r>
              <a:rPr kumimoji="1" lang="en-US" altLang="ja-JP" sz="2000">
                <a:latin typeface="BIZ UDPゴシック" panose="020B0400000000000000" pitchFamily="50" charset="-128"/>
                <a:ea typeface="BIZ UDPゴシック" panose="020B0400000000000000" pitchFamily="50" charset="-128"/>
              </a:rPr>
              <a:t>】</a:t>
            </a: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算数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なんばんめ</a:t>
            </a:r>
            <a:r>
              <a:rPr kumimoji="1" lang="en-US" altLang="ja-JP" sz="2000">
                <a:latin typeface="BIZ UDPゴシック" panose="020B0400000000000000" pitchFamily="50" charset="-128"/>
                <a:ea typeface="BIZ UDPゴシック" panose="020B0400000000000000" pitchFamily="50" charset="-128"/>
              </a:rPr>
              <a:t>】</a:t>
            </a:r>
          </a:p>
        </p:txBody>
      </p:sp>
      <p:sp>
        <p:nvSpPr>
          <p:cNvPr id="3" name="テキスト ボックス 2">
            <a:extLst>
              <a:ext uri="{FF2B5EF4-FFF2-40B4-BE49-F238E27FC236}">
                <a16:creationId xmlns:a16="http://schemas.microsoft.com/office/drawing/2014/main" id="{220BA236-AE4D-B000-4136-E88D9B189F1D}"/>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58459465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27BE-E843-F80F-5014-DAB059069F2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A1B3D80-CE10-28A3-1494-66C57027208F}"/>
              </a:ext>
            </a:extLst>
          </p:cNvPr>
          <p:cNvSpPr txBox="1"/>
          <p:nvPr/>
        </p:nvSpPr>
        <p:spPr>
          <a:xfrm>
            <a:off x="48861" y="461846"/>
            <a:ext cx="1214313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⑤</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ドリルパーク　課題</a:t>
            </a:r>
            <a:endParaRPr kumimoji="1" lang="en-US" altLang="ja-JP" sz="3600" b="1">
              <a:latin typeface="BIZ UDPゴシック" panose="020B0400000000000000" pitchFamily="50" charset="-128"/>
              <a:ea typeface="BIZ UDPゴシック" panose="020B0400000000000000" pitchFamily="50" charset="-128"/>
            </a:endParaRPr>
          </a:p>
        </p:txBody>
      </p:sp>
      <p:pic>
        <p:nvPicPr>
          <p:cNvPr id="1026" name="Picture 2">
            <a:extLst>
              <a:ext uri="{FF2B5EF4-FFF2-40B4-BE49-F238E27FC236}">
                <a16:creationId xmlns:a16="http://schemas.microsoft.com/office/drawing/2014/main" id="{64620732-D567-DBAB-6CF0-79D7103476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60283" y="1981199"/>
            <a:ext cx="4671434" cy="48768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8CEC2007-5CBB-272B-0B34-0C5C33C3207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C959DDB-AED4-3F7E-6804-FB4D431B9D70}"/>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365077731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95FDA-44B8-5CC6-58DB-9EF14950A2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7670445-B068-AB65-038D-E262EAE16C2F}"/>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たぶれっと（うぃんどうず）の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pic>
        <p:nvPicPr>
          <p:cNvPr id="3" name="Picture 2" descr="コンピューターを使う犬のキャラクター | かわいいフリー素材集 ...">
            <a:extLst>
              <a:ext uri="{FF2B5EF4-FFF2-40B4-BE49-F238E27FC236}">
                <a16:creationId xmlns:a16="http://schemas.microsoft.com/office/drawing/2014/main" id="{6F243EA5-5316-2405-2398-AE95AEC57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0271" y="2181580"/>
            <a:ext cx="4891458" cy="4770000"/>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97885072-083E-39F2-CD33-0B6F54F823F2}"/>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5501773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5FC83-A25C-1A49-4537-CC4D2B8C9242}"/>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1F3881D4-19FC-E3AF-690C-95901ADE044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59BA9672-C4CA-ECD4-5ED9-69492D4A5DB3}"/>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213A7E73-6B76-006B-4F88-9C349618F8A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5733EE48-8127-0D32-56A3-4BF4B48C8E5D}"/>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BF987440-CBE3-6C5C-6382-D5C815E7A7E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8C9A83A4-6CBA-DDC7-DD20-C83AE51F1BC9}"/>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500C1AE2-B775-92E0-59E5-A85641BF97C1}"/>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A7B95C27-1848-1955-CEA3-F3F810CA90FC}"/>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14175067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E0C76-1519-ED1D-3266-A6A8E8B8FE01}"/>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2AA2AFA4-612E-EB9D-AC0D-EBBEA22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FBAB735E-A548-80C3-35E7-AE62843AC74B}"/>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E373967-F94A-FCA8-1194-FC084D718CE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8CE0820E-F558-EBD9-61B0-70DD4A4C62A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0C63C1A4-2E63-5EDA-ED83-43FCDACF739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8CFAC06D-895B-8D4F-48CA-0B8536397362}"/>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75441BB2-6DC9-8FE6-C588-CD5816DBD1B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F663669-9996-F913-9ADB-F1A2ACCC488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4968173E-2AE6-42E1-89A5-5197764A86B0}"/>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C18656EE-266F-B3E2-AF74-6B145B966C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05E32193-2F85-A527-5DD8-55346FF53E69}"/>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0453D269-EC09-50BD-2CE5-B5F234F01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D048CF5C-2BE3-330C-4F5B-2D93C274A156}"/>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44B1025A-5C76-D47E-0316-2828328621D9}"/>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62E0C6B7-E671-FBAD-BDFE-562EA325E268}"/>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07732209-CB72-2687-CEB8-75D9B177A17F}"/>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1078B031-DB40-859C-1A3F-490A9E478C95}"/>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A8A0E404-ECEB-A79A-CB49-1259B8CE5E79}"/>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4096791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ED081-09A4-D535-2811-F3DE356AAB83}"/>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F383ED13-8AC4-D499-A0E4-AA10177C8453}"/>
              </a:ext>
            </a:extLst>
          </p:cNvPr>
          <p:cNvSpPr/>
          <p:nvPr/>
        </p:nvSpPr>
        <p:spPr>
          <a:xfrm>
            <a:off x="-3" y="6099630"/>
            <a:ext cx="12192001" cy="758370"/>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D8CFA0F-DFBB-8E13-D468-4A32DE620B0D}"/>
              </a:ext>
            </a:extLst>
          </p:cNvPr>
          <p:cNvSpPr txBox="1"/>
          <p:nvPr/>
        </p:nvSpPr>
        <p:spPr>
          <a:xfrm>
            <a:off x="-2" y="730320"/>
            <a:ext cx="12192001" cy="923330"/>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9" name="コンテンツ プレースホルダー 2">
            <a:extLst>
              <a:ext uri="{FF2B5EF4-FFF2-40B4-BE49-F238E27FC236}">
                <a16:creationId xmlns:a16="http://schemas.microsoft.com/office/drawing/2014/main" id="{84670FA8-D86F-2071-4EEB-822718223C65}"/>
              </a:ext>
            </a:extLst>
          </p:cNvPr>
          <p:cNvSpPr txBox="1">
            <a:spLocks/>
          </p:cNvSpPr>
          <p:nvPr/>
        </p:nvSpPr>
        <p:spPr>
          <a:xfrm>
            <a:off x="2876832" y="2542715"/>
            <a:ext cx="8914871" cy="3261020"/>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355600" indent="-355600">
              <a:lnSpc>
                <a:spcPct val="150000"/>
              </a:lnSpc>
            </a:pPr>
            <a:r>
              <a:rPr lang="en-US" altLang="ja-JP" sz="2800" b="1">
                <a:solidFill>
                  <a:schemeClr val="tx1"/>
                </a:solidFill>
                <a:latin typeface="BIZ UDPゴシック" panose="020B0400000000000000" pitchFamily="50" charset="-128"/>
                <a:ea typeface="BIZ UDPゴシック" panose="020B0400000000000000" pitchFamily="50" charset="-128"/>
              </a:rPr>
              <a:t>ID</a:t>
            </a:r>
            <a:r>
              <a:rPr lang="ja-JP" altLang="en-US" sz="2800" b="1">
                <a:solidFill>
                  <a:schemeClr val="tx1"/>
                </a:solidFill>
                <a:latin typeface="BIZ UDPゴシック" panose="020B0400000000000000" pitchFamily="50" charset="-128"/>
                <a:ea typeface="BIZ UDPゴシック" panose="020B0400000000000000" pitchFamily="50" charset="-128"/>
              </a:rPr>
              <a:t>（あいでぃ）と ぱすわーどを じゅんび</a:t>
            </a:r>
            <a:endParaRPr lang="en-US" altLang="ja-JP" sz="2800" b="1">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a:solidFill>
                  <a:schemeClr val="tx1"/>
                </a:solidFill>
                <a:latin typeface="BIZ UDPゴシック" panose="020B0400000000000000" pitchFamily="50" charset="-128"/>
                <a:ea typeface="BIZ UDPゴシック" panose="020B0400000000000000" pitchFamily="50" charset="-128"/>
              </a:rPr>
              <a:t>ゆっくり たぶれっとを ひらく</a:t>
            </a:r>
            <a:endParaRPr lang="en-US" altLang="ja-JP" sz="2800" b="1">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a:solidFill>
                  <a:schemeClr val="tx1"/>
                </a:solidFill>
                <a:latin typeface="BIZ UDPゴシック" panose="020B0400000000000000" pitchFamily="50" charset="-128"/>
                <a:ea typeface="BIZ UDPゴシック" panose="020B0400000000000000" pitchFamily="50" charset="-128"/>
              </a:rPr>
              <a:t>たぶれっとの でんげんぼたんを おす</a:t>
            </a:r>
            <a:endParaRPr lang="en-US" altLang="ja-JP" sz="2800" b="1">
              <a:solidFill>
                <a:schemeClr val="tx1"/>
              </a:solidFill>
              <a:latin typeface="BIZ UDPゴシック" panose="020B0400000000000000" pitchFamily="50" charset="-128"/>
              <a:ea typeface="BIZ UDPゴシック" panose="020B0400000000000000" pitchFamily="50" charset="-128"/>
            </a:endParaRPr>
          </a:p>
        </p:txBody>
      </p:sp>
      <p:pic>
        <p:nvPicPr>
          <p:cNvPr id="11" name="グラフィックス 10" descr="電源 単色塗りつぶし">
            <a:extLst>
              <a:ext uri="{FF2B5EF4-FFF2-40B4-BE49-F238E27FC236}">
                <a16:creationId xmlns:a16="http://schemas.microsoft.com/office/drawing/2014/main" id="{56397FBD-1EEA-6D62-5D0D-EE35B021ED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1098" y="758370"/>
            <a:ext cx="914400" cy="914400"/>
          </a:xfrm>
          <a:prstGeom prst="rect">
            <a:avLst/>
          </a:prstGeom>
        </p:spPr>
      </p:pic>
      <p:sp>
        <p:nvSpPr>
          <p:cNvPr id="13" name="テキスト ボックス 8">
            <a:extLst>
              <a:ext uri="{FF2B5EF4-FFF2-40B4-BE49-F238E27FC236}">
                <a16:creationId xmlns:a16="http://schemas.microsoft.com/office/drawing/2014/main" id="{9522D958-5520-6ACA-798D-578A641D063E}"/>
              </a:ext>
            </a:extLst>
          </p:cNvPr>
          <p:cNvSpPr txBox="1"/>
          <p:nvPr/>
        </p:nvSpPr>
        <p:spPr>
          <a:xfrm>
            <a:off x="1661162" y="6206204"/>
            <a:ext cx="8869669"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kumimoji="1" lang="ja-JP" altLang="en-US" sz="2400" b="1">
                <a:solidFill>
                  <a:schemeClr val="bg1"/>
                </a:solidFill>
                <a:latin typeface="BIZ UDPゴシック" panose="020B0400000000000000" pitchFamily="50" charset="-128"/>
                <a:ea typeface="BIZ UDPゴシック" panose="020B0400000000000000" pitchFamily="50" charset="-128"/>
              </a:rPr>
              <a:t>たぶれっとの じゅんびが おわるまで しずかに まちます</a:t>
            </a:r>
          </a:p>
        </p:txBody>
      </p:sp>
      <p:pic>
        <p:nvPicPr>
          <p:cNvPr id="14" name="図 13">
            <a:extLst>
              <a:ext uri="{FF2B5EF4-FFF2-40B4-BE49-F238E27FC236}">
                <a16:creationId xmlns:a16="http://schemas.microsoft.com/office/drawing/2014/main" id="{698BDE86-1AA5-D792-EC58-3AE92FBFCC92}"/>
              </a:ext>
            </a:extLst>
          </p:cNvPr>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95754" y="5149506"/>
            <a:ext cx="2046749" cy="1555527"/>
          </a:xfrm>
          <a:prstGeom prst="rect">
            <a:avLst/>
          </a:prstGeom>
        </p:spPr>
      </p:pic>
      <p:pic>
        <p:nvPicPr>
          <p:cNvPr id="16" name="Picture 6">
            <a:extLst>
              <a:ext uri="{FF2B5EF4-FFF2-40B4-BE49-F238E27FC236}">
                <a16:creationId xmlns:a16="http://schemas.microsoft.com/office/drawing/2014/main" id="{219837FE-0EA7-815B-67A9-1B2F96C56A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2A1DA618-776C-A8F8-2EFC-A7AEA3717B28}"/>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bg1">
                    <a:lumMod val="9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bg1">
                    <a:lumMod val="9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bg1">
                  <a:lumMod val="9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2088761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7DA0F-3976-C30C-BF11-9F4755B2D7F2}"/>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0D69842-4F68-7155-59A7-202272978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2DDDB24B-C5DB-F005-4202-660833019DEE}"/>
              </a:ext>
            </a:extLst>
          </p:cNvPr>
          <p:cNvSpPr/>
          <p:nvPr/>
        </p:nvSpPr>
        <p:spPr>
          <a:xfrm>
            <a:off x="6095997" y="4372879"/>
            <a:ext cx="2175935"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F10EB483-5F37-C2D8-A6D8-35255EBDE39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CD67CA58-3CBE-2959-75EE-184F141D8F12}"/>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5" name="グループ化 4">
            <a:extLst>
              <a:ext uri="{FF2B5EF4-FFF2-40B4-BE49-F238E27FC236}">
                <a16:creationId xmlns:a16="http://schemas.microsoft.com/office/drawing/2014/main" id="{E08BAC83-0EEB-ECCC-A8A5-F82B6A6874B8}"/>
              </a:ext>
            </a:extLst>
          </p:cNvPr>
          <p:cNvGrpSpPr/>
          <p:nvPr/>
        </p:nvGrpSpPr>
        <p:grpSpPr>
          <a:xfrm>
            <a:off x="7183964" y="3080456"/>
            <a:ext cx="1976083" cy="1415428"/>
            <a:chOff x="7183964" y="3215923"/>
            <a:chExt cx="1976083" cy="1415428"/>
          </a:xfrm>
        </p:grpSpPr>
        <p:sp>
          <p:nvSpPr>
            <p:cNvPr id="3" name="フリーフォーム: 図形 2">
              <a:extLst>
                <a:ext uri="{FF2B5EF4-FFF2-40B4-BE49-F238E27FC236}">
                  <a16:creationId xmlns:a16="http://schemas.microsoft.com/office/drawing/2014/main" id="{18C3A930-474E-24B7-6B0D-928B907CAE66}"/>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ECEF9FE-EC4D-2639-FE2E-C86C306315DD}"/>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
        <p:nvSpPr>
          <p:cNvPr id="7" name="正方形/長方形 6">
            <a:extLst>
              <a:ext uri="{FF2B5EF4-FFF2-40B4-BE49-F238E27FC236}">
                <a16:creationId xmlns:a16="http://schemas.microsoft.com/office/drawing/2014/main" id="{4954BCFC-4B6E-46DB-E02F-DA518ECA1C69}"/>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7B088C6A-5E57-9CE6-A4E0-F745A2EBCB4C}"/>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34798239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D88BE-F658-0585-282F-7AC6F10A97E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C4B14457-89D3-599D-DD94-FD8385A8EAE4}"/>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A69AD2BF-3D5C-4D5F-A17D-C3227688F315}"/>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98E01DD3-0D4B-4A09-BFDD-FA177F1228A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0D449E36-65E8-A42F-3F61-E1A2AC5F3CAC}"/>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185ED94A-FEB7-F3A6-E7D1-EA2203FAABB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A14BF382-BE6D-7D97-F43C-C4C16FA9D19D}"/>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4143586E-EA9A-9568-4BDA-4669FAB3819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A42E1C1A-0248-5909-ECCD-0509A716D0B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CD0EA0A3-2E34-6077-29E0-A7CB3119A196}"/>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4805BF16-8D8D-A0E0-FEE9-7190C2C9E0E8}"/>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0BAE8632-8F56-E2F2-9C28-0EAD59D8181C}"/>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7C76E180-5B5B-1757-1E6C-AF520D6C5891}"/>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9285E4CE-94F6-A3D9-B5BE-5DCF214F7AD0}"/>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FC14A362-A03B-82B0-5D4A-5240619C06C3}"/>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677BC99D-5696-0BCD-E7CB-45DAFC015592}"/>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EE2BF746-7C80-AD76-3A53-203E1A7669F6}"/>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294BFA87-E843-BCE2-C26A-A501EA9AF604}"/>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877F707E-6085-7254-C8D4-F5D1B2373F10}"/>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BCDC3AD3-A27B-FD13-1DFE-C862FF0A62FB}"/>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ぱすわーどで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B837799E-2CC3-54C1-A757-1D805CFF4286}"/>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396352F5-840E-0B95-80DE-A97548869539}"/>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C74213D2-C140-18F1-65F7-5DE073294D4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243807291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CB850-1697-2706-FB10-346F2B9EF3E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9059D42A-3B9B-3F45-747B-1656F5C2F819}"/>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E86519AE-BB5A-2EBD-A987-79A886DE3200}"/>
              </a:ext>
            </a:extLst>
          </p:cNvPr>
          <p:cNvSpPr/>
          <p:nvPr/>
        </p:nvSpPr>
        <p:spPr>
          <a:xfrm>
            <a:off x="6089762"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6570AEA7-C04F-E462-716C-B481B31CC19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8B0DDD01-0F6D-620E-3E00-3DC11BFDC3C3}"/>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4EBE6EF5-9092-0AC1-45FF-DCC1B18AA733}"/>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C960A980-A00B-F5DD-062C-CD241CD81920}"/>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7CDC2F20-B3A6-344A-6AC5-73949CEE7B4B}"/>
              </a:ext>
            </a:extLst>
          </p:cNvPr>
          <p:cNvGrpSpPr/>
          <p:nvPr/>
        </p:nvGrpSpPr>
        <p:grpSpPr>
          <a:xfrm>
            <a:off x="7006164" y="4366369"/>
            <a:ext cx="1976083" cy="1415428"/>
            <a:chOff x="7183964" y="3215923"/>
            <a:chExt cx="1976083" cy="1415428"/>
          </a:xfrm>
        </p:grpSpPr>
        <p:sp>
          <p:nvSpPr>
            <p:cNvPr id="7" name="フリーフォーム: 図形 6">
              <a:extLst>
                <a:ext uri="{FF2B5EF4-FFF2-40B4-BE49-F238E27FC236}">
                  <a16:creationId xmlns:a16="http://schemas.microsoft.com/office/drawing/2014/main" id="{8F5BF7C5-27E2-26B9-86DA-4F4B63557AD0}"/>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5FF8C29B-7C4D-CF2E-CDE3-1D11F4689793}"/>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59438752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E90C5-3176-CF0E-6DA2-F24EDF046DBC}"/>
            </a:ext>
          </a:extLst>
        </p:cNvPr>
        <p:cNvGrpSpPr/>
        <p:nvPr/>
      </p:nvGrpSpPr>
      <p:grpSpPr>
        <a:xfrm>
          <a:off x="0" y="0"/>
          <a:ext cx="0" cy="0"/>
          <a:chOff x="0" y="0"/>
          <a:chExt cx="0" cy="0"/>
        </a:xfrm>
      </p:grpSpPr>
      <p:pic>
        <p:nvPicPr>
          <p:cNvPr id="4" name="図 3" descr="グラフィカル ユーザー インターフェイス, アプリケーション&#10;&#10;AI 生成コンテンツは誤りを含む可能性があります。">
            <a:extLst>
              <a:ext uri="{FF2B5EF4-FFF2-40B4-BE49-F238E27FC236}">
                <a16:creationId xmlns:a16="http://schemas.microsoft.com/office/drawing/2014/main" id="{E55CC3C1-191A-A40A-2566-2FCEA5693D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196" y="2057286"/>
            <a:ext cx="9677604" cy="2905283"/>
          </a:xfrm>
          <a:prstGeom prst="rect">
            <a:avLst/>
          </a:prstGeom>
          <a:ln w="19050">
            <a:noFill/>
          </a:ln>
        </p:spPr>
      </p:pic>
      <p:sp>
        <p:nvSpPr>
          <p:cNvPr id="3" name="四角形: 角を丸くする 2">
            <a:extLst>
              <a:ext uri="{FF2B5EF4-FFF2-40B4-BE49-F238E27FC236}">
                <a16:creationId xmlns:a16="http://schemas.microsoft.com/office/drawing/2014/main" id="{1DFA8158-AF75-0F62-8D15-E6373232085A}"/>
              </a:ext>
            </a:extLst>
          </p:cNvPr>
          <p:cNvSpPr/>
          <p:nvPr/>
        </p:nvSpPr>
        <p:spPr>
          <a:xfrm>
            <a:off x="5830227" y="2594675"/>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46E8E8A-3AEE-8F61-F831-97C27D9F894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372A9569-67E8-7108-82BE-9B5D6A73FADC}"/>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6018283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B2B3-91EE-AB63-0168-4D298DBD1CD4}"/>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4183543E-1E40-1C61-EFCD-B3DAF60C5D3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かだいドリルの 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ひらく</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B34A51F-0AD8-FCD8-88B3-F5793AEE337D}"/>
              </a:ext>
            </a:extLst>
          </p:cNvPr>
          <p:cNvSpPr txBox="1"/>
          <p:nvPr/>
        </p:nvSpPr>
        <p:spPr>
          <a:xfrm>
            <a:off x="2206574"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6" name="図 5"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555F51ED-85B0-4521-9C6B-BA960BAA1F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4751" y="1268413"/>
            <a:ext cx="7522498" cy="5364000"/>
          </a:xfrm>
          <a:prstGeom prst="rect">
            <a:avLst/>
          </a:prstGeom>
        </p:spPr>
      </p:pic>
      <p:sp>
        <p:nvSpPr>
          <p:cNvPr id="7" name="四角形: 角を丸くする 6">
            <a:extLst>
              <a:ext uri="{FF2B5EF4-FFF2-40B4-BE49-F238E27FC236}">
                <a16:creationId xmlns:a16="http://schemas.microsoft.com/office/drawing/2014/main" id="{615E2B32-FDBC-897B-BD0B-FB8ACEBDF882}"/>
              </a:ext>
            </a:extLst>
          </p:cNvPr>
          <p:cNvSpPr/>
          <p:nvPr/>
        </p:nvSpPr>
        <p:spPr>
          <a:xfrm>
            <a:off x="4097249" y="4656667"/>
            <a:ext cx="5760000" cy="1975746"/>
          </a:xfrm>
          <a:prstGeom prst="roundRect">
            <a:avLst>
              <a:gd name="adj" fmla="val 7891"/>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B37CF894-A93D-B5E8-F383-14F88B631A53}"/>
              </a:ext>
            </a:extLst>
          </p:cNvPr>
          <p:cNvSpPr/>
          <p:nvPr/>
        </p:nvSpPr>
        <p:spPr>
          <a:xfrm>
            <a:off x="2480115" y="2260487"/>
            <a:ext cx="1372218" cy="414867"/>
          </a:xfrm>
          <a:prstGeom prst="roundRect">
            <a:avLst>
              <a:gd name="adj" fmla="val 18095"/>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4CD1FC73-131C-C02B-AD80-62EC24F768F2}"/>
              </a:ext>
            </a:extLst>
          </p:cNvPr>
          <p:cNvGrpSpPr/>
          <p:nvPr/>
        </p:nvGrpSpPr>
        <p:grpSpPr>
          <a:xfrm>
            <a:off x="3749399" y="3196752"/>
            <a:ext cx="3417549" cy="2471951"/>
            <a:chOff x="6204706" y="1343938"/>
            <a:chExt cx="3417549" cy="2471951"/>
          </a:xfrm>
        </p:grpSpPr>
        <p:sp>
          <p:nvSpPr>
            <p:cNvPr id="19" name="フリーフォーム: 図形 18">
              <a:extLst>
                <a:ext uri="{FF2B5EF4-FFF2-40B4-BE49-F238E27FC236}">
                  <a16:creationId xmlns:a16="http://schemas.microsoft.com/office/drawing/2014/main" id="{42CC70D3-ED07-911F-7AF9-92D4FBBC270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782282 w 2471951"/>
                <a:gd name="connsiteY5" fmla="*/ 2159503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343221 w 2471951"/>
                <a:gd name="connsiteY5" fmla="*/ 2477522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343221" y="2477522"/>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0" name="四角形: 角を丸くする 19">
              <a:extLst>
                <a:ext uri="{FF2B5EF4-FFF2-40B4-BE49-F238E27FC236}">
                  <a16:creationId xmlns:a16="http://schemas.microsoft.com/office/drawing/2014/main" id="{2F1CB25F-9F7C-01F8-556F-CA8B9DD6A32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1413FFC6-8285-057D-97D2-7F92C489B7C6}"/>
              </a:ext>
            </a:extLst>
          </p:cNvPr>
          <p:cNvGrpSpPr/>
          <p:nvPr/>
        </p:nvGrpSpPr>
        <p:grpSpPr>
          <a:xfrm>
            <a:off x="1090296" y="1464218"/>
            <a:ext cx="1607309" cy="1040236"/>
            <a:chOff x="492797" y="4457439"/>
            <a:chExt cx="1976083" cy="1278903"/>
          </a:xfrm>
        </p:grpSpPr>
        <p:sp>
          <p:nvSpPr>
            <p:cNvPr id="22" name="フリーフォーム: 図形 21">
              <a:extLst>
                <a:ext uri="{FF2B5EF4-FFF2-40B4-BE49-F238E27FC236}">
                  <a16:creationId xmlns:a16="http://schemas.microsoft.com/office/drawing/2014/main" id="{4C6B9DFA-8307-1C10-2A87-FD09FDC04271}"/>
                </a:ext>
              </a:extLst>
            </p:cNvPr>
            <p:cNvSpPr/>
            <p:nvPr/>
          </p:nvSpPr>
          <p:spPr>
            <a:xfrm>
              <a:off x="495341" y="4494710"/>
              <a:ext cx="1973539" cy="1241632"/>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73539"/>
                <a:gd name="connsiteY0" fmla="*/ 0 h 1241632"/>
                <a:gd name="connsiteX1" fmla="*/ 1641467 w 1973539"/>
                <a:gd name="connsiteY1" fmla="*/ 0 h 1241632"/>
                <a:gd name="connsiteX2" fmla="*/ 1973539 w 1973539"/>
                <a:gd name="connsiteY2" fmla="*/ 332072 h 1241632"/>
                <a:gd name="connsiteX3" fmla="*/ 1641467 w 1973539"/>
                <a:gd name="connsiteY3" fmla="*/ 664144 h 1241632"/>
                <a:gd name="connsiteX4" fmla="*/ 1515675 w 1973539"/>
                <a:gd name="connsiteY4" fmla="*/ 664144 h 1241632"/>
                <a:gd name="connsiteX5" fmla="*/ 1816145 w 1973539"/>
                <a:gd name="connsiteY5" fmla="*/ 1241632 h 1241632"/>
                <a:gd name="connsiteX6" fmla="*/ 1363200 w 1973539"/>
                <a:gd name="connsiteY6" fmla="*/ 664144 h 1241632"/>
                <a:gd name="connsiteX7" fmla="*/ 332072 w 1973539"/>
                <a:gd name="connsiteY7" fmla="*/ 664144 h 1241632"/>
                <a:gd name="connsiteX8" fmla="*/ 0 w 1973539"/>
                <a:gd name="connsiteY8" fmla="*/ 332072 h 1241632"/>
                <a:gd name="connsiteX9" fmla="*/ 332072 w 1973539"/>
                <a:gd name="connsiteY9" fmla="*/ 0 h 124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241632">
                  <a:moveTo>
                    <a:pt x="332072" y="0"/>
                  </a:moveTo>
                  <a:lnTo>
                    <a:pt x="1641467" y="0"/>
                  </a:lnTo>
                  <a:cubicBezTo>
                    <a:pt x="1824865" y="0"/>
                    <a:pt x="1973539" y="148674"/>
                    <a:pt x="1973539" y="332072"/>
                  </a:cubicBezTo>
                  <a:cubicBezTo>
                    <a:pt x="1973539" y="515470"/>
                    <a:pt x="1824865" y="664144"/>
                    <a:pt x="1641467" y="664144"/>
                  </a:cubicBezTo>
                  <a:lnTo>
                    <a:pt x="1515675" y="664144"/>
                  </a:lnTo>
                  <a:lnTo>
                    <a:pt x="1816145" y="1241632"/>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F781C80C-82F0-3A77-DE94-547D458197E0}"/>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ここでもよい</a:t>
              </a:r>
            </a:p>
          </p:txBody>
        </p:sp>
      </p:grpSp>
    </p:spTree>
    <p:extLst>
      <p:ext uri="{BB962C8B-B14F-4D97-AF65-F5344CB8AC3E}">
        <p14:creationId xmlns:p14="http://schemas.microsoft.com/office/powerpoint/2010/main" val="368196989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6640A-67CE-F937-2828-15F43360EA0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E92313DD-F6F4-AE84-FFAF-EEF44DC0EB1D}"/>
              </a:ext>
            </a:extLst>
          </p:cNvPr>
          <p:cNvPicPr>
            <a:picLocks noChangeAspect="1"/>
          </p:cNvPicPr>
          <p:nvPr/>
        </p:nvPicPr>
        <p:blipFill>
          <a:blip r:embed="rId3"/>
          <a:stretch>
            <a:fillRect/>
          </a:stretch>
        </p:blipFill>
        <p:spPr>
          <a:xfrm>
            <a:off x="1282651" y="1276071"/>
            <a:ext cx="9626697" cy="5416693"/>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8D2829DA-FCC1-4145-AD27-29EF5FF8275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えらぶ</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BBCF345-483F-DC28-33C9-C1388B500628}"/>
              </a:ext>
            </a:extLst>
          </p:cNvPr>
          <p:cNvSpPr txBox="1"/>
          <p:nvPr/>
        </p:nvSpPr>
        <p:spPr>
          <a:xfrm>
            <a:off x="3605918"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D514C02F-5157-2FAF-A76F-531EF9A5A683}"/>
              </a:ext>
            </a:extLst>
          </p:cNvPr>
          <p:cNvSpPr/>
          <p:nvPr/>
        </p:nvSpPr>
        <p:spPr>
          <a:xfrm>
            <a:off x="2695839" y="3465513"/>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8B85186B-A148-E8BE-D028-CF4F20FC9E24}"/>
              </a:ext>
            </a:extLst>
          </p:cNvPr>
          <p:cNvGrpSpPr/>
          <p:nvPr/>
        </p:nvGrpSpPr>
        <p:grpSpPr>
          <a:xfrm>
            <a:off x="1173266" y="2231911"/>
            <a:ext cx="1976083" cy="1415428"/>
            <a:chOff x="492797" y="4457439"/>
            <a:chExt cx="1976083" cy="1415428"/>
          </a:xfrm>
        </p:grpSpPr>
        <p:sp>
          <p:nvSpPr>
            <p:cNvPr id="19" name="フリーフォーム: 図形 18">
              <a:extLst>
                <a:ext uri="{FF2B5EF4-FFF2-40B4-BE49-F238E27FC236}">
                  <a16:creationId xmlns:a16="http://schemas.microsoft.com/office/drawing/2014/main" id="{7ED3D033-BED6-6743-4D42-39D9A1795103}"/>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92FC9779-33FD-8290-2B12-D4D067F7838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84280218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89F7AEB0-3E2A-C053-8EE7-2F6C09143A3F}"/>
              </a:ext>
            </a:extLst>
          </p:cNvPr>
          <p:cNvGrpSpPr/>
          <p:nvPr/>
        </p:nvGrpSpPr>
        <p:grpSpPr>
          <a:xfrm>
            <a:off x="1532464" y="1274763"/>
            <a:ext cx="9127067" cy="5413834"/>
            <a:chOff x="1532464" y="1274763"/>
            <a:chExt cx="9127067" cy="5413834"/>
          </a:xfrm>
        </p:grpSpPr>
        <p:pic>
          <p:nvPicPr>
            <p:cNvPr id="13" name="図 12">
              <a:extLst>
                <a:ext uri="{FF2B5EF4-FFF2-40B4-BE49-F238E27FC236}">
                  <a16:creationId xmlns:a16="http://schemas.microsoft.com/office/drawing/2014/main" id="{D85EFD5D-FF19-2733-9553-C856AA07A47F}"/>
                </a:ext>
              </a:extLst>
            </p:cNvPr>
            <p:cNvPicPr>
              <a:picLocks noChangeAspect="1"/>
            </p:cNvPicPr>
            <p:nvPr/>
          </p:nvPicPr>
          <p:blipFill>
            <a:blip r:embed="rId3"/>
            <a:stretch>
              <a:fillRect/>
            </a:stretch>
          </p:blipFill>
          <p:spPr>
            <a:xfrm>
              <a:off x="1532464" y="1288415"/>
              <a:ext cx="9127067" cy="5400182"/>
            </a:xfrm>
            <a:prstGeom prst="rect">
              <a:avLst/>
            </a:prstGeom>
            <a:ln>
              <a:solidFill>
                <a:schemeClr val="bg1">
                  <a:lumMod val="75000"/>
                </a:schemeClr>
              </a:solidFill>
            </a:ln>
          </p:spPr>
        </p:pic>
        <p:sp>
          <p:nvSpPr>
            <p:cNvPr id="14" name="正方形/長方形 13">
              <a:extLst>
                <a:ext uri="{FF2B5EF4-FFF2-40B4-BE49-F238E27FC236}">
                  <a16:creationId xmlns:a16="http://schemas.microsoft.com/office/drawing/2014/main" id="{9EB7FA62-0ADA-C2B3-8F3A-A99215777561}"/>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a:extLst>
              <a:ext uri="{FF2B5EF4-FFF2-40B4-BE49-F238E27FC236}">
                <a16:creationId xmlns:a16="http://schemas.microsoft.com/office/drawing/2014/main" id="{8C2E0E90-C452-0DB7-BFDF-6E1F11864A3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BC1521D5-CE97-D5F1-342A-8076E8EB1019}"/>
              </a:ext>
            </a:extLst>
          </p:cNvPr>
          <p:cNvSpPr/>
          <p:nvPr/>
        </p:nvSpPr>
        <p:spPr>
          <a:xfrm>
            <a:off x="2986189" y="1921893"/>
            <a:ext cx="735394" cy="2429974"/>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2876894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F144F73F-1676-C3A1-C997-AC04D3D6E640}"/>
              </a:ext>
            </a:extLst>
          </p:cNvPr>
          <p:cNvGrpSpPr/>
          <p:nvPr/>
        </p:nvGrpSpPr>
        <p:grpSpPr>
          <a:xfrm>
            <a:off x="1516467" y="1260530"/>
            <a:ext cx="9153626" cy="5403181"/>
            <a:chOff x="1516467" y="1260530"/>
            <a:chExt cx="9153626" cy="5403181"/>
          </a:xfrm>
        </p:grpSpPr>
        <p:pic>
          <p:nvPicPr>
            <p:cNvPr id="7" name="図 6">
              <a:extLst>
                <a:ext uri="{FF2B5EF4-FFF2-40B4-BE49-F238E27FC236}">
                  <a16:creationId xmlns:a16="http://schemas.microsoft.com/office/drawing/2014/main" id="{E846B0BE-2123-F2BF-8654-B8874505A56B}"/>
                </a:ext>
              </a:extLst>
            </p:cNvPr>
            <p:cNvPicPr>
              <a:picLocks noChangeAspect="1"/>
            </p:cNvPicPr>
            <p:nvPr/>
          </p:nvPicPr>
          <p:blipFill>
            <a:blip r:embed="rId3"/>
            <a:stretch>
              <a:fillRect/>
            </a:stretch>
          </p:blipFill>
          <p:spPr>
            <a:xfrm>
              <a:off x="1516467" y="1260530"/>
              <a:ext cx="9153626" cy="5403181"/>
            </a:xfrm>
            <a:prstGeom prst="rect">
              <a:avLst/>
            </a:prstGeom>
            <a:ln>
              <a:solidFill>
                <a:schemeClr val="bg1">
                  <a:lumMod val="75000"/>
                </a:schemeClr>
              </a:solidFill>
            </a:ln>
          </p:spPr>
        </p:pic>
        <p:sp>
          <p:nvSpPr>
            <p:cNvPr id="10" name="正方形/長方形 9">
              <a:extLst>
                <a:ext uri="{FF2B5EF4-FFF2-40B4-BE49-F238E27FC236}">
                  <a16:creationId xmlns:a16="http://schemas.microsoft.com/office/drawing/2014/main" id="{0D9A603F-5E43-27C0-160E-CDFB97A5F49E}"/>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四角形: 角を丸くする 5">
            <a:extLst>
              <a:ext uri="{FF2B5EF4-FFF2-40B4-BE49-F238E27FC236}">
                <a16:creationId xmlns:a16="http://schemas.microsoft.com/office/drawing/2014/main" id="{EF007CD3-CF9E-1C7E-A1C4-5237B46988BB}"/>
              </a:ext>
            </a:extLst>
          </p:cNvPr>
          <p:cNvSpPr/>
          <p:nvPr/>
        </p:nvSpPr>
        <p:spPr>
          <a:xfrm>
            <a:off x="3659990" y="2006321"/>
            <a:ext cx="625691" cy="138605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0B732B64-2701-0784-9D8B-8BD4D2718184}"/>
              </a:ext>
            </a:extLst>
          </p:cNvPr>
          <p:cNvSpPr/>
          <p:nvPr/>
        </p:nvSpPr>
        <p:spPr>
          <a:xfrm>
            <a:off x="2317302" y="5697088"/>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C968DED4-6CCF-BEEE-E26F-53706A0C926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69285096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04728764-9789-F324-249C-D30603ADC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4064" y="1268412"/>
            <a:ext cx="8987255"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0B732B64-2701-0784-9D8B-8BD4D2718184}"/>
              </a:ext>
            </a:extLst>
          </p:cNvPr>
          <p:cNvSpPr/>
          <p:nvPr/>
        </p:nvSpPr>
        <p:spPr>
          <a:xfrm>
            <a:off x="2857705" y="5682972"/>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E24CE794-4CAE-168A-D97F-EA7E9FF151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00957311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24A28FC0-D008-1866-2E76-E9041F6B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831" y="1268413"/>
            <a:ext cx="8980337"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7C6B4ECE-487C-507F-675E-0C91D20E0F5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670593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5123F-8DD5-CD4E-91BC-09CD657D21F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7586178-0A61-BA36-D8ED-27A09B0B9249}"/>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いろいろな</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ばしょの よびかた</a:t>
            </a:r>
          </a:p>
        </p:txBody>
      </p:sp>
      <p:grpSp>
        <p:nvGrpSpPr>
          <p:cNvPr id="21" name="グループ化 20">
            <a:extLst>
              <a:ext uri="{FF2B5EF4-FFF2-40B4-BE49-F238E27FC236}">
                <a16:creationId xmlns:a16="http://schemas.microsoft.com/office/drawing/2014/main" id="{A6CCA05F-87C9-17A1-47BA-C17889F17923}"/>
              </a:ext>
            </a:extLst>
          </p:cNvPr>
          <p:cNvGrpSpPr/>
          <p:nvPr/>
        </p:nvGrpSpPr>
        <p:grpSpPr>
          <a:xfrm>
            <a:off x="4030817" y="2637019"/>
            <a:ext cx="4967213" cy="3775076"/>
            <a:chOff x="3296197" y="2637019"/>
            <a:chExt cx="4967213" cy="3775076"/>
          </a:xfrm>
        </p:grpSpPr>
        <p:pic>
          <p:nvPicPr>
            <p:cNvPr id="5" name="図 4">
              <a:extLst>
                <a:ext uri="{FF2B5EF4-FFF2-40B4-BE49-F238E27FC236}">
                  <a16:creationId xmlns:a16="http://schemas.microsoft.com/office/drawing/2014/main" id="{99873077-D54D-7B37-D3C9-B2E144329FB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296197" y="2637019"/>
              <a:ext cx="4967213" cy="3775076"/>
            </a:xfrm>
            <a:prstGeom prst="rect">
              <a:avLst/>
            </a:prstGeom>
          </p:spPr>
        </p:pic>
        <p:sp>
          <p:nvSpPr>
            <p:cNvPr id="6" name="正方形/長方形 5">
              <a:extLst>
                <a:ext uri="{FF2B5EF4-FFF2-40B4-BE49-F238E27FC236}">
                  <a16:creationId xmlns:a16="http://schemas.microsoft.com/office/drawing/2014/main" id="{779483B5-8EE5-725E-587C-A4CF1F65B9FF}"/>
                </a:ext>
              </a:extLst>
            </p:cNvPr>
            <p:cNvSpPr/>
            <p:nvPr/>
          </p:nvSpPr>
          <p:spPr>
            <a:xfrm>
              <a:off x="4407519" y="5246651"/>
              <a:ext cx="3383512" cy="202776"/>
            </a:xfrm>
            <a:custGeom>
              <a:avLst/>
              <a:gdLst>
                <a:gd name="connsiteX0" fmla="*/ 0 w 3432000"/>
                <a:gd name="connsiteY0" fmla="*/ 0 h 202776"/>
                <a:gd name="connsiteX1" fmla="*/ 3432000 w 3432000"/>
                <a:gd name="connsiteY1" fmla="*/ 0 h 202776"/>
                <a:gd name="connsiteX2" fmla="*/ 3432000 w 3432000"/>
                <a:gd name="connsiteY2" fmla="*/ 202776 h 202776"/>
                <a:gd name="connsiteX3" fmla="*/ 0 w 3432000"/>
                <a:gd name="connsiteY3" fmla="*/ 202776 h 202776"/>
                <a:gd name="connsiteX4" fmla="*/ 0 w 3432000"/>
                <a:gd name="connsiteY4" fmla="*/ 0 h 202776"/>
                <a:gd name="connsiteX0" fmla="*/ 21166 w 3432000"/>
                <a:gd name="connsiteY0" fmla="*/ 0 h 202776"/>
                <a:gd name="connsiteX1" fmla="*/ 3432000 w 3432000"/>
                <a:gd name="connsiteY1" fmla="*/ 0 h 202776"/>
                <a:gd name="connsiteX2" fmla="*/ 3432000 w 3432000"/>
                <a:gd name="connsiteY2" fmla="*/ 202776 h 202776"/>
                <a:gd name="connsiteX3" fmla="*/ 0 w 3432000"/>
                <a:gd name="connsiteY3" fmla="*/ 202776 h 202776"/>
                <a:gd name="connsiteX4" fmla="*/ 21166 w 3432000"/>
                <a:gd name="connsiteY4" fmla="*/ 0 h 202776"/>
                <a:gd name="connsiteX0" fmla="*/ 21166 w 3459517"/>
                <a:gd name="connsiteY0" fmla="*/ 0 h 202776"/>
                <a:gd name="connsiteX1" fmla="*/ 3459517 w 3459517"/>
                <a:gd name="connsiteY1" fmla="*/ 0 h 202776"/>
                <a:gd name="connsiteX2" fmla="*/ 3432000 w 3459517"/>
                <a:gd name="connsiteY2" fmla="*/ 202776 h 202776"/>
                <a:gd name="connsiteX3" fmla="*/ 0 w 3459517"/>
                <a:gd name="connsiteY3" fmla="*/ 202776 h 202776"/>
                <a:gd name="connsiteX4" fmla="*/ 21166 w 3459517"/>
                <a:gd name="connsiteY4" fmla="*/ 0 h 202776"/>
                <a:gd name="connsiteX0" fmla="*/ 21166 w 3453037"/>
                <a:gd name="connsiteY0" fmla="*/ 0 h 202776"/>
                <a:gd name="connsiteX1" fmla="*/ 3453037 w 3453037"/>
                <a:gd name="connsiteY1" fmla="*/ 0 h 202776"/>
                <a:gd name="connsiteX2" fmla="*/ 3432000 w 3453037"/>
                <a:gd name="connsiteY2" fmla="*/ 202776 h 202776"/>
                <a:gd name="connsiteX3" fmla="*/ 0 w 3453037"/>
                <a:gd name="connsiteY3" fmla="*/ 202776 h 202776"/>
                <a:gd name="connsiteX4" fmla="*/ 21166 w 3453037"/>
                <a:gd name="connsiteY4" fmla="*/ 0 h 202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3037" h="202776">
                  <a:moveTo>
                    <a:pt x="21166" y="0"/>
                  </a:moveTo>
                  <a:lnTo>
                    <a:pt x="3453037" y="0"/>
                  </a:lnTo>
                  <a:lnTo>
                    <a:pt x="3432000" y="202776"/>
                  </a:lnTo>
                  <a:lnTo>
                    <a:pt x="0" y="202776"/>
                  </a:lnTo>
                  <a:lnTo>
                    <a:pt x="2116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50"/>
            </a:p>
          </p:txBody>
        </p:sp>
        <p:sp>
          <p:nvSpPr>
            <p:cNvPr id="7" name="楕円 6">
              <a:extLst>
                <a:ext uri="{FF2B5EF4-FFF2-40B4-BE49-F238E27FC236}">
                  <a16:creationId xmlns:a16="http://schemas.microsoft.com/office/drawing/2014/main" id="{2C41D94A-B7D6-DEB4-9F88-BA856BD2839E}"/>
                </a:ext>
              </a:extLst>
            </p:cNvPr>
            <p:cNvSpPr/>
            <p:nvPr/>
          </p:nvSpPr>
          <p:spPr>
            <a:xfrm>
              <a:off x="5515144" y="5259936"/>
              <a:ext cx="170119" cy="170119"/>
            </a:xfrm>
            <a:prstGeom prst="ellipse">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ED516835-50E9-5EE7-A342-767ACD4344CC}"/>
                </a:ext>
              </a:extLst>
            </p:cNvPr>
            <p:cNvSpPr txBox="1"/>
            <p:nvPr/>
          </p:nvSpPr>
          <p:spPr>
            <a:xfrm>
              <a:off x="7186186" y="5224426"/>
              <a:ext cx="620399" cy="205629"/>
            </a:xfrm>
            <a:prstGeom prst="rect">
              <a:avLst/>
            </a:prstGeom>
            <a:noFill/>
          </p:spPr>
          <p:txBody>
            <a:bodyPr wrap="square" lIns="18000" tIns="18000" rIns="18000" bIns="18000" rtlCol="0">
              <a:spAutoFit/>
            </a:bodyPr>
            <a:lstStyle/>
            <a:p>
              <a:pPr algn="ctr"/>
              <a:r>
                <a:rPr kumimoji="1" lang="en-US" altLang="ja-JP" sz="1100" b="1">
                  <a:solidFill>
                    <a:schemeClr val="bg1"/>
                  </a:solidFill>
                  <a:latin typeface="BIZ UDPゴシック" panose="020B0400000000000000" pitchFamily="50" charset="-128"/>
                  <a:ea typeface="BIZ UDPゴシック" panose="020B0400000000000000" pitchFamily="50" charset="-128"/>
                </a:rPr>
                <a:t>10:15</a:t>
              </a:r>
              <a:endParaRPr kumimoji="1" lang="ja-JP" altLang="en-US" sz="1100" b="1">
                <a:solidFill>
                  <a:schemeClr val="bg1"/>
                </a:solidFill>
                <a:latin typeface="BIZ UDPゴシック" panose="020B0400000000000000" pitchFamily="50" charset="-128"/>
                <a:ea typeface="BIZ UDPゴシック" panose="020B0400000000000000" pitchFamily="50" charset="-128"/>
              </a:endParaRPr>
            </a:p>
          </p:txBody>
        </p:sp>
        <p:sp>
          <p:nvSpPr>
            <p:cNvPr id="12" name="楕円 11">
              <a:extLst>
                <a:ext uri="{FF2B5EF4-FFF2-40B4-BE49-F238E27FC236}">
                  <a16:creationId xmlns:a16="http://schemas.microsoft.com/office/drawing/2014/main" id="{B0660470-28E5-742C-DD7C-4D1E921FCA58}"/>
                </a:ext>
              </a:extLst>
            </p:cNvPr>
            <p:cNvSpPr/>
            <p:nvPr/>
          </p:nvSpPr>
          <p:spPr>
            <a:xfrm>
              <a:off x="5729456" y="5259936"/>
              <a:ext cx="170119" cy="170119"/>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AC28D5D1-B059-EF0D-7ED4-1AB098B8FDE7}"/>
                </a:ext>
              </a:extLst>
            </p:cNvPr>
            <p:cNvSpPr/>
            <p:nvPr/>
          </p:nvSpPr>
          <p:spPr>
            <a:xfrm>
              <a:off x="5943768" y="5259936"/>
              <a:ext cx="170119" cy="170119"/>
            </a:xfrm>
            <a:prstGeom prst="ellipse">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DC6049B1-6644-D724-F276-A2FF237602AF}"/>
                </a:ext>
              </a:extLst>
            </p:cNvPr>
            <p:cNvSpPr/>
            <p:nvPr/>
          </p:nvSpPr>
          <p:spPr>
            <a:xfrm>
              <a:off x="6158080" y="5259936"/>
              <a:ext cx="170119" cy="170119"/>
            </a:xfrm>
            <a:prstGeom prst="ellipse">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id="{3C1F1B46-C3DD-7FF9-2E1B-96218C9F0808}"/>
                </a:ext>
              </a:extLst>
            </p:cNvPr>
            <p:cNvSpPr/>
            <p:nvPr/>
          </p:nvSpPr>
          <p:spPr>
            <a:xfrm>
              <a:off x="6372392" y="5259936"/>
              <a:ext cx="170119" cy="170119"/>
            </a:xfrm>
            <a:prstGeom prst="ellipse">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0" name="グループ化 49">
            <a:extLst>
              <a:ext uri="{FF2B5EF4-FFF2-40B4-BE49-F238E27FC236}">
                <a16:creationId xmlns:a16="http://schemas.microsoft.com/office/drawing/2014/main" id="{6D742F2B-E083-E3E9-1098-7C1EBA67410C}"/>
              </a:ext>
            </a:extLst>
          </p:cNvPr>
          <p:cNvGrpSpPr/>
          <p:nvPr/>
        </p:nvGrpSpPr>
        <p:grpSpPr>
          <a:xfrm>
            <a:off x="2078950" y="2579332"/>
            <a:ext cx="4768834" cy="763141"/>
            <a:chOff x="1032304" y="2579332"/>
            <a:chExt cx="4768834" cy="763141"/>
          </a:xfrm>
        </p:grpSpPr>
        <p:sp>
          <p:nvSpPr>
            <p:cNvPr id="38" name="フリーフォーム: 図形 37">
              <a:extLst>
                <a:ext uri="{FF2B5EF4-FFF2-40B4-BE49-F238E27FC236}">
                  <a16:creationId xmlns:a16="http://schemas.microsoft.com/office/drawing/2014/main" id="{C37D20BD-6BA8-D4A4-8002-5AAE757CB5AE}"/>
                </a:ext>
              </a:extLst>
            </p:cNvPr>
            <p:cNvSpPr/>
            <p:nvPr/>
          </p:nvSpPr>
          <p:spPr>
            <a:xfrm>
              <a:off x="1058778" y="2583704"/>
              <a:ext cx="4742360" cy="758769"/>
            </a:xfrm>
            <a:custGeom>
              <a:avLst/>
              <a:gdLst>
                <a:gd name="connsiteX0" fmla="*/ 332072 w 4729660"/>
                <a:gd name="connsiteY0" fmla="*/ 0 h 664144"/>
                <a:gd name="connsiteX1" fmla="*/ 3369783 w 4729660"/>
                <a:gd name="connsiteY1" fmla="*/ 0 h 664144"/>
                <a:gd name="connsiteX2" fmla="*/ 3701855 w 4729660"/>
                <a:gd name="connsiteY2" fmla="*/ 332072 h 664144"/>
                <a:gd name="connsiteX3" fmla="*/ 3695339 w 4729660"/>
                <a:gd name="connsiteY3" fmla="*/ 364348 h 664144"/>
                <a:gd name="connsiteX4" fmla="*/ 4729660 w 4729660"/>
                <a:gd name="connsiteY4" fmla="*/ 619069 h 664144"/>
                <a:gd name="connsiteX5" fmla="*/ 3661157 w 4729660"/>
                <a:gd name="connsiteY5" fmla="*/ 488232 h 664144"/>
                <a:gd name="connsiteX6" fmla="*/ 3645142 w 4729660"/>
                <a:gd name="connsiteY6" fmla="*/ 517737 h 664144"/>
                <a:gd name="connsiteX7" fmla="*/ 3369783 w 4729660"/>
                <a:gd name="connsiteY7" fmla="*/ 664144 h 664144"/>
                <a:gd name="connsiteX8" fmla="*/ 332072 w 4729660"/>
                <a:gd name="connsiteY8" fmla="*/ 664144 h 664144"/>
                <a:gd name="connsiteX9" fmla="*/ 0 w 4729660"/>
                <a:gd name="connsiteY9" fmla="*/ 332072 h 664144"/>
                <a:gd name="connsiteX10" fmla="*/ 332072 w 4729660"/>
                <a:gd name="connsiteY10" fmla="*/ 0 h 664144"/>
                <a:gd name="connsiteX0" fmla="*/ 332072 w 4742360"/>
                <a:gd name="connsiteY0" fmla="*/ 0 h 758769"/>
                <a:gd name="connsiteX1" fmla="*/ 3369783 w 4742360"/>
                <a:gd name="connsiteY1" fmla="*/ 0 h 758769"/>
                <a:gd name="connsiteX2" fmla="*/ 3701855 w 4742360"/>
                <a:gd name="connsiteY2" fmla="*/ 332072 h 758769"/>
                <a:gd name="connsiteX3" fmla="*/ 3695339 w 4742360"/>
                <a:gd name="connsiteY3" fmla="*/ 364348 h 758769"/>
                <a:gd name="connsiteX4" fmla="*/ 4742360 w 4742360"/>
                <a:gd name="connsiteY4" fmla="*/ 758769 h 758769"/>
                <a:gd name="connsiteX5" fmla="*/ 3661157 w 4742360"/>
                <a:gd name="connsiteY5" fmla="*/ 488232 h 758769"/>
                <a:gd name="connsiteX6" fmla="*/ 3645142 w 4742360"/>
                <a:gd name="connsiteY6" fmla="*/ 517737 h 758769"/>
                <a:gd name="connsiteX7" fmla="*/ 3369783 w 4742360"/>
                <a:gd name="connsiteY7" fmla="*/ 664144 h 758769"/>
                <a:gd name="connsiteX8" fmla="*/ 332072 w 4742360"/>
                <a:gd name="connsiteY8" fmla="*/ 664144 h 758769"/>
                <a:gd name="connsiteX9" fmla="*/ 0 w 4742360"/>
                <a:gd name="connsiteY9" fmla="*/ 332072 h 758769"/>
                <a:gd name="connsiteX10" fmla="*/ 332072 w 4742360"/>
                <a:gd name="connsiteY10" fmla="*/ 0 h 75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2360" h="758769">
                  <a:moveTo>
                    <a:pt x="332072" y="0"/>
                  </a:moveTo>
                  <a:lnTo>
                    <a:pt x="3369783" y="0"/>
                  </a:lnTo>
                  <a:cubicBezTo>
                    <a:pt x="3553181" y="0"/>
                    <a:pt x="3701855" y="148674"/>
                    <a:pt x="3701855" y="332072"/>
                  </a:cubicBezTo>
                  <a:lnTo>
                    <a:pt x="3695339" y="364348"/>
                  </a:lnTo>
                  <a:lnTo>
                    <a:pt x="4742360" y="758769"/>
                  </a:lnTo>
                  <a:lnTo>
                    <a:pt x="3661157" y="488232"/>
                  </a:lnTo>
                  <a:lnTo>
                    <a:pt x="3645142" y="517737"/>
                  </a:lnTo>
                  <a:cubicBezTo>
                    <a:pt x="3585467" y="606068"/>
                    <a:pt x="3484407" y="664144"/>
                    <a:pt x="3369783"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3F8B111E-2C70-77A0-343D-C572BEBA9E58}"/>
                </a:ext>
              </a:extLst>
            </p:cNvPr>
            <p:cNvSpPr/>
            <p:nvPr/>
          </p:nvSpPr>
          <p:spPr>
            <a:xfrm>
              <a:off x="1032304" y="2579332"/>
              <a:ext cx="373220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ですくとっぷ がめん</a:t>
              </a:r>
            </a:p>
          </p:txBody>
        </p:sp>
      </p:grpSp>
      <p:grpSp>
        <p:nvGrpSpPr>
          <p:cNvPr id="46" name="グループ化 45">
            <a:extLst>
              <a:ext uri="{FF2B5EF4-FFF2-40B4-BE49-F238E27FC236}">
                <a16:creationId xmlns:a16="http://schemas.microsoft.com/office/drawing/2014/main" id="{822E4C71-F855-D39E-6DD9-0A2D2F995511}"/>
              </a:ext>
            </a:extLst>
          </p:cNvPr>
          <p:cNvGrpSpPr/>
          <p:nvPr/>
        </p:nvGrpSpPr>
        <p:grpSpPr>
          <a:xfrm>
            <a:off x="8088634" y="4818780"/>
            <a:ext cx="3526815" cy="898148"/>
            <a:chOff x="8010085" y="4853978"/>
            <a:chExt cx="3526815" cy="898148"/>
          </a:xfrm>
        </p:grpSpPr>
        <p:sp>
          <p:nvSpPr>
            <p:cNvPr id="41" name="フリーフォーム: 図形 40">
              <a:extLst>
                <a:ext uri="{FF2B5EF4-FFF2-40B4-BE49-F238E27FC236}">
                  <a16:creationId xmlns:a16="http://schemas.microsoft.com/office/drawing/2014/main" id="{CD719C72-F4B4-1058-59DB-035920915CE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BEF2152B-C11E-2DA4-381F-C854CB0F684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grpSp>
      <p:grpSp>
        <p:nvGrpSpPr>
          <p:cNvPr id="49" name="グループ化 48">
            <a:extLst>
              <a:ext uri="{FF2B5EF4-FFF2-40B4-BE49-F238E27FC236}">
                <a16:creationId xmlns:a16="http://schemas.microsoft.com/office/drawing/2014/main" id="{678688F4-E741-FE9F-8313-AEAB9EB8D27E}"/>
              </a:ext>
            </a:extLst>
          </p:cNvPr>
          <p:cNvGrpSpPr/>
          <p:nvPr/>
        </p:nvGrpSpPr>
        <p:grpSpPr>
          <a:xfrm>
            <a:off x="3437585" y="3680976"/>
            <a:ext cx="3106487" cy="1727203"/>
            <a:chOff x="3470849" y="3680976"/>
            <a:chExt cx="3106487" cy="1727203"/>
          </a:xfrm>
        </p:grpSpPr>
        <p:sp>
          <p:nvSpPr>
            <p:cNvPr id="39" name="フリーフォーム: 図形 38">
              <a:extLst>
                <a:ext uri="{FF2B5EF4-FFF2-40B4-BE49-F238E27FC236}">
                  <a16:creationId xmlns:a16="http://schemas.microsoft.com/office/drawing/2014/main" id="{801EA066-2CAE-8EBE-5C63-8D1CA85F3A7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2" name="四角形: 角を丸くする 31">
              <a:extLst>
                <a:ext uri="{FF2B5EF4-FFF2-40B4-BE49-F238E27FC236}">
                  <a16:creationId xmlns:a16="http://schemas.microsoft.com/office/drawing/2014/main" id="{FB7EA71E-7244-C832-2F6B-F4E6CC9ACD52}"/>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あいこん</a:t>
              </a:r>
            </a:p>
          </p:txBody>
        </p:sp>
      </p:grpSp>
      <p:grpSp>
        <p:nvGrpSpPr>
          <p:cNvPr id="48" name="グループ化 47">
            <a:extLst>
              <a:ext uri="{FF2B5EF4-FFF2-40B4-BE49-F238E27FC236}">
                <a16:creationId xmlns:a16="http://schemas.microsoft.com/office/drawing/2014/main" id="{EDEC18F4-435E-E8E7-B65A-8D226743A629}"/>
              </a:ext>
            </a:extLst>
          </p:cNvPr>
          <p:cNvGrpSpPr/>
          <p:nvPr/>
        </p:nvGrpSpPr>
        <p:grpSpPr>
          <a:xfrm>
            <a:off x="2542714" y="5967778"/>
            <a:ext cx="3384539" cy="687838"/>
            <a:chOff x="2645654" y="5967778"/>
            <a:chExt cx="3384539" cy="687838"/>
          </a:xfrm>
        </p:grpSpPr>
        <p:sp>
          <p:nvSpPr>
            <p:cNvPr id="42" name="フリーフォーム: 図形 41">
              <a:extLst>
                <a:ext uri="{FF2B5EF4-FFF2-40B4-BE49-F238E27FC236}">
                  <a16:creationId xmlns:a16="http://schemas.microsoft.com/office/drawing/2014/main" id="{CD4E2B42-111F-9AE3-0A63-C700887621F7}"/>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62224E6B-714E-81DE-CDF3-649E7DE392BE}"/>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たっちぱっど</a:t>
              </a:r>
            </a:p>
          </p:txBody>
        </p:sp>
      </p:grpSp>
      <p:grpSp>
        <p:nvGrpSpPr>
          <p:cNvPr id="45" name="グループ化 44">
            <a:extLst>
              <a:ext uri="{FF2B5EF4-FFF2-40B4-BE49-F238E27FC236}">
                <a16:creationId xmlns:a16="http://schemas.microsoft.com/office/drawing/2014/main" id="{8940C8C7-9B6A-D44D-E3C1-A94D6036DE9A}"/>
              </a:ext>
            </a:extLst>
          </p:cNvPr>
          <p:cNvGrpSpPr/>
          <p:nvPr/>
        </p:nvGrpSpPr>
        <p:grpSpPr>
          <a:xfrm>
            <a:off x="7997409" y="3758197"/>
            <a:ext cx="1793265" cy="1460270"/>
            <a:chOff x="7708245" y="3846650"/>
            <a:chExt cx="1793265" cy="1460270"/>
          </a:xfrm>
        </p:grpSpPr>
        <p:sp>
          <p:nvSpPr>
            <p:cNvPr id="40" name="フリーフォーム: 図形 39">
              <a:extLst>
                <a:ext uri="{FF2B5EF4-FFF2-40B4-BE49-F238E27FC236}">
                  <a16:creationId xmlns:a16="http://schemas.microsoft.com/office/drawing/2014/main" id="{D453F18D-B7B3-66B7-FD69-A139EB14EFE3}"/>
                </a:ext>
              </a:extLst>
            </p:cNvPr>
            <p:cNvSpPr/>
            <p:nvPr/>
          </p:nvSpPr>
          <p:spPr>
            <a:xfrm>
              <a:off x="7708245" y="3870343"/>
              <a:ext cx="1793265" cy="1436577"/>
            </a:xfrm>
            <a:custGeom>
              <a:avLst/>
              <a:gdLst>
                <a:gd name="connsiteX0" fmla="*/ 332072 w 1793265"/>
                <a:gd name="connsiteY0" fmla="*/ 0 h 1456897"/>
                <a:gd name="connsiteX1" fmla="*/ 1461193 w 1793265"/>
                <a:gd name="connsiteY1" fmla="*/ 0 h 1456897"/>
                <a:gd name="connsiteX2" fmla="*/ 1793265 w 1793265"/>
                <a:gd name="connsiteY2" fmla="*/ 332072 h 1456897"/>
                <a:gd name="connsiteX3" fmla="*/ 1461193 w 1793265"/>
                <a:gd name="connsiteY3" fmla="*/ 664144 h 1456897"/>
                <a:gd name="connsiteX4" fmla="*/ 846285 w 1793265"/>
                <a:gd name="connsiteY4" fmla="*/ 664144 h 1456897"/>
                <a:gd name="connsiteX5" fmla="*/ 555212 w 1793265"/>
                <a:gd name="connsiteY5" fmla="*/ 1456897 h 1456897"/>
                <a:gd name="connsiteX6" fmla="*/ 716989 w 1793265"/>
                <a:gd name="connsiteY6" fmla="*/ 664144 h 1456897"/>
                <a:gd name="connsiteX7" fmla="*/ 332072 w 1793265"/>
                <a:gd name="connsiteY7" fmla="*/ 664144 h 1456897"/>
                <a:gd name="connsiteX8" fmla="*/ 0 w 1793265"/>
                <a:gd name="connsiteY8" fmla="*/ 332072 h 1456897"/>
                <a:gd name="connsiteX9" fmla="*/ 332072 w 1793265"/>
                <a:gd name="connsiteY9" fmla="*/ 0 h 1456897"/>
                <a:gd name="connsiteX0" fmla="*/ 332072 w 1793265"/>
                <a:gd name="connsiteY0" fmla="*/ 0 h 1436577"/>
                <a:gd name="connsiteX1" fmla="*/ 1461193 w 1793265"/>
                <a:gd name="connsiteY1" fmla="*/ 0 h 1436577"/>
                <a:gd name="connsiteX2" fmla="*/ 1793265 w 1793265"/>
                <a:gd name="connsiteY2" fmla="*/ 332072 h 1436577"/>
                <a:gd name="connsiteX3" fmla="*/ 1461193 w 1793265"/>
                <a:gd name="connsiteY3" fmla="*/ 664144 h 1436577"/>
                <a:gd name="connsiteX4" fmla="*/ 846285 w 1793265"/>
                <a:gd name="connsiteY4" fmla="*/ 664144 h 1436577"/>
                <a:gd name="connsiteX5" fmla="*/ 275812 w 1793265"/>
                <a:gd name="connsiteY5" fmla="*/ 1436577 h 1436577"/>
                <a:gd name="connsiteX6" fmla="*/ 716989 w 1793265"/>
                <a:gd name="connsiteY6" fmla="*/ 664144 h 1436577"/>
                <a:gd name="connsiteX7" fmla="*/ 332072 w 1793265"/>
                <a:gd name="connsiteY7" fmla="*/ 664144 h 1436577"/>
                <a:gd name="connsiteX8" fmla="*/ 0 w 1793265"/>
                <a:gd name="connsiteY8" fmla="*/ 332072 h 1436577"/>
                <a:gd name="connsiteX9" fmla="*/ 332072 w 1793265"/>
                <a:gd name="connsiteY9" fmla="*/ 0 h 14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3265" h="1436577">
                  <a:moveTo>
                    <a:pt x="332072" y="0"/>
                  </a:moveTo>
                  <a:lnTo>
                    <a:pt x="1461193" y="0"/>
                  </a:lnTo>
                  <a:cubicBezTo>
                    <a:pt x="1644591" y="0"/>
                    <a:pt x="1793265" y="148674"/>
                    <a:pt x="1793265" y="332072"/>
                  </a:cubicBezTo>
                  <a:cubicBezTo>
                    <a:pt x="1793265" y="515470"/>
                    <a:pt x="1644591" y="664144"/>
                    <a:pt x="1461193" y="664144"/>
                  </a:cubicBezTo>
                  <a:lnTo>
                    <a:pt x="846285" y="664144"/>
                  </a:lnTo>
                  <a:lnTo>
                    <a:pt x="275812" y="1436577"/>
                  </a:lnTo>
                  <a:lnTo>
                    <a:pt x="71698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4" name="四角形: 角を丸くする 33">
              <a:extLst>
                <a:ext uri="{FF2B5EF4-FFF2-40B4-BE49-F238E27FC236}">
                  <a16:creationId xmlns:a16="http://schemas.microsoft.com/office/drawing/2014/main" id="{CD778FA6-4617-BCC8-AF1E-71C92EA6A275}"/>
                </a:ext>
              </a:extLst>
            </p:cNvPr>
            <p:cNvSpPr/>
            <p:nvPr/>
          </p:nvSpPr>
          <p:spPr>
            <a:xfrm>
              <a:off x="7708245" y="3846650"/>
              <a:ext cx="1793265"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じかん</a:t>
              </a:r>
            </a:p>
          </p:txBody>
        </p:sp>
      </p:grpSp>
      <p:grpSp>
        <p:nvGrpSpPr>
          <p:cNvPr id="47" name="グループ化 46">
            <a:extLst>
              <a:ext uri="{FF2B5EF4-FFF2-40B4-BE49-F238E27FC236}">
                <a16:creationId xmlns:a16="http://schemas.microsoft.com/office/drawing/2014/main" id="{F516923F-439D-E027-0C78-04D94CC3D949}"/>
              </a:ext>
            </a:extLst>
          </p:cNvPr>
          <p:cNvGrpSpPr/>
          <p:nvPr/>
        </p:nvGrpSpPr>
        <p:grpSpPr>
          <a:xfrm>
            <a:off x="8065129" y="5935348"/>
            <a:ext cx="3539491" cy="687837"/>
            <a:chOff x="7997409" y="5960448"/>
            <a:chExt cx="3539491" cy="687837"/>
          </a:xfrm>
        </p:grpSpPr>
        <p:sp>
          <p:nvSpPr>
            <p:cNvPr id="43" name="フリーフォーム: 図形 42">
              <a:extLst>
                <a:ext uri="{FF2B5EF4-FFF2-40B4-BE49-F238E27FC236}">
                  <a16:creationId xmlns:a16="http://schemas.microsoft.com/office/drawing/2014/main" id="{EC9CD076-1F9F-4E59-ECF2-67B8C360154C}"/>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5" name="四角形: 角を丸くする 34">
              <a:extLst>
                <a:ext uri="{FF2B5EF4-FFF2-40B4-BE49-F238E27FC236}">
                  <a16:creationId xmlns:a16="http://schemas.microsoft.com/office/drawing/2014/main" id="{7B5208DB-ECEF-3117-0FF0-2FABD06FE8A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でんげん</a:t>
              </a:r>
            </a:p>
          </p:txBody>
        </p:sp>
      </p:grpSp>
      <p:pic>
        <p:nvPicPr>
          <p:cNvPr id="63" name="Picture 6">
            <a:extLst>
              <a:ext uri="{FF2B5EF4-FFF2-40B4-BE49-F238E27FC236}">
                <a16:creationId xmlns:a16="http://schemas.microsoft.com/office/drawing/2014/main" id="{6E284177-1D08-687A-C4F4-6646736CB8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164B528B-154B-E781-4E32-BED8F4C4D3E9}"/>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0153007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9" name="図 8"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E38F615F-26CB-4163-B4D0-BF9D9A941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2" y="1268413"/>
            <a:ext cx="8983095"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559820" y="1268413"/>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925D3153-6C67-8EE2-9BF7-C939E97B90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16594607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09F7836-7E63-4E4F-A827-E0CC91F80B1A}"/>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AC010487-B274-80D9-2CEB-F048779B19F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9539D81E-D18A-1D20-69DF-1D11DBCE8ADD}"/>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D59D1AC8-1E05-8D3F-5BEC-48ABE6771986}"/>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83322750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FBD89530-98DC-D8D3-BF8C-58CEED47A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9575" y="1268413"/>
            <a:ext cx="8932849"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477374" y="1268413"/>
            <a:ext cx="1085049" cy="35718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B660210-897B-6286-47E4-021C75F0ED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もどるを たっぷ</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7684120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9159" y="1278711"/>
            <a:ext cx="8993682" cy="5390377"/>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B76FCD59-8637-3A2F-5432-F29FCA54765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とちゅうで やめた もんだい</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42E50581-0B6C-4839-7CEE-05C67AD2A3BD}"/>
              </a:ext>
            </a:extLst>
          </p:cNvPr>
          <p:cNvSpPr/>
          <p:nvPr/>
        </p:nvSpPr>
        <p:spPr>
          <a:xfrm>
            <a:off x="3147034" y="3894041"/>
            <a:ext cx="982637"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四角形: 角を丸くする 5">
            <a:extLst>
              <a:ext uri="{FF2B5EF4-FFF2-40B4-BE49-F238E27FC236}">
                <a16:creationId xmlns:a16="http://schemas.microsoft.com/office/drawing/2014/main" id="{D0CBC8BF-149C-142D-7FEE-49EC586B0D72}"/>
              </a:ext>
            </a:extLst>
          </p:cNvPr>
          <p:cNvSpPr/>
          <p:nvPr/>
        </p:nvSpPr>
        <p:spPr>
          <a:xfrm>
            <a:off x="4658617" y="4479703"/>
            <a:ext cx="3588318"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91F71BB5-CFBC-F4FD-29E7-B4DC9C73146E}"/>
              </a:ext>
            </a:extLst>
          </p:cNvPr>
          <p:cNvSpPr/>
          <p:nvPr/>
        </p:nvSpPr>
        <p:spPr>
          <a:xfrm>
            <a:off x="4850807" y="439700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「やりのこし」と かいてある もんだいは あとから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とけます。</a:t>
            </a:r>
          </a:p>
        </p:txBody>
      </p:sp>
    </p:spTree>
    <p:extLst>
      <p:ext uri="{BB962C8B-B14F-4D97-AF65-F5344CB8AC3E}">
        <p14:creationId xmlns:p14="http://schemas.microsoft.com/office/powerpoint/2010/main" val="46149961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568" y="1268413"/>
            <a:ext cx="9010864" cy="5400675"/>
          </a:xfrm>
          <a:prstGeom prst="rect">
            <a:avLst/>
          </a:prstGeom>
          <a:ln>
            <a:solidFill>
              <a:schemeClr val="bg1">
                <a:lumMod val="75000"/>
              </a:schemeClr>
            </a:solidFill>
          </a:ln>
        </p:spPr>
      </p:pic>
      <p:sp>
        <p:nvSpPr>
          <p:cNvPr id="6" name="テキスト ボックス 5">
            <a:extLst>
              <a:ext uri="{FF2B5EF4-FFF2-40B4-BE49-F238E27FC236}">
                <a16:creationId xmlns:a16="http://schemas.microsoft.com/office/drawing/2014/main" id="{D4C67FF2-172F-253E-977A-BA48828FBCE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さんすうを といてみよう</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1DA7C986-CC05-2EF8-C116-AC461AD939D0}"/>
              </a:ext>
            </a:extLst>
          </p:cNvPr>
          <p:cNvSpPr/>
          <p:nvPr/>
        </p:nvSpPr>
        <p:spPr>
          <a:xfrm>
            <a:off x="5523706" y="3855351"/>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71511E3F-0795-446D-6301-5E591B975322}"/>
              </a:ext>
            </a:extLst>
          </p:cNvPr>
          <p:cNvGrpSpPr/>
          <p:nvPr/>
        </p:nvGrpSpPr>
        <p:grpSpPr>
          <a:xfrm>
            <a:off x="4001133" y="2621749"/>
            <a:ext cx="1976083" cy="1415428"/>
            <a:chOff x="492797" y="4457439"/>
            <a:chExt cx="1976083" cy="1415428"/>
          </a:xfrm>
        </p:grpSpPr>
        <p:sp>
          <p:nvSpPr>
            <p:cNvPr id="12" name="フリーフォーム: 図形 11">
              <a:extLst>
                <a:ext uri="{FF2B5EF4-FFF2-40B4-BE49-F238E27FC236}">
                  <a16:creationId xmlns:a16="http://schemas.microsoft.com/office/drawing/2014/main" id="{8769A45F-B0E8-A3FA-B36C-DD12C2B4107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F7A02966-3C9A-6470-13E4-FA970E75B49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70489672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795D52D-874E-DF0E-9236-D1CA5C505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437" y="1268413"/>
            <a:ext cx="9001126"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10151533" y="6347297"/>
            <a:ext cx="520700" cy="42342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534C8547-4DC2-8833-BE9B-23DE7D23E80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6" name="グループ化 5">
            <a:extLst>
              <a:ext uri="{FF2B5EF4-FFF2-40B4-BE49-F238E27FC236}">
                <a16:creationId xmlns:a16="http://schemas.microsoft.com/office/drawing/2014/main" id="{9CEA0417-B9C3-20EC-0B0F-D550587C434A}"/>
              </a:ext>
            </a:extLst>
          </p:cNvPr>
          <p:cNvGrpSpPr/>
          <p:nvPr/>
        </p:nvGrpSpPr>
        <p:grpSpPr>
          <a:xfrm>
            <a:off x="8258613" y="4197137"/>
            <a:ext cx="3417549" cy="2471951"/>
            <a:chOff x="6204706" y="1343938"/>
            <a:chExt cx="3417549" cy="2471951"/>
          </a:xfrm>
        </p:grpSpPr>
        <p:sp>
          <p:nvSpPr>
            <p:cNvPr id="7" name="フリーフォーム: 図形 6">
              <a:extLst>
                <a:ext uri="{FF2B5EF4-FFF2-40B4-BE49-F238E27FC236}">
                  <a16:creationId xmlns:a16="http://schemas.microsoft.com/office/drawing/2014/main" id="{BF8CBFC2-C854-5360-8588-9E19A7B2304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 name="四角形: 角を丸くする 7">
              <a:extLst>
                <a:ext uri="{FF2B5EF4-FFF2-40B4-BE49-F238E27FC236}">
                  <a16:creationId xmlns:a16="http://schemas.microsoft.com/office/drawing/2014/main" id="{9653663B-963F-B2F5-D415-5D5A4BA94C4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0" name="四角形: 角を丸くする 9">
            <a:extLst>
              <a:ext uri="{FF2B5EF4-FFF2-40B4-BE49-F238E27FC236}">
                <a16:creationId xmlns:a16="http://schemas.microsoft.com/office/drawing/2014/main" id="{1740ACD6-EFBD-1A50-BF8F-C5373BE197B1}"/>
              </a:ext>
            </a:extLst>
          </p:cNvPr>
          <p:cNvSpPr/>
          <p:nvPr/>
        </p:nvSpPr>
        <p:spPr>
          <a:xfrm>
            <a:off x="2223173" y="2109250"/>
            <a:ext cx="4905759" cy="188701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A711E68F-FE5F-A23A-E3E6-C0FCFA3F83FF}"/>
              </a:ext>
            </a:extLst>
          </p:cNvPr>
          <p:cNvSpPr/>
          <p:nvPr/>
        </p:nvSpPr>
        <p:spPr>
          <a:xfrm>
            <a:off x="7395234" y="2439605"/>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480AC373-FD9D-797F-B5BC-A941B1A8168D}"/>
              </a:ext>
            </a:extLst>
          </p:cNvPr>
          <p:cNvSpPr/>
          <p:nvPr/>
        </p:nvSpPr>
        <p:spPr>
          <a:xfrm>
            <a:off x="7531170" y="2469407"/>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楕円 12">
            <a:extLst>
              <a:ext uri="{FF2B5EF4-FFF2-40B4-BE49-F238E27FC236}">
                <a16:creationId xmlns:a16="http://schemas.microsoft.com/office/drawing/2014/main" id="{640EF164-A69C-B96E-CF77-C284027EC183}"/>
              </a:ext>
            </a:extLst>
          </p:cNvPr>
          <p:cNvSpPr/>
          <p:nvPr/>
        </p:nvSpPr>
        <p:spPr>
          <a:xfrm>
            <a:off x="6836769" y="1885311"/>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9326340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694" y="1257983"/>
            <a:ext cx="9004612" cy="541110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42EE80C-E070-479D-4919-2CB6548D9F5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C8DE8D19-89F3-39AC-F18C-E63882BFFC5F}"/>
              </a:ext>
            </a:extLst>
          </p:cNvPr>
          <p:cNvSpPr/>
          <p:nvPr/>
        </p:nvSpPr>
        <p:spPr>
          <a:xfrm>
            <a:off x="3671258" y="3963535"/>
            <a:ext cx="1712667" cy="390998"/>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150E779-95FF-B64C-E5CD-B7043AD99A2D}"/>
              </a:ext>
            </a:extLst>
          </p:cNvPr>
          <p:cNvSpPr/>
          <p:nvPr/>
        </p:nvSpPr>
        <p:spPr>
          <a:xfrm>
            <a:off x="5720826" y="2783093"/>
            <a:ext cx="3313334"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6037A4A3-E9E1-ACE9-C6A3-F925D9086F75}"/>
              </a:ext>
            </a:extLst>
          </p:cNvPr>
          <p:cNvSpPr/>
          <p:nvPr/>
        </p:nvSpPr>
        <p:spPr>
          <a:xfrm>
            <a:off x="5924231" y="2821058"/>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キーボードで かいとうを えらびます。</a:t>
            </a:r>
          </a:p>
        </p:txBody>
      </p:sp>
      <p:sp>
        <p:nvSpPr>
          <p:cNvPr id="12" name="楕円 11">
            <a:extLst>
              <a:ext uri="{FF2B5EF4-FFF2-40B4-BE49-F238E27FC236}">
                <a16:creationId xmlns:a16="http://schemas.microsoft.com/office/drawing/2014/main" id="{FBE6FEEA-4FA0-2096-1EC3-E8463F165190}"/>
              </a:ext>
            </a:extLst>
          </p:cNvPr>
          <p:cNvSpPr/>
          <p:nvPr/>
        </p:nvSpPr>
        <p:spPr>
          <a:xfrm>
            <a:off x="5243929" y="3574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3272584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870" y="1268413"/>
            <a:ext cx="8987255"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3335315" y="5344201"/>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60E791E8-9B49-A08A-85A4-EDF775C8E7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31248057-9D84-C1D1-CF39-6002BF99D3BC}"/>
              </a:ext>
            </a:extLst>
          </p:cNvPr>
          <p:cNvSpPr/>
          <p:nvPr/>
        </p:nvSpPr>
        <p:spPr>
          <a:xfrm>
            <a:off x="6206067" y="4302805"/>
            <a:ext cx="1236133" cy="7729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2AE67556-96A6-1437-71ED-F005FA67476E}"/>
              </a:ext>
            </a:extLst>
          </p:cNvPr>
          <p:cNvSpPr/>
          <p:nvPr/>
        </p:nvSpPr>
        <p:spPr>
          <a:xfrm>
            <a:off x="6652160" y="2998602"/>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DC0C890-48F8-FEF8-570C-3438A8ABA751}"/>
              </a:ext>
            </a:extLst>
          </p:cNvPr>
          <p:cNvSpPr/>
          <p:nvPr/>
        </p:nvSpPr>
        <p:spPr>
          <a:xfrm>
            <a:off x="6855565" y="3036567"/>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1" name="楕円 10">
            <a:extLst>
              <a:ext uri="{FF2B5EF4-FFF2-40B4-BE49-F238E27FC236}">
                <a16:creationId xmlns:a16="http://schemas.microsoft.com/office/drawing/2014/main" id="{EB9E9AEB-09E8-6459-9A52-554217C3CA2D}"/>
              </a:ext>
            </a:extLst>
          </p:cNvPr>
          <p:cNvSpPr/>
          <p:nvPr/>
        </p:nvSpPr>
        <p:spPr>
          <a:xfrm>
            <a:off x="59127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３</a:t>
            </a:r>
          </a:p>
        </p:txBody>
      </p:sp>
    </p:spTree>
    <p:extLst>
      <p:ext uri="{BB962C8B-B14F-4D97-AF65-F5344CB8AC3E}">
        <p14:creationId xmlns:p14="http://schemas.microsoft.com/office/powerpoint/2010/main" val="374892807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80479EF5-874B-1036-9319-A51CDD447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787" y="1268413"/>
            <a:ext cx="8998426" cy="5404060"/>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CF93190E-8A26-C48F-7B5D-2E2C08C94BA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FFABECB7-C930-A29E-414E-39479653F091}"/>
              </a:ext>
            </a:extLst>
          </p:cNvPr>
          <p:cNvSpPr/>
          <p:nvPr/>
        </p:nvSpPr>
        <p:spPr>
          <a:xfrm>
            <a:off x="7396749" y="4275633"/>
            <a:ext cx="1290051" cy="83823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D589B5D5-CF31-BEDB-F22B-E67D5CF21222}"/>
              </a:ext>
            </a:extLst>
          </p:cNvPr>
          <p:cNvSpPr/>
          <p:nvPr/>
        </p:nvSpPr>
        <p:spPr>
          <a:xfrm>
            <a:off x="5003249" y="5352669"/>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DCDB0C1D-0417-2958-B6C6-BC3E9E9B34A4}"/>
              </a:ext>
            </a:extLst>
          </p:cNvPr>
          <p:cNvSpPr/>
          <p:nvPr/>
        </p:nvSpPr>
        <p:spPr>
          <a:xfrm>
            <a:off x="7832183" y="2859460"/>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5B93E3F-5257-E7F8-F394-53B6A9BA7BC9}"/>
              </a:ext>
            </a:extLst>
          </p:cNvPr>
          <p:cNvSpPr/>
          <p:nvPr/>
        </p:nvSpPr>
        <p:spPr>
          <a:xfrm>
            <a:off x="8035588" y="2897425"/>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［い］の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3" name="楕円 12">
            <a:extLst>
              <a:ext uri="{FF2B5EF4-FFF2-40B4-BE49-F238E27FC236}">
                <a16:creationId xmlns:a16="http://schemas.microsoft.com/office/drawing/2014/main" id="{270C0472-334A-1822-5E72-ADA538BC642A}"/>
              </a:ext>
            </a:extLst>
          </p:cNvPr>
          <p:cNvSpPr/>
          <p:nvPr/>
        </p:nvSpPr>
        <p:spPr>
          <a:xfrm>
            <a:off x="72081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４</a:t>
            </a:r>
          </a:p>
        </p:txBody>
      </p:sp>
    </p:spTree>
    <p:extLst>
      <p:ext uri="{BB962C8B-B14F-4D97-AF65-F5344CB8AC3E}">
        <p14:creationId xmlns:p14="http://schemas.microsoft.com/office/powerpoint/2010/main" val="304086607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7383D22-E9A9-316B-F43C-647229F53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5252" y="1243520"/>
            <a:ext cx="9038429" cy="5425568"/>
          </a:xfrm>
          <a:prstGeom prst="rect">
            <a:avLst/>
          </a:prstGeom>
        </p:spPr>
      </p:pic>
      <p:sp>
        <p:nvSpPr>
          <p:cNvPr id="4" name="テキスト ボックス 3">
            <a:extLst>
              <a:ext uri="{FF2B5EF4-FFF2-40B4-BE49-F238E27FC236}">
                <a16:creationId xmlns:a16="http://schemas.microsoft.com/office/drawing/2014/main" id="{7DA5F952-F0F0-456B-EB0C-5BA1B33C6CE2}"/>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8F589CD4-20D3-5DAD-5239-B5E40978FF60}"/>
              </a:ext>
            </a:extLst>
          </p:cNvPr>
          <p:cNvSpPr/>
          <p:nvPr/>
        </p:nvSpPr>
        <p:spPr>
          <a:xfrm>
            <a:off x="6104466" y="4252634"/>
            <a:ext cx="2641601" cy="87816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69C2C595-8074-71E3-9DF1-E8854DF2CF35}"/>
              </a:ext>
            </a:extLst>
          </p:cNvPr>
          <p:cNvSpPr/>
          <p:nvPr/>
        </p:nvSpPr>
        <p:spPr>
          <a:xfrm>
            <a:off x="9093200" y="4368800"/>
            <a:ext cx="1346201" cy="76199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2" name="四角形: 角を丸くする 11">
            <a:extLst>
              <a:ext uri="{FF2B5EF4-FFF2-40B4-BE49-F238E27FC236}">
                <a16:creationId xmlns:a16="http://schemas.microsoft.com/office/drawing/2014/main" id="{2E175E0A-6D88-4884-0774-FAD6BBFC2376}"/>
              </a:ext>
            </a:extLst>
          </p:cNvPr>
          <p:cNvSpPr/>
          <p:nvPr/>
        </p:nvSpPr>
        <p:spPr>
          <a:xfrm>
            <a:off x="7089619" y="2489200"/>
            <a:ext cx="2906085" cy="157748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7613D33-5716-988E-B1B1-97A80D2C1493}"/>
              </a:ext>
            </a:extLst>
          </p:cNvPr>
          <p:cNvSpPr/>
          <p:nvPr/>
        </p:nvSpPr>
        <p:spPr>
          <a:xfrm>
            <a:off x="7293024" y="2635028"/>
            <a:ext cx="2906085" cy="119070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えらんでいる</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ことを かくにんして</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a:t>
            </a:r>
          </a:p>
        </p:txBody>
      </p:sp>
      <p:sp>
        <p:nvSpPr>
          <p:cNvPr id="14" name="楕円 13">
            <a:extLst>
              <a:ext uri="{FF2B5EF4-FFF2-40B4-BE49-F238E27FC236}">
                <a16:creationId xmlns:a16="http://schemas.microsoft.com/office/drawing/2014/main" id="{CE3BAFA1-2CAC-F632-7C73-88FDECEB3DC3}"/>
              </a:ext>
            </a:extLst>
          </p:cNvPr>
          <p:cNvSpPr/>
          <p:nvPr/>
        </p:nvSpPr>
        <p:spPr>
          <a:xfrm>
            <a:off x="8868358" y="387323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５</a:t>
            </a:r>
          </a:p>
        </p:txBody>
      </p:sp>
    </p:spTree>
    <p:extLst>
      <p:ext uri="{BB962C8B-B14F-4D97-AF65-F5344CB8AC3E}">
        <p14:creationId xmlns:p14="http://schemas.microsoft.com/office/powerpoint/2010/main" val="163117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486E8-81EE-9978-0D0C-4304A4FEB1D4}"/>
            </a:ext>
          </a:extLst>
        </p:cNvPr>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0E8ACDAE-CF40-4956-4F9E-ED2AEEFD3965}"/>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80F92C32-25A2-8539-8EA0-D4BD8D4C0A6D}"/>
              </a:ext>
            </a:extLst>
          </p:cNvPr>
          <p:cNvSpPr/>
          <p:nvPr/>
        </p:nvSpPr>
        <p:spPr>
          <a:xfrm>
            <a:off x="5034663" y="4240630"/>
            <a:ext cx="2144183" cy="327838"/>
          </a:xfrm>
          <a:prstGeom prst="rect">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bg1"/>
                </a:solidFill>
              </a:rPr>
              <a:t>パスワード</a:t>
            </a:r>
          </a:p>
        </p:txBody>
      </p:sp>
      <p:sp>
        <p:nvSpPr>
          <p:cNvPr id="14" name="正方形/長方形 13">
            <a:extLst>
              <a:ext uri="{FF2B5EF4-FFF2-40B4-BE49-F238E27FC236}">
                <a16:creationId xmlns:a16="http://schemas.microsoft.com/office/drawing/2014/main" id="{5F262970-60F9-C2C4-74A4-D60E581DA759}"/>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15" name="グラフィックス 14" descr="視覚障碍 単色塗りつぶし">
            <a:extLst>
              <a:ext uri="{FF2B5EF4-FFF2-40B4-BE49-F238E27FC236}">
                <a16:creationId xmlns:a16="http://schemas.microsoft.com/office/drawing/2014/main" id="{D91F9E7F-939E-FC01-838B-4037126FA7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5173" y="4274454"/>
            <a:ext cx="274207" cy="274207"/>
          </a:xfrm>
          <a:prstGeom prst="rect">
            <a:avLst/>
          </a:prstGeom>
        </p:spPr>
      </p:pic>
      <p:pic>
        <p:nvPicPr>
          <p:cNvPr id="17" name="グラフィックス 16" descr="電源 単色塗りつぶし">
            <a:extLst>
              <a:ext uri="{FF2B5EF4-FFF2-40B4-BE49-F238E27FC236}">
                <a16:creationId xmlns:a16="http://schemas.microsoft.com/office/drawing/2014/main" id="{EE69A5B7-186E-17A2-4114-C546C7D68F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24243" y="5872172"/>
            <a:ext cx="376063" cy="376063"/>
          </a:xfrm>
          <a:prstGeom prst="rect">
            <a:avLst/>
          </a:prstGeom>
        </p:spPr>
      </p:pic>
      <p:sp>
        <p:nvSpPr>
          <p:cNvPr id="18" name="正方形/長方形 17">
            <a:extLst>
              <a:ext uri="{FF2B5EF4-FFF2-40B4-BE49-F238E27FC236}">
                <a16:creationId xmlns:a16="http://schemas.microsoft.com/office/drawing/2014/main" id="{2557863A-BF35-CF11-DD16-4D6D40193EA4}"/>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sp>
        <p:nvSpPr>
          <p:cNvPr id="19" name="正方形/長方形 18">
            <a:extLst>
              <a:ext uri="{FF2B5EF4-FFF2-40B4-BE49-F238E27FC236}">
                <a16:creationId xmlns:a16="http://schemas.microsoft.com/office/drawing/2014/main" id="{F5118695-4012-DD0E-4BF2-742603D10887}"/>
              </a:ext>
            </a:extLst>
          </p:cNvPr>
          <p:cNvSpPr/>
          <p:nvPr/>
        </p:nvSpPr>
        <p:spPr>
          <a:xfrm>
            <a:off x="5234517" y="3825310"/>
            <a:ext cx="1731432" cy="327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t>●●●●●●</a:t>
            </a:r>
          </a:p>
        </p:txBody>
      </p:sp>
      <p:grpSp>
        <p:nvGrpSpPr>
          <p:cNvPr id="21" name="グループ化 20">
            <a:extLst>
              <a:ext uri="{FF2B5EF4-FFF2-40B4-BE49-F238E27FC236}">
                <a16:creationId xmlns:a16="http://schemas.microsoft.com/office/drawing/2014/main" id="{CC8038DB-A658-0DAF-8737-B97E019374F0}"/>
              </a:ext>
            </a:extLst>
          </p:cNvPr>
          <p:cNvGrpSpPr/>
          <p:nvPr/>
        </p:nvGrpSpPr>
        <p:grpSpPr>
          <a:xfrm>
            <a:off x="5556000" y="2568969"/>
            <a:ext cx="1080000" cy="1080000"/>
            <a:chOff x="5556000" y="2568969"/>
            <a:chExt cx="1080000" cy="1080000"/>
          </a:xfrm>
        </p:grpSpPr>
        <p:sp>
          <p:nvSpPr>
            <p:cNvPr id="23" name="楕円 22">
              <a:extLst>
                <a:ext uri="{FF2B5EF4-FFF2-40B4-BE49-F238E27FC236}">
                  <a16:creationId xmlns:a16="http://schemas.microsoft.com/office/drawing/2014/main" id="{52B4527E-E2C5-2912-040E-1EFB8B979D06}"/>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5" name="グラフィックス 24" descr="男性 枠線">
              <a:extLst>
                <a:ext uri="{FF2B5EF4-FFF2-40B4-BE49-F238E27FC236}">
                  <a16:creationId xmlns:a16="http://schemas.microsoft.com/office/drawing/2014/main" id="{1A80E713-E131-DAE2-2CF9-EF74901D1B83}"/>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26" name="グループ化 25">
            <a:extLst>
              <a:ext uri="{FF2B5EF4-FFF2-40B4-BE49-F238E27FC236}">
                <a16:creationId xmlns:a16="http://schemas.microsoft.com/office/drawing/2014/main" id="{5DA40E2B-42A0-661B-A9B7-1A4FB0F132A5}"/>
              </a:ext>
            </a:extLst>
          </p:cNvPr>
          <p:cNvGrpSpPr/>
          <p:nvPr/>
        </p:nvGrpSpPr>
        <p:grpSpPr>
          <a:xfrm>
            <a:off x="2137433" y="5362981"/>
            <a:ext cx="368265" cy="368265"/>
            <a:chOff x="5556000" y="2568969"/>
            <a:chExt cx="1080000" cy="1080000"/>
          </a:xfrm>
        </p:grpSpPr>
        <p:sp>
          <p:nvSpPr>
            <p:cNvPr id="27" name="楕円 26">
              <a:extLst>
                <a:ext uri="{FF2B5EF4-FFF2-40B4-BE49-F238E27FC236}">
                  <a16:creationId xmlns:a16="http://schemas.microsoft.com/office/drawing/2014/main" id="{5CD0E492-E1C5-BB76-821F-80DC83DB838D}"/>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0" name="グラフィックス 29" descr="男性 枠線">
              <a:extLst>
                <a:ext uri="{FF2B5EF4-FFF2-40B4-BE49-F238E27FC236}">
                  <a16:creationId xmlns:a16="http://schemas.microsoft.com/office/drawing/2014/main" id="{D54F4213-CAC9-BA76-F8EC-53B7FD405BB4}"/>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32" name="グループ化 31">
            <a:extLst>
              <a:ext uri="{FF2B5EF4-FFF2-40B4-BE49-F238E27FC236}">
                <a16:creationId xmlns:a16="http://schemas.microsoft.com/office/drawing/2014/main" id="{30B97979-6C15-2EE5-C283-E8B0D018821A}"/>
              </a:ext>
            </a:extLst>
          </p:cNvPr>
          <p:cNvGrpSpPr/>
          <p:nvPr/>
        </p:nvGrpSpPr>
        <p:grpSpPr>
          <a:xfrm>
            <a:off x="2137433" y="5799258"/>
            <a:ext cx="368265" cy="368265"/>
            <a:chOff x="5556000" y="2568969"/>
            <a:chExt cx="1080000" cy="1080000"/>
          </a:xfrm>
        </p:grpSpPr>
        <p:sp>
          <p:nvSpPr>
            <p:cNvPr id="33" name="楕円 32">
              <a:extLst>
                <a:ext uri="{FF2B5EF4-FFF2-40B4-BE49-F238E27FC236}">
                  <a16:creationId xmlns:a16="http://schemas.microsoft.com/office/drawing/2014/main" id="{679DC4D5-9500-D53B-13EC-F70B23978526}"/>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4" name="グラフィックス 33" descr="男性 枠線">
              <a:extLst>
                <a:ext uri="{FF2B5EF4-FFF2-40B4-BE49-F238E27FC236}">
                  <a16:creationId xmlns:a16="http://schemas.microsoft.com/office/drawing/2014/main" id="{0F1B2547-6B88-790D-A4F7-7AA30BD52259}"/>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pic>
        <p:nvPicPr>
          <p:cNvPr id="35" name="グラフィックス 34" descr="ワイヤレス 単色塗りつぶし">
            <a:extLst>
              <a:ext uri="{FF2B5EF4-FFF2-40B4-BE49-F238E27FC236}">
                <a16:creationId xmlns:a16="http://schemas.microsoft.com/office/drawing/2014/main" id="{76484018-2849-84E1-EB06-7B63C09025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A8A2879D-5805-B014-3734-6E88555A820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さいんいん がめん</a:t>
            </a:r>
          </a:p>
        </p:txBody>
      </p:sp>
      <p:grpSp>
        <p:nvGrpSpPr>
          <p:cNvPr id="46" name="グループ化 45">
            <a:extLst>
              <a:ext uri="{FF2B5EF4-FFF2-40B4-BE49-F238E27FC236}">
                <a16:creationId xmlns:a16="http://schemas.microsoft.com/office/drawing/2014/main" id="{8C70583E-B050-E2EC-D719-6AC2DE53A0D3}"/>
              </a:ext>
            </a:extLst>
          </p:cNvPr>
          <p:cNvGrpSpPr/>
          <p:nvPr/>
        </p:nvGrpSpPr>
        <p:grpSpPr>
          <a:xfrm>
            <a:off x="6348161" y="2927162"/>
            <a:ext cx="3526815" cy="898148"/>
            <a:chOff x="8010085" y="4853978"/>
            <a:chExt cx="3526815" cy="898148"/>
          </a:xfrm>
        </p:grpSpPr>
        <p:sp>
          <p:nvSpPr>
            <p:cNvPr id="41" name="フリーフォーム: 図形 40">
              <a:extLst>
                <a:ext uri="{FF2B5EF4-FFF2-40B4-BE49-F238E27FC236}">
                  <a16:creationId xmlns:a16="http://schemas.microsoft.com/office/drawing/2014/main" id="{340CE0ED-B9C4-231C-8CDE-9169F7957DF8}"/>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39D32BFC-C587-82B5-9300-7D39E8AF658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なまえ</a:t>
              </a:r>
            </a:p>
          </p:txBody>
        </p:sp>
      </p:grpSp>
      <p:sp>
        <p:nvSpPr>
          <p:cNvPr id="3" name="四角形: 角を丸くする 2">
            <a:extLst>
              <a:ext uri="{FF2B5EF4-FFF2-40B4-BE49-F238E27FC236}">
                <a16:creationId xmlns:a16="http://schemas.microsoft.com/office/drawing/2014/main" id="{14A23B15-FDD9-7B1E-3D93-8EF61467FCEF}"/>
              </a:ext>
            </a:extLst>
          </p:cNvPr>
          <p:cNvSpPr/>
          <p:nvPr/>
        </p:nvSpPr>
        <p:spPr>
          <a:xfrm>
            <a:off x="665935" y="2927162"/>
            <a:ext cx="4102915" cy="1831997"/>
          </a:xfrm>
          <a:prstGeom prst="roundRect">
            <a:avLst>
              <a:gd name="adj" fmla="val 12454"/>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A682122F-F64D-FBCF-C9E0-CCF4CCF083C7}"/>
              </a:ext>
            </a:extLst>
          </p:cNvPr>
          <p:cNvSpPr/>
          <p:nvPr/>
        </p:nvSpPr>
        <p:spPr>
          <a:xfrm>
            <a:off x="809333" y="2746424"/>
            <a:ext cx="384728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ユーザー（ゆーざー）名（めい）が、じぶんのなまえではなかったら、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せんせいをよびましょう。</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9756384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EFC5241-A2D2-BA7A-AE95-4A4899B87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282" y="1268413"/>
            <a:ext cx="9023436" cy="5400675"/>
          </a:xfrm>
          <a:prstGeom prst="rect">
            <a:avLst/>
          </a:prstGeom>
        </p:spPr>
      </p:pic>
      <p:sp>
        <p:nvSpPr>
          <p:cNvPr id="4" name="テキスト ボックス 3">
            <a:extLst>
              <a:ext uri="{FF2B5EF4-FFF2-40B4-BE49-F238E27FC236}">
                <a16:creationId xmlns:a16="http://schemas.microsoft.com/office/drawing/2014/main" id="{4E8B95D3-0743-3460-B7B8-360EB6045CB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p>
        </p:txBody>
      </p:sp>
      <p:sp>
        <p:nvSpPr>
          <p:cNvPr id="5" name="四角形: 角を丸くする 4">
            <a:extLst>
              <a:ext uri="{FF2B5EF4-FFF2-40B4-BE49-F238E27FC236}">
                <a16:creationId xmlns:a16="http://schemas.microsoft.com/office/drawing/2014/main" id="{57C7C391-B77A-7C88-5A2A-0A8E9619FDF0}"/>
              </a:ext>
            </a:extLst>
          </p:cNvPr>
          <p:cNvSpPr/>
          <p:nvPr/>
        </p:nvSpPr>
        <p:spPr>
          <a:xfrm>
            <a:off x="9541934" y="5655734"/>
            <a:ext cx="1142999" cy="108112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72287941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D68B29DE-2E86-685C-EE3A-8F91436A1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2221619" y="2124931"/>
            <a:ext cx="8293981" cy="1888270"/>
          </a:xfrm>
          <a:prstGeom prst="roundRect">
            <a:avLst>
              <a:gd name="adj" fmla="val 1004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1EC31AEE-2F58-25FC-C9AC-E3D26BB5935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ぜんぶ　みえないとき</a:t>
            </a:r>
          </a:p>
        </p:txBody>
      </p:sp>
    </p:spTree>
    <p:extLst>
      <p:ext uri="{BB962C8B-B14F-4D97-AF65-F5344CB8AC3E}">
        <p14:creationId xmlns:p14="http://schemas.microsoft.com/office/powerpoint/2010/main" val="262556721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B3630-40E2-3D81-902A-5303F2CF441C}"/>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55F0918E-F84C-6697-E904-4143A308B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D38E136C-1E46-9C7C-2A42-52DC97D0CF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がめんを　すくろーるする</a:t>
            </a:r>
          </a:p>
        </p:txBody>
      </p:sp>
      <p:grpSp>
        <p:nvGrpSpPr>
          <p:cNvPr id="2" name="グループ化 1">
            <a:extLst>
              <a:ext uri="{FF2B5EF4-FFF2-40B4-BE49-F238E27FC236}">
                <a16:creationId xmlns:a16="http://schemas.microsoft.com/office/drawing/2014/main" id="{55AB473D-6F89-65D5-4F1C-544504C85C4F}"/>
              </a:ext>
            </a:extLst>
          </p:cNvPr>
          <p:cNvGrpSpPr/>
          <p:nvPr/>
        </p:nvGrpSpPr>
        <p:grpSpPr>
          <a:xfrm>
            <a:off x="9781499" y="2556932"/>
            <a:ext cx="305331" cy="1678213"/>
            <a:chOff x="8102069" y="2338258"/>
            <a:chExt cx="416374" cy="1790548"/>
          </a:xfrm>
        </p:grpSpPr>
        <p:sp>
          <p:nvSpPr>
            <p:cNvPr id="4" name="矢印: 上 3">
              <a:extLst>
                <a:ext uri="{FF2B5EF4-FFF2-40B4-BE49-F238E27FC236}">
                  <a16:creationId xmlns:a16="http://schemas.microsoft.com/office/drawing/2014/main" id="{A20F67DF-202A-636F-9BAC-8FA768E6D783}"/>
                </a:ext>
              </a:extLst>
            </p:cNvPr>
            <p:cNvSpPr/>
            <p:nvPr/>
          </p:nvSpPr>
          <p:spPr>
            <a:xfrm>
              <a:off x="8102069" y="2338258"/>
              <a:ext cx="416374" cy="80696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4FBBB82-0F17-6132-ADEC-2508DE5F104E}"/>
                </a:ext>
              </a:extLst>
            </p:cNvPr>
            <p:cNvSpPr/>
            <p:nvPr/>
          </p:nvSpPr>
          <p:spPr>
            <a:xfrm flipV="1">
              <a:off x="8102069" y="3145222"/>
              <a:ext cx="416374" cy="98358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四角形: 角を丸くする 6">
            <a:extLst>
              <a:ext uri="{FF2B5EF4-FFF2-40B4-BE49-F238E27FC236}">
                <a16:creationId xmlns:a16="http://schemas.microsoft.com/office/drawing/2014/main" id="{E56C189E-A38A-FDBC-9880-480872F5D1C7}"/>
              </a:ext>
            </a:extLst>
          </p:cNvPr>
          <p:cNvSpPr/>
          <p:nvPr/>
        </p:nvSpPr>
        <p:spPr>
          <a:xfrm>
            <a:off x="8494527" y="4459085"/>
            <a:ext cx="3364098" cy="2102785"/>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BB5A0987-9D80-4D23-58EF-5D0E530E414C}"/>
              </a:ext>
            </a:extLst>
          </p:cNvPr>
          <p:cNvSpPr/>
          <p:nvPr/>
        </p:nvSpPr>
        <p:spPr>
          <a:xfrm>
            <a:off x="8697931" y="4459086"/>
            <a:ext cx="3027344" cy="1995768"/>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がめんを すくろーるして </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したのほうに うごかすと </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かくれている ところが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みえてきます。</a:t>
            </a:r>
          </a:p>
        </p:txBody>
      </p:sp>
      <p:sp>
        <p:nvSpPr>
          <p:cNvPr id="10" name="四角形: 角を丸くする 9">
            <a:extLst>
              <a:ext uri="{FF2B5EF4-FFF2-40B4-BE49-F238E27FC236}">
                <a16:creationId xmlns:a16="http://schemas.microsoft.com/office/drawing/2014/main" id="{A3F46C63-3F79-21CE-110C-6D3AACABAF89}"/>
              </a:ext>
            </a:extLst>
          </p:cNvPr>
          <p:cNvSpPr/>
          <p:nvPr/>
        </p:nvSpPr>
        <p:spPr>
          <a:xfrm>
            <a:off x="10210269" y="2442633"/>
            <a:ext cx="411164" cy="1909234"/>
          </a:xfrm>
          <a:prstGeom prst="roundRect">
            <a:avLst>
              <a:gd name="adj" fmla="val 20472"/>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60453211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FD027-EB9E-8FF9-D4A6-72795E3C7013}"/>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30B8CD08-E141-F91B-BE16-B6904D132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885" y="1257529"/>
            <a:ext cx="9026230" cy="5411559"/>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CFBB99F6-C43A-075D-E743-DC309380B55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0424858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02FB7B27-CF0D-DB2F-9E73-300441C06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940" y="1268413"/>
            <a:ext cx="905012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7892D660-AE0F-AD8A-1219-3D7AA0A0756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BF36B54D-4722-C944-A8F9-DD69971F4AB7}"/>
              </a:ext>
            </a:extLst>
          </p:cNvPr>
          <p:cNvSpPr/>
          <p:nvPr/>
        </p:nvSpPr>
        <p:spPr>
          <a:xfrm>
            <a:off x="9607118" y="1252647"/>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63058296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16CE-01F1-2702-FBBE-C7D41A8A2363}"/>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AFDDBF0A-7722-0DCB-A18E-671819D1D6C9}"/>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96385F1D-05B2-F1BA-543A-B76187AFB345}"/>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85D0C61-908E-E116-71BC-1494F5FBDD1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4DF2D5CA-F7CD-93C9-83C8-7A1BB4CD72F6}"/>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54A97EC6-CA38-E939-A767-3CA71EDFF9C7}"/>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37660936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CA5EE-D549-F3A3-75DD-CC93537A83E6}"/>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C58F9B66-EAB5-D629-F497-8F5D4F047D73}"/>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1CE97894-2BF4-6787-F934-DA60218818D7}"/>
              </a:ext>
            </a:extLst>
          </p:cNvPr>
          <p:cNvSpPr/>
          <p:nvPr/>
        </p:nvSpPr>
        <p:spPr>
          <a:xfrm>
            <a:off x="4861934"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FF251A54-9314-77EF-E3AB-05C678DB5B2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p>
        </p:txBody>
      </p:sp>
      <p:sp>
        <p:nvSpPr>
          <p:cNvPr id="7" name="四角形: 角を丸くする 6">
            <a:extLst>
              <a:ext uri="{FF2B5EF4-FFF2-40B4-BE49-F238E27FC236}">
                <a16:creationId xmlns:a16="http://schemas.microsoft.com/office/drawing/2014/main" id="{3F9A267B-B5B6-4D54-D514-6C3FD8BD575E}"/>
              </a:ext>
            </a:extLst>
          </p:cNvPr>
          <p:cNvSpPr/>
          <p:nvPr/>
        </p:nvSpPr>
        <p:spPr>
          <a:xfrm>
            <a:off x="973089" y="3602567"/>
            <a:ext cx="3174579"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632488-14B6-055D-6670-EAF748117337}"/>
              </a:ext>
            </a:extLst>
          </p:cNvPr>
          <p:cNvSpPr/>
          <p:nvPr/>
        </p:nvSpPr>
        <p:spPr>
          <a:xfrm>
            <a:off x="1165279" y="351986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こたえ あわせを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 してしまうと</a:t>
            </a:r>
          </a:p>
        </p:txBody>
      </p:sp>
    </p:spTree>
    <p:extLst>
      <p:ext uri="{BB962C8B-B14F-4D97-AF65-F5344CB8AC3E}">
        <p14:creationId xmlns:p14="http://schemas.microsoft.com/office/powerpoint/2010/main" val="157265350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10" name="図 9"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548BF60-22DC-B708-A259-7E0F0F617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704" y="1279833"/>
            <a:ext cx="8980587" cy="5380037"/>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C6F13C1-C9FC-9214-B322-C06FE6A7C32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ふせいかいで ドリルが 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2466E2D3-5126-E722-8B2E-AEA60486EC07}"/>
              </a:ext>
            </a:extLst>
          </p:cNvPr>
          <p:cNvSpPr txBox="1"/>
          <p:nvPr/>
        </p:nvSpPr>
        <p:spPr>
          <a:xfrm>
            <a:off x="477057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94EF99F8-14C0-C588-D5A5-3157FD213E85}"/>
              </a:ext>
            </a:extLst>
          </p:cNvPr>
          <p:cNvSpPr/>
          <p:nvPr/>
        </p:nvSpPr>
        <p:spPr>
          <a:xfrm>
            <a:off x="3763479" y="3439045"/>
            <a:ext cx="2332521" cy="694814"/>
          </a:xfrm>
          <a:prstGeom prst="roundRect">
            <a:avLst>
              <a:gd name="adj" fmla="val 971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9" name="四角形: 角を丸くする 8">
            <a:extLst>
              <a:ext uri="{FF2B5EF4-FFF2-40B4-BE49-F238E27FC236}">
                <a16:creationId xmlns:a16="http://schemas.microsoft.com/office/drawing/2014/main" id="{A84DA1B9-BB05-BF24-565A-8F1670082BF2}"/>
              </a:ext>
            </a:extLst>
          </p:cNvPr>
          <p:cNvSpPr/>
          <p:nvPr/>
        </p:nvSpPr>
        <p:spPr>
          <a:xfrm>
            <a:off x="5150177" y="4216562"/>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9F14FC06-699A-A42E-030F-976B272339F2}"/>
              </a:ext>
            </a:extLst>
          </p:cNvPr>
          <p:cNvSpPr/>
          <p:nvPr/>
        </p:nvSpPr>
        <p:spPr>
          <a:xfrm>
            <a:off x="5342367" y="4133859"/>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こたえて いない もんだいが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ふせいかい（</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）で おわって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しまいます。</a:t>
            </a:r>
          </a:p>
        </p:txBody>
      </p:sp>
    </p:spTree>
    <p:extLst>
      <p:ext uri="{BB962C8B-B14F-4D97-AF65-F5344CB8AC3E}">
        <p14:creationId xmlns:p14="http://schemas.microsoft.com/office/powerpoint/2010/main" val="197011821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99BD9-5AA4-620C-E229-06844156119B}"/>
            </a:ext>
          </a:extLst>
        </p:cNvPr>
        <p:cNvGrpSpPr/>
        <p:nvPr/>
      </p:nvGrpSpPr>
      <p:grpSpPr>
        <a:xfrm>
          <a:off x="0" y="0"/>
          <a:ext cx="0" cy="0"/>
          <a:chOff x="0" y="0"/>
          <a:chExt cx="0" cy="0"/>
        </a:xfrm>
      </p:grpSpPr>
      <p:pic>
        <p:nvPicPr>
          <p:cNvPr id="2" name="図 1"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4D19D8CE-E2F6-7ED0-19DC-5DE5BCD56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103" y="1289051"/>
            <a:ext cx="9009893" cy="5380037"/>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833F63D8-43FD-F3EC-8C3E-BF885F4DC46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7938FCF3-EAC2-06DB-B5F1-070D348A8C82}"/>
              </a:ext>
            </a:extLst>
          </p:cNvPr>
          <p:cNvSpPr/>
          <p:nvPr/>
        </p:nvSpPr>
        <p:spPr>
          <a:xfrm>
            <a:off x="3137773" y="3908140"/>
            <a:ext cx="1085049" cy="47990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テキスト ボックス 5">
            <a:extLst>
              <a:ext uri="{FF2B5EF4-FFF2-40B4-BE49-F238E27FC236}">
                <a16:creationId xmlns:a16="http://schemas.microsoft.com/office/drawing/2014/main" id="{85CA4C1A-433B-10CA-2314-8CD41569C93C}"/>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8765937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 Teams&#10;&#10;AI によって生成されたコンテンツは間違っている可能性があります。">
            <a:extLst>
              <a:ext uri="{FF2B5EF4-FFF2-40B4-BE49-F238E27FC236}">
                <a16:creationId xmlns:a16="http://schemas.microsoft.com/office/drawing/2014/main" id="{0B5ADD2F-9A77-9451-2CE1-E15865721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189" y="1277927"/>
            <a:ext cx="8957622" cy="5391161"/>
          </a:xfrm>
          <a:prstGeom prst="rect">
            <a:avLst/>
          </a:prstGeom>
        </p:spPr>
      </p:pic>
      <p:sp>
        <p:nvSpPr>
          <p:cNvPr id="3" name="テキスト ボックス 2">
            <a:extLst>
              <a:ext uri="{FF2B5EF4-FFF2-40B4-BE49-F238E27FC236}">
                <a16:creationId xmlns:a16="http://schemas.microsoft.com/office/drawing/2014/main" id="{A8C385B8-37B2-518B-295C-3E60A434ED4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A3B511C-0F9C-6179-4E8C-442C404F334D}"/>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E81B3011-B861-F6A3-B88C-4F284350F9E1}"/>
              </a:ext>
            </a:extLst>
          </p:cNvPr>
          <p:cNvSpPr/>
          <p:nvPr/>
        </p:nvSpPr>
        <p:spPr>
          <a:xfrm>
            <a:off x="4938936" y="4127500"/>
            <a:ext cx="1116702" cy="41834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795072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C7EF2-F162-ABDF-1A84-4AA5E39B0FAB}"/>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0021BE8B-88FD-9904-3312-9676C7A7E6CA}"/>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2EFA27FA-90B8-B1AC-29EA-2307FBC62ADB}"/>
              </a:ext>
            </a:extLst>
          </p:cNvPr>
          <p:cNvSpPr/>
          <p:nvPr/>
        </p:nvSpPr>
        <p:spPr>
          <a:xfrm>
            <a:off x="5034663" y="4240630"/>
            <a:ext cx="2144183" cy="327838"/>
          </a:xfrm>
          <a:prstGeom prst="rect">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bg1"/>
                </a:solidFill>
              </a:rPr>
              <a:t>パスワード</a:t>
            </a:r>
          </a:p>
        </p:txBody>
      </p:sp>
      <p:sp>
        <p:nvSpPr>
          <p:cNvPr id="9" name="正方形/長方形 8">
            <a:extLst>
              <a:ext uri="{FF2B5EF4-FFF2-40B4-BE49-F238E27FC236}">
                <a16:creationId xmlns:a16="http://schemas.microsoft.com/office/drawing/2014/main" id="{EE2B99AE-EB38-9BE2-8D35-0DC6D0A2AF80}"/>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55" name="グラフィックス 54" descr="視覚障碍 単色塗りつぶし">
            <a:extLst>
              <a:ext uri="{FF2B5EF4-FFF2-40B4-BE49-F238E27FC236}">
                <a16:creationId xmlns:a16="http://schemas.microsoft.com/office/drawing/2014/main" id="{0FB652DC-ADF4-817D-FEE6-0CB6AABDC3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5173" y="4274454"/>
            <a:ext cx="274207" cy="274207"/>
          </a:xfrm>
          <a:prstGeom prst="rect">
            <a:avLst/>
          </a:prstGeom>
        </p:spPr>
      </p:pic>
      <p:pic>
        <p:nvPicPr>
          <p:cNvPr id="22" name="グラフィックス 21" descr="電源 単色塗りつぶし">
            <a:extLst>
              <a:ext uri="{FF2B5EF4-FFF2-40B4-BE49-F238E27FC236}">
                <a16:creationId xmlns:a16="http://schemas.microsoft.com/office/drawing/2014/main" id="{4BAA0FBC-E631-3DA1-C536-21AE97BC36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24243" y="5872172"/>
            <a:ext cx="376063" cy="376063"/>
          </a:xfrm>
          <a:prstGeom prst="rect">
            <a:avLst/>
          </a:prstGeom>
        </p:spPr>
      </p:pic>
      <p:sp>
        <p:nvSpPr>
          <p:cNvPr id="3" name="正方形/長方形 2">
            <a:extLst>
              <a:ext uri="{FF2B5EF4-FFF2-40B4-BE49-F238E27FC236}">
                <a16:creationId xmlns:a16="http://schemas.microsoft.com/office/drawing/2014/main" id="{92961E56-8DD9-C2E6-558A-40EC1B59FAA5}"/>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sp>
        <p:nvSpPr>
          <p:cNvPr id="6" name="正方形/長方形 5">
            <a:extLst>
              <a:ext uri="{FF2B5EF4-FFF2-40B4-BE49-F238E27FC236}">
                <a16:creationId xmlns:a16="http://schemas.microsoft.com/office/drawing/2014/main" id="{4B2B9608-562D-511D-1183-066B5FEEC405}"/>
              </a:ext>
            </a:extLst>
          </p:cNvPr>
          <p:cNvSpPr/>
          <p:nvPr/>
        </p:nvSpPr>
        <p:spPr>
          <a:xfrm>
            <a:off x="5234517" y="3825310"/>
            <a:ext cx="1731432" cy="327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t>●●●●●●</a:t>
            </a:r>
          </a:p>
        </p:txBody>
      </p:sp>
      <p:grpSp>
        <p:nvGrpSpPr>
          <p:cNvPr id="11" name="グループ化 10">
            <a:extLst>
              <a:ext uri="{FF2B5EF4-FFF2-40B4-BE49-F238E27FC236}">
                <a16:creationId xmlns:a16="http://schemas.microsoft.com/office/drawing/2014/main" id="{65B1065A-D3CF-47E5-EAD3-8C8242BD2998}"/>
              </a:ext>
            </a:extLst>
          </p:cNvPr>
          <p:cNvGrpSpPr/>
          <p:nvPr/>
        </p:nvGrpSpPr>
        <p:grpSpPr>
          <a:xfrm>
            <a:off x="5556000" y="2568969"/>
            <a:ext cx="1080000" cy="1080000"/>
            <a:chOff x="5556000" y="2568969"/>
            <a:chExt cx="1080000" cy="1080000"/>
          </a:xfrm>
        </p:grpSpPr>
        <p:sp>
          <p:nvSpPr>
            <p:cNvPr id="16" name="楕円 15">
              <a:extLst>
                <a:ext uri="{FF2B5EF4-FFF2-40B4-BE49-F238E27FC236}">
                  <a16:creationId xmlns:a16="http://schemas.microsoft.com/office/drawing/2014/main" id="{E1A449E2-1970-52C4-2703-3A60FCC633B0}"/>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10" name="グラフィックス 9" descr="男性 枠線">
              <a:extLst>
                <a:ext uri="{FF2B5EF4-FFF2-40B4-BE49-F238E27FC236}">
                  <a16:creationId xmlns:a16="http://schemas.microsoft.com/office/drawing/2014/main" id="{7B514E6B-5794-E459-D585-6707BAC4B1A9}"/>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12" name="グループ化 11">
            <a:extLst>
              <a:ext uri="{FF2B5EF4-FFF2-40B4-BE49-F238E27FC236}">
                <a16:creationId xmlns:a16="http://schemas.microsoft.com/office/drawing/2014/main" id="{05A8B9C8-4E5C-C54E-CFD0-7A3B57F3E77D}"/>
              </a:ext>
            </a:extLst>
          </p:cNvPr>
          <p:cNvGrpSpPr/>
          <p:nvPr/>
        </p:nvGrpSpPr>
        <p:grpSpPr>
          <a:xfrm>
            <a:off x="2137433" y="5362981"/>
            <a:ext cx="368265" cy="368265"/>
            <a:chOff x="5556000" y="2568969"/>
            <a:chExt cx="1080000" cy="1080000"/>
          </a:xfrm>
        </p:grpSpPr>
        <p:sp>
          <p:nvSpPr>
            <p:cNvPr id="13" name="楕円 12">
              <a:extLst>
                <a:ext uri="{FF2B5EF4-FFF2-40B4-BE49-F238E27FC236}">
                  <a16:creationId xmlns:a16="http://schemas.microsoft.com/office/drawing/2014/main" id="{C8F4907A-CD18-1ABF-6FF2-637F38BF674E}"/>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14" name="グラフィックス 13" descr="男性 枠線">
              <a:extLst>
                <a:ext uri="{FF2B5EF4-FFF2-40B4-BE49-F238E27FC236}">
                  <a16:creationId xmlns:a16="http://schemas.microsoft.com/office/drawing/2014/main" id="{FC37059E-DE5F-3A08-9FFA-ED57B946BFBE}"/>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15" name="グループ化 14">
            <a:extLst>
              <a:ext uri="{FF2B5EF4-FFF2-40B4-BE49-F238E27FC236}">
                <a16:creationId xmlns:a16="http://schemas.microsoft.com/office/drawing/2014/main" id="{E368F75C-1BA8-BE21-D686-995E441AB113}"/>
              </a:ext>
            </a:extLst>
          </p:cNvPr>
          <p:cNvGrpSpPr/>
          <p:nvPr/>
        </p:nvGrpSpPr>
        <p:grpSpPr>
          <a:xfrm>
            <a:off x="2137433" y="5799258"/>
            <a:ext cx="368265" cy="368265"/>
            <a:chOff x="5556000" y="2568969"/>
            <a:chExt cx="1080000" cy="1080000"/>
          </a:xfrm>
        </p:grpSpPr>
        <p:sp>
          <p:nvSpPr>
            <p:cNvPr id="17" name="楕円 16">
              <a:extLst>
                <a:ext uri="{FF2B5EF4-FFF2-40B4-BE49-F238E27FC236}">
                  <a16:creationId xmlns:a16="http://schemas.microsoft.com/office/drawing/2014/main" id="{1A35C80B-7B20-876C-0017-C689165F9906}"/>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18" name="グラフィックス 17" descr="男性 枠線">
              <a:extLst>
                <a:ext uri="{FF2B5EF4-FFF2-40B4-BE49-F238E27FC236}">
                  <a16:creationId xmlns:a16="http://schemas.microsoft.com/office/drawing/2014/main" id="{2BE99DF6-1666-CA38-0BC4-A0A5A77AE097}"/>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pic>
        <p:nvPicPr>
          <p:cNvPr id="23" name="グラフィックス 22" descr="ワイヤレス 単色塗りつぶし">
            <a:extLst>
              <a:ext uri="{FF2B5EF4-FFF2-40B4-BE49-F238E27FC236}">
                <a16:creationId xmlns:a16="http://schemas.microsoft.com/office/drawing/2014/main" id="{95FB92E1-2748-DD3B-96F1-5C47A307D35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BDCE7A96-7A0D-EC92-FCAF-3652CCEF5A4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❶</a:t>
            </a:r>
          </a:p>
        </p:txBody>
      </p:sp>
      <p:grpSp>
        <p:nvGrpSpPr>
          <p:cNvPr id="50" name="グループ化 49">
            <a:extLst>
              <a:ext uri="{FF2B5EF4-FFF2-40B4-BE49-F238E27FC236}">
                <a16:creationId xmlns:a16="http://schemas.microsoft.com/office/drawing/2014/main" id="{7B140410-356A-A029-3015-33E92B43FA1D}"/>
              </a:ext>
            </a:extLst>
          </p:cNvPr>
          <p:cNvGrpSpPr/>
          <p:nvPr/>
        </p:nvGrpSpPr>
        <p:grpSpPr>
          <a:xfrm>
            <a:off x="374071" y="1739836"/>
            <a:ext cx="4768834" cy="763141"/>
            <a:chOff x="1032304" y="2579332"/>
            <a:chExt cx="4768834" cy="763141"/>
          </a:xfrm>
        </p:grpSpPr>
        <p:sp>
          <p:nvSpPr>
            <p:cNvPr id="38" name="フリーフォーム: 図形 37">
              <a:extLst>
                <a:ext uri="{FF2B5EF4-FFF2-40B4-BE49-F238E27FC236}">
                  <a16:creationId xmlns:a16="http://schemas.microsoft.com/office/drawing/2014/main" id="{3775637C-53B6-031D-589E-E46618F5D054}"/>
                </a:ext>
              </a:extLst>
            </p:cNvPr>
            <p:cNvSpPr/>
            <p:nvPr/>
          </p:nvSpPr>
          <p:spPr>
            <a:xfrm>
              <a:off x="1058778" y="2583704"/>
              <a:ext cx="4742360" cy="758769"/>
            </a:xfrm>
            <a:custGeom>
              <a:avLst/>
              <a:gdLst>
                <a:gd name="connsiteX0" fmla="*/ 332072 w 4729660"/>
                <a:gd name="connsiteY0" fmla="*/ 0 h 664144"/>
                <a:gd name="connsiteX1" fmla="*/ 3369783 w 4729660"/>
                <a:gd name="connsiteY1" fmla="*/ 0 h 664144"/>
                <a:gd name="connsiteX2" fmla="*/ 3701855 w 4729660"/>
                <a:gd name="connsiteY2" fmla="*/ 332072 h 664144"/>
                <a:gd name="connsiteX3" fmla="*/ 3695339 w 4729660"/>
                <a:gd name="connsiteY3" fmla="*/ 364348 h 664144"/>
                <a:gd name="connsiteX4" fmla="*/ 4729660 w 4729660"/>
                <a:gd name="connsiteY4" fmla="*/ 619069 h 664144"/>
                <a:gd name="connsiteX5" fmla="*/ 3661157 w 4729660"/>
                <a:gd name="connsiteY5" fmla="*/ 488232 h 664144"/>
                <a:gd name="connsiteX6" fmla="*/ 3645142 w 4729660"/>
                <a:gd name="connsiteY6" fmla="*/ 517737 h 664144"/>
                <a:gd name="connsiteX7" fmla="*/ 3369783 w 4729660"/>
                <a:gd name="connsiteY7" fmla="*/ 664144 h 664144"/>
                <a:gd name="connsiteX8" fmla="*/ 332072 w 4729660"/>
                <a:gd name="connsiteY8" fmla="*/ 664144 h 664144"/>
                <a:gd name="connsiteX9" fmla="*/ 0 w 4729660"/>
                <a:gd name="connsiteY9" fmla="*/ 332072 h 664144"/>
                <a:gd name="connsiteX10" fmla="*/ 332072 w 4729660"/>
                <a:gd name="connsiteY10" fmla="*/ 0 h 664144"/>
                <a:gd name="connsiteX0" fmla="*/ 332072 w 4742360"/>
                <a:gd name="connsiteY0" fmla="*/ 0 h 758769"/>
                <a:gd name="connsiteX1" fmla="*/ 3369783 w 4742360"/>
                <a:gd name="connsiteY1" fmla="*/ 0 h 758769"/>
                <a:gd name="connsiteX2" fmla="*/ 3701855 w 4742360"/>
                <a:gd name="connsiteY2" fmla="*/ 332072 h 758769"/>
                <a:gd name="connsiteX3" fmla="*/ 3695339 w 4742360"/>
                <a:gd name="connsiteY3" fmla="*/ 364348 h 758769"/>
                <a:gd name="connsiteX4" fmla="*/ 4742360 w 4742360"/>
                <a:gd name="connsiteY4" fmla="*/ 758769 h 758769"/>
                <a:gd name="connsiteX5" fmla="*/ 3661157 w 4742360"/>
                <a:gd name="connsiteY5" fmla="*/ 488232 h 758769"/>
                <a:gd name="connsiteX6" fmla="*/ 3645142 w 4742360"/>
                <a:gd name="connsiteY6" fmla="*/ 517737 h 758769"/>
                <a:gd name="connsiteX7" fmla="*/ 3369783 w 4742360"/>
                <a:gd name="connsiteY7" fmla="*/ 664144 h 758769"/>
                <a:gd name="connsiteX8" fmla="*/ 332072 w 4742360"/>
                <a:gd name="connsiteY8" fmla="*/ 664144 h 758769"/>
                <a:gd name="connsiteX9" fmla="*/ 0 w 4742360"/>
                <a:gd name="connsiteY9" fmla="*/ 332072 h 758769"/>
                <a:gd name="connsiteX10" fmla="*/ 332072 w 4742360"/>
                <a:gd name="connsiteY10" fmla="*/ 0 h 75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2360" h="758769">
                  <a:moveTo>
                    <a:pt x="332072" y="0"/>
                  </a:moveTo>
                  <a:lnTo>
                    <a:pt x="3369783" y="0"/>
                  </a:lnTo>
                  <a:cubicBezTo>
                    <a:pt x="3553181" y="0"/>
                    <a:pt x="3701855" y="148674"/>
                    <a:pt x="3701855" y="332072"/>
                  </a:cubicBezTo>
                  <a:lnTo>
                    <a:pt x="3695339" y="364348"/>
                  </a:lnTo>
                  <a:lnTo>
                    <a:pt x="4742360" y="758769"/>
                  </a:lnTo>
                  <a:lnTo>
                    <a:pt x="3661157" y="488232"/>
                  </a:lnTo>
                  <a:lnTo>
                    <a:pt x="3645142" y="517737"/>
                  </a:lnTo>
                  <a:cubicBezTo>
                    <a:pt x="3585467" y="606068"/>
                    <a:pt x="3484407" y="664144"/>
                    <a:pt x="3369783"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9ADE89E7-4B7C-B7BF-8E88-5AD3C12E044E}"/>
                </a:ext>
              </a:extLst>
            </p:cNvPr>
            <p:cNvSpPr/>
            <p:nvPr/>
          </p:nvSpPr>
          <p:spPr>
            <a:xfrm>
              <a:off x="1032304" y="2579332"/>
              <a:ext cx="373220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さいんいん がめん</a:t>
              </a:r>
            </a:p>
          </p:txBody>
        </p:sp>
      </p:grpSp>
      <p:grpSp>
        <p:nvGrpSpPr>
          <p:cNvPr id="46" name="グループ化 45">
            <a:extLst>
              <a:ext uri="{FF2B5EF4-FFF2-40B4-BE49-F238E27FC236}">
                <a16:creationId xmlns:a16="http://schemas.microsoft.com/office/drawing/2014/main" id="{5BA4769E-4B6F-AD32-EEDD-CD78C0FFE7B2}"/>
              </a:ext>
            </a:extLst>
          </p:cNvPr>
          <p:cNvGrpSpPr/>
          <p:nvPr/>
        </p:nvGrpSpPr>
        <p:grpSpPr>
          <a:xfrm>
            <a:off x="6512892" y="3014956"/>
            <a:ext cx="3526815" cy="898148"/>
            <a:chOff x="8010085" y="4853978"/>
            <a:chExt cx="3526815" cy="898148"/>
          </a:xfrm>
        </p:grpSpPr>
        <p:sp>
          <p:nvSpPr>
            <p:cNvPr id="41" name="フリーフォーム: 図形 40">
              <a:extLst>
                <a:ext uri="{FF2B5EF4-FFF2-40B4-BE49-F238E27FC236}">
                  <a16:creationId xmlns:a16="http://schemas.microsoft.com/office/drawing/2014/main" id="{F5F8AF09-512C-235F-855B-037C1CB28B5C}"/>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867EAE18-C4DE-B551-D367-F4578A31BF82}"/>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なまえ</a:t>
              </a:r>
            </a:p>
          </p:txBody>
        </p:sp>
      </p:grpSp>
      <p:grpSp>
        <p:nvGrpSpPr>
          <p:cNvPr id="47" name="グループ化 46">
            <a:extLst>
              <a:ext uri="{FF2B5EF4-FFF2-40B4-BE49-F238E27FC236}">
                <a16:creationId xmlns:a16="http://schemas.microsoft.com/office/drawing/2014/main" id="{C75C1CE9-25F8-D1AC-E927-00951A150503}"/>
              </a:ext>
            </a:extLst>
          </p:cNvPr>
          <p:cNvGrpSpPr/>
          <p:nvPr/>
        </p:nvGrpSpPr>
        <p:grpSpPr>
          <a:xfrm>
            <a:off x="2345834" y="3727824"/>
            <a:ext cx="3183891" cy="687837"/>
            <a:chOff x="8912865" y="5960448"/>
            <a:chExt cx="3183891" cy="687837"/>
          </a:xfrm>
        </p:grpSpPr>
        <p:sp>
          <p:nvSpPr>
            <p:cNvPr id="43" name="フリーフォーム: 図形 42">
              <a:extLst>
                <a:ext uri="{FF2B5EF4-FFF2-40B4-BE49-F238E27FC236}">
                  <a16:creationId xmlns:a16="http://schemas.microsoft.com/office/drawing/2014/main" id="{6B60D966-F1B9-838F-82EE-197A7FB41DB9}"/>
                </a:ext>
              </a:extLst>
            </p:cNvPr>
            <p:cNvSpPr/>
            <p:nvPr/>
          </p:nvSpPr>
          <p:spPr>
            <a:xfrm flipH="1">
              <a:off x="8912865" y="5984141"/>
              <a:ext cx="31838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936393 w 3183891"/>
                <a:gd name="connsiteY0" fmla="*/ 0 h 664144"/>
                <a:gd name="connsiteX1" fmla="*/ 2851819 w 3183891"/>
                <a:gd name="connsiteY1" fmla="*/ 0 h 664144"/>
                <a:gd name="connsiteX2" fmla="*/ 3183891 w 3183891"/>
                <a:gd name="connsiteY2" fmla="*/ 332072 h 664144"/>
                <a:gd name="connsiteX3" fmla="*/ 2851819 w 3183891"/>
                <a:gd name="connsiteY3" fmla="*/ 664144 h 664144"/>
                <a:gd name="connsiteX4" fmla="*/ 936393 w 3183891"/>
                <a:gd name="connsiteY4" fmla="*/ 664144 h 664144"/>
                <a:gd name="connsiteX5" fmla="*/ 630417 w 3183891"/>
                <a:gd name="connsiteY5" fmla="*/ 461330 h 664144"/>
                <a:gd name="connsiteX6" fmla="*/ 615479 w 3183891"/>
                <a:gd name="connsiteY6" fmla="*/ 387341 h 664144"/>
                <a:gd name="connsiteX7" fmla="*/ 0 w 3183891"/>
                <a:gd name="connsiteY7" fmla="*/ 517977 h 664144"/>
                <a:gd name="connsiteX8" fmla="*/ 618294 w 3183891"/>
                <a:gd name="connsiteY8" fmla="*/ 262862 h 664144"/>
                <a:gd name="connsiteX9" fmla="*/ 630417 w 3183891"/>
                <a:gd name="connsiteY9" fmla="*/ 202815 h 664144"/>
                <a:gd name="connsiteX10" fmla="*/ 936393 w 31838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3891" h="664144">
                  <a:moveTo>
                    <a:pt x="936393" y="0"/>
                  </a:moveTo>
                  <a:lnTo>
                    <a:pt x="2851819" y="0"/>
                  </a:lnTo>
                  <a:cubicBezTo>
                    <a:pt x="3035217" y="0"/>
                    <a:pt x="3183891" y="148674"/>
                    <a:pt x="3183891" y="332072"/>
                  </a:cubicBezTo>
                  <a:cubicBezTo>
                    <a:pt x="3183891" y="515470"/>
                    <a:pt x="3035217" y="664144"/>
                    <a:pt x="2851819" y="664144"/>
                  </a:cubicBezTo>
                  <a:lnTo>
                    <a:pt x="936393" y="664144"/>
                  </a:lnTo>
                  <a:cubicBezTo>
                    <a:pt x="798845" y="664144"/>
                    <a:pt x="680828" y="580515"/>
                    <a:pt x="630417" y="461330"/>
                  </a:cubicBezTo>
                  <a:lnTo>
                    <a:pt x="615479" y="387341"/>
                  </a:lnTo>
                  <a:lnTo>
                    <a:pt x="0" y="517977"/>
                  </a:lnTo>
                  <a:lnTo>
                    <a:pt x="618294" y="262862"/>
                  </a:lnTo>
                  <a:lnTo>
                    <a:pt x="630417" y="202815"/>
                  </a:lnTo>
                  <a:cubicBezTo>
                    <a:pt x="680828" y="83629"/>
                    <a:pt x="798845" y="0"/>
                    <a:pt x="9363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5" name="四角形: 角を丸くする 34">
              <a:extLst>
                <a:ext uri="{FF2B5EF4-FFF2-40B4-BE49-F238E27FC236}">
                  <a16:creationId xmlns:a16="http://schemas.microsoft.com/office/drawing/2014/main" id="{BECFD4CC-AB09-3DD6-09DD-E40ECBFC7F6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19" name="グループ化 18">
            <a:extLst>
              <a:ext uri="{FF2B5EF4-FFF2-40B4-BE49-F238E27FC236}">
                <a16:creationId xmlns:a16="http://schemas.microsoft.com/office/drawing/2014/main" id="{62B0C29E-A3B8-4F4A-EA1F-956BAB7131D5}"/>
              </a:ext>
            </a:extLst>
          </p:cNvPr>
          <p:cNvGrpSpPr/>
          <p:nvPr/>
        </p:nvGrpSpPr>
        <p:grpSpPr>
          <a:xfrm>
            <a:off x="3775631" y="5256866"/>
            <a:ext cx="3813696" cy="683003"/>
            <a:chOff x="3800666" y="5399174"/>
            <a:chExt cx="3813696" cy="683003"/>
          </a:xfrm>
        </p:grpSpPr>
        <p:sp>
          <p:nvSpPr>
            <p:cNvPr id="65" name="フリーフォーム: 図形 64">
              <a:extLst>
                <a:ext uri="{FF2B5EF4-FFF2-40B4-BE49-F238E27FC236}">
                  <a16:creationId xmlns:a16="http://schemas.microsoft.com/office/drawing/2014/main" id="{BF39D1CA-6D56-9ECB-2E87-FF766CEA6909}"/>
                </a:ext>
              </a:extLst>
            </p:cNvPr>
            <p:cNvSpPr/>
            <p:nvPr/>
          </p:nvSpPr>
          <p:spPr>
            <a:xfrm>
              <a:off x="3800666" y="5418033"/>
              <a:ext cx="3813696" cy="664144"/>
            </a:xfrm>
            <a:custGeom>
              <a:avLst/>
              <a:gdLst>
                <a:gd name="connsiteX0" fmla="*/ 991930 w 3813696"/>
                <a:gd name="connsiteY0" fmla="*/ 0 h 664144"/>
                <a:gd name="connsiteX1" fmla="*/ 3481624 w 3813696"/>
                <a:gd name="connsiteY1" fmla="*/ 0 h 664144"/>
                <a:gd name="connsiteX2" fmla="*/ 3813696 w 3813696"/>
                <a:gd name="connsiteY2" fmla="*/ 332072 h 664144"/>
                <a:gd name="connsiteX3" fmla="*/ 3481624 w 3813696"/>
                <a:gd name="connsiteY3" fmla="*/ 664144 h 664144"/>
                <a:gd name="connsiteX4" fmla="*/ 991930 w 3813696"/>
                <a:gd name="connsiteY4" fmla="*/ 664144 h 664144"/>
                <a:gd name="connsiteX5" fmla="*/ 757120 w 3813696"/>
                <a:gd name="connsiteY5" fmla="*/ 566883 h 664144"/>
                <a:gd name="connsiteX6" fmla="*/ 719308 w 3813696"/>
                <a:gd name="connsiteY6" fmla="*/ 521053 h 664144"/>
                <a:gd name="connsiteX7" fmla="*/ 0 w 3813696"/>
                <a:gd name="connsiteY7" fmla="*/ 649060 h 664144"/>
                <a:gd name="connsiteX8" fmla="*/ 675075 w 3813696"/>
                <a:gd name="connsiteY8" fmla="*/ 407445 h 664144"/>
                <a:gd name="connsiteX9" fmla="*/ 659858 w 3813696"/>
                <a:gd name="connsiteY9" fmla="*/ 332072 h 664144"/>
                <a:gd name="connsiteX10" fmla="*/ 991930 w 3813696"/>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3696" h="664144">
                  <a:moveTo>
                    <a:pt x="991930" y="0"/>
                  </a:moveTo>
                  <a:lnTo>
                    <a:pt x="3481624" y="0"/>
                  </a:lnTo>
                  <a:cubicBezTo>
                    <a:pt x="3665022" y="0"/>
                    <a:pt x="3813696" y="148674"/>
                    <a:pt x="3813696" y="332072"/>
                  </a:cubicBezTo>
                  <a:cubicBezTo>
                    <a:pt x="3813696" y="515470"/>
                    <a:pt x="3665022" y="664144"/>
                    <a:pt x="3481624" y="664144"/>
                  </a:cubicBezTo>
                  <a:lnTo>
                    <a:pt x="991930" y="664144"/>
                  </a:lnTo>
                  <a:cubicBezTo>
                    <a:pt x="900231" y="664144"/>
                    <a:pt x="817213" y="626976"/>
                    <a:pt x="757120" y="566883"/>
                  </a:cubicBezTo>
                  <a:lnTo>
                    <a:pt x="719308" y="521053"/>
                  </a:lnTo>
                  <a:lnTo>
                    <a:pt x="0" y="649060"/>
                  </a:lnTo>
                  <a:lnTo>
                    <a:pt x="675075" y="407445"/>
                  </a:lnTo>
                  <a:lnTo>
                    <a:pt x="659858" y="332072"/>
                  </a:lnTo>
                  <a:cubicBezTo>
                    <a:pt x="659858" y="148674"/>
                    <a:pt x="808532" y="0"/>
                    <a:pt x="991930" y="0"/>
                  </a:cubicBezTo>
                  <a:close/>
                </a:path>
              </a:pathLst>
            </a:custGeom>
            <a:solidFill>
              <a:schemeClr val="accent1"/>
            </a:solidFill>
            <a:ln w="38100">
              <a:solidFill>
                <a:srgbClr val="E9EEF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4CC72571-4EBD-D149-0DEC-E107F9081DBA}"/>
                </a:ext>
              </a:extLst>
            </p:cNvPr>
            <p:cNvSpPr/>
            <p:nvPr/>
          </p:nvSpPr>
          <p:spPr>
            <a:xfrm>
              <a:off x="4458969" y="5399174"/>
              <a:ext cx="31538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ゆーざーをついか</a:t>
              </a:r>
            </a:p>
          </p:txBody>
        </p:sp>
      </p:grpSp>
      <p:grpSp>
        <p:nvGrpSpPr>
          <p:cNvPr id="64" name="グループ化 63">
            <a:extLst>
              <a:ext uri="{FF2B5EF4-FFF2-40B4-BE49-F238E27FC236}">
                <a16:creationId xmlns:a16="http://schemas.microsoft.com/office/drawing/2014/main" id="{CD409C70-83E9-D5FF-446E-E935475A7F9D}"/>
              </a:ext>
            </a:extLst>
          </p:cNvPr>
          <p:cNvGrpSpPr/>
          <p:nvPr/>
        </p:nvGrpSpPr>
        <p:grpSpPr>
          <a:xfrm>
            <a:off x="7866433" y="4445938"/>
            <a:ext cx="1976083" cy="1415428"/>
            <a:chOff x="492797" y="4457439"/>
            <a:chExt cx="1976083" cy="1415428"/>
          </a:xfrm>
        </p:grpSpPr>
        <p:sp>
          <p:nvSpPr>
            <p:cNvPr id="63" name="フリーフォーム: 図形 62">
              <a:extLst>
                <a:ext uri="{FF2B5EF4-FFF2-40B4-BE49-F238E27FC236}">
                  <a16:creationId xmlns:a16="http://schemas.microsoft.com/office/drawing/2014/main" id="{5FA6AFB1-12AC-E1FD-EEB7-307C0F7866C1}"/>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6E06D72F-8E4F-FB20-8FD2-A94A4EA98DE4}"/>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おわる</a:t>
              </a:r>
            </a:p>
          </p:txBody>
        </p:sp>
      </p:grpSp>
    </p:spTree>
    <p:extLst>
      <p:ext uri="{BB962C8B-B14F-4D97-AF65-F5344CB8AC3E}">
        <p14:creationId xmlns:p14="http://schemas.microsoft.com/office/powerpoint/2010/main" val="365049679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7" name="図 6"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20E1D34A-3151-6D45-6B74-CFC138413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2389" y="1268413"/>
            <a:ext cx="8987222"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55CFD08-4AF9-0F29-45C9-ABA81A7ADC0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ぜんぶのもんだい が おわったら</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912A08A8-2AD4-B0B3-8A9F-C4CD40E4C57F}"/>
              </a:ext>
            </a:extLst>
          </p:cNvPr>
          <p:cNvSpPr/>
          <p:nvPr/>
        </p:nvSpPr>
        <p:spPr>
          <a:xfrm>
            <a:off x="9480254" y="12762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04175568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30DF4EB1-9ADF-DA07-DBA2-E1A99D1F9E98}"/>
              </a:ext>
            </a:extLst>
          </p:cNvPr>
          <p:cNvGrpSpPr/>
          <p:nvPr/>
        </p:nvGrpSpPr>
        <p:grpSpPr>
          <a:xfrm>
            <a:off x="1573772" y="1268413"/>
            <a:ext cx="9044455" cy="5400675"/>
            <a:chOff x="1781481" y="1289051"/>
            <a:chExt cx="8635663" cy="5156575"/>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2E55105-3861-2DDE-0758-317169F0C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1481" y="1289051"/>
              <a:ext cx="8635663" cy="5156575"/>
            </a:xfrm>
            <a:prstGeom prst="rect">
              <a:avLst/>
            </a:prstGeom>
            <a:ln>
              <a:solidFill>
                <a:schemeClr val="bg1">
                  <a:lumMod val="75000"/>
                </a:schemeClr>
              </a:solidFill>
            </a:ln>
          </p:spPr>
        </p:pic>
        <p:pic>
          <p:nvPicPr>
            <p:cNvPr id="6" name="図 5">
              <a:extLst>
                <a:ext uri="{FF2B5EF4-FFF2-40B4-BE49-F238E27FC236}">
                  <a16:creationId xmlns:a16="http://schemas.microsoft.com/office/drawing/2014/main" id="{F8A6BECD-F60B-4A4D-7E2D-BD49834F1CFA}"/>
                </a:ext>
              </a:extLst>
            </p:cNvPr>
            <p:cNvPicPr>
              <a:picLocks noChangeAspect="1"/>
            </p:cNvPicPr>
            <p:nvPr/>
          </p:nvPicPr>
          <p:blipFill>
            <a:blip r:embed="rId4"/>
            <a:stretch>
              <a:fillRect/>
            </a:stretch>
          </p:blipFill>
          <p:spPr>
            <a:xfrm>
              <a:off x="1920980" y="2809089"/>
              <a:ext cx="8378029" cy="1780837"/>
            </a:xfrm>
            <a:prstGeom prst="rect">
              <a:avLst/>
            </a:prstGeom>
          </p:spPr>
        </p:pic>
      </p:grpSp>
      <p:sp>
        <p:nvSpPr>
          <p:cNvPr id="2" name="テキスト ボックス 1">
            <a:extLst>
              <a:ext uri="{FF2B5EF4-FFF2-40B4-BE49-F238E27FC236}">
                <a16:creationId xmlns:a16="http://schemas.microsoft.com/office/drawing/2014/main" id="{0F542B71-9804-9E05-B950-429AD9F506A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 をタップ</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EDC0EB5F-7DCE-2462-20FC-8033D52D5546}"/>
              </a:ext>
            </a:extLst>
          </p:cNvPr>
          <p:cNvSpPr/>
          <p:nvPr/>
        </p:nvSpPr>
        <p:spPr>
          <a:xfrm>
            <a:off x="9634254" y="12377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21638744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A42BC-367F-40DC-9AAC-031486BCC62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840034-BF8C-D08B-A374-28781A2F3592}"/>
              </a:ext>
            </a:extLst>
          </p:cNvPr>
          <p:cNvPicPr>
            <a:picLocks noChangeAspect="1"/>
          </p:cNvPicPr>
          <p:nvPr/>
        </p:nvPicPr>
        <p:blipFill>
          <a:blip r:embed="rId2"/>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3DDC7125-6EAF-9BB1-1775-26F3181B6B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もどりました</a:t>
            </a:r>
          </a:p>
        </p:txBody>
      </p:sp>
    </p:spTree>
    <p:extLst>
      <p:ext uri="{BB962C8B-B14F-4D97-AF65-F5344CB8AC3E}">
        <p14:creationId xmlns:p14="http://schemas.microsoft.com/office/powerpoint/2010/main" val="290133330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2E19C-406E-DC92-ABD4-28BC72EB2F7D}"/>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2865A04A-181D-1679-0382-2A25A28EC1C2}"/>
              </a:ext>
            </a:extLst>
          </p:cNvPr>
          <p:cNvPicPr>
            <a:picLocks noChangeAspect="1"/>
          </p:cNvPicPr>
          <p:nvPr/>
        </p:nvPicPr>
        <p:blipFill>
          <a:blip r:embed="rId2"/>
          <a:srcRect b="15039"/>
          <a:stretch/>
        </p:blipFill>
        <p:spPr>
          <a:xfrm>
            <a:off x="1074766" y="1285126"/>
            <a:ext cx="10042467" cy="5383961"/>
          </a:xfrm>
          <a:prstGeom prst="rect">
            <a:avLst/>
          </a:prstGeom>
        </p:spPr>
      </p:pic>
      <p:sp>
        <p:nvSpPr>
          <p:cNvPr id="5" name="四角形: 角を丸くする 4">
            <a:extLst>
              <a:ext uri="{FF2B5EF4-FFF2-40B4-BE49-F238E27FC236}">
                <a16:creationId xmlns:a16="http://schemas.microsoft.com/office/drawing/2014/main" id="{14A92B35-C23C-EA78-F10F-E2CFE0F222ED}"/>
              </a:ext>
            </a:extLst>
          </p:cNvPr>
          <p:cNvSpPr/>
          <p:nvPr/>
        </p:nvSpPr>
        <p:spPr>
          <a:xfrm>
            <a:off x="10718563" y="1148290"/>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82FE7595-1E3C-85A0-E2F5-BDEA54EF3E41}"/>
              </a:ext>
            </a:extLst>
          </p:cNvPr>
          <p:cNvSpPr/>
          <p:nvPr/>
        </p:nvSpPr>
        <p:spPr>
          <a:xfrm>
            <a:off x="8040677" y="1762315"/>
            <a:ext cx="11557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正方形/長方形 9">
            <a:extLst>
              <a:ext uri="{FF2B5EF4-FFF2-40B4-BE49-F238E27FC236}">
                <a16:creationId xmlns:a16="http://schemas.microsoft.com/office/drawing/2014/main" id="{49350DA5-3AA5-D11A-7C26-66E6C8E7168D}"/>
              </a:ext>
            </a:extLst>
          </p:cNvPr>
          <p:cNvSpPr/>
          <p:nvPr/>
        </p:nvSpPr>
        <p:spPr>
          <a:xfrm>
            <a:off x="9865760" y="1762315"/>
            <a:ext cx="1524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7EC489C7-311D-808E-B45D-55D540ACA70B}"/>
              </a:ext>
            </a:extLst>
          </p:cNvPr>
          <p:cNvSpPr/>
          <p:nvPr/>
        </p:nvSpPr>
        <p:spPr>
          <a:xfrm>
            <a:off x="10203065" y="1762315"/>
            <a:ext cx="190500" cy="28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E8BBDB3A-6C1F-94A4-B039-3753BFD52B8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21795925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C7BC5-54D9-57DD-CEB4-17F883E7F4F8}"/>
            </a:ext>
          </a:extLst>
        </p:cNvPr>
        <p:cNvGrpSpPr/>
        <p:nvPr/>
      </p:nvGrpSpPr>
      <p:grpSpPr>
        <a:xfrm>
          <a:off x="0" y="0"/>
          <a:ext cx="0" cy="0"/>
          <a:chOff x="0" y="0"/>
          <a:chExt cx="0" cy="0"/>
        </a:xfrm>
      </p:grpSpPr>
      <p:pic>
        <p:nvPicPr>
          <p:cNvPr id="2" name="図 1" descr="グラフィカル ユーザー インターフェイス, タイムライン&#10;&#10;AI 生成コンテンツは誤りを含む可能性があります。">
            <a:extLst>
              <a:ext uri="{FF2B5EF4-FFF2-40B4-BE49-F238E27FC236}">
                <a16:creationId xmlns:a16="http://schemas.microsoft.com/office/drawing/2014/main" id="{5F2D69BA-642E-B638-9E7F-7295FB3989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05" y="1348900"/>
            <a:ext cx="10052956" cy="5212131"/>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ECB36DBE-846E-5242-C79B-DAE64CBBDD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7" name="テキスト ボックス 6">
            <a:extLst>
              <a:ext uri="{FF2B5EF4-FFF2-40B4-BE49-F238E27FC236}">
                <a16:creationId xmlns:a16="http://schemas.microsoft.com/office/drawing/2014/main" id="{8A1F7EA5-4DB9-A8C7-D7AD-EA4E400CBB73}"/>
              </a:ext>
            </a:extLst>
          </p:cNvPr>
          <p:cNvSpPr txBox="1"/>
          <p:nvPr/>
        </p:nvSpPr>
        <p:spPr>
          <a:xfrm>
            <a:off x="107090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676DF874-8DE6-C7D4-338B-22C7D2CC3E0F}"/>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0227072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D9325-4155-25DE-4CA1-13F8988DD31A}"/>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40EB6FE-C7F0-3215-AAD0-F78B24D8346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pic>
        <p:nvPicPr>
          <p:cNvPr id="20" name="Picture 6">
            <a:extLst>
              <a:ext uri="{FF2B5EF4-FFF2-40B4-BE49-F238E27FC236}">
                <a16:creationId xmlns:a16="http://schemas.microsoft.com/office/drawing/2014/main" id="{220015BB-44CB-1C65-FDD1-D9C105B447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B6995B59-D241-90B1-DC01-C619F37B237C}"/>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2D28B74B-BE76-B8D0-608D-C3B56FC1CF78}"/>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F994F63A-1063-A728-528D-BC311A804B5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758E6A2C-1961-C125-AF77-2D8650F4FAAD}"/>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2D977EE4-D8C7-3B4C-25E2-F44D29361F20}"/>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6" name="グラフィックス 35" descr="男性 枠線">
                <a:extLst>
                  <a:ext uri="{FF2B5EF4-FFF2-40B4-BE49-F238E27FC236}">
                    <a16:creationId xmlns:a16="http://schemas.microsoft.com/office/drawing/2014/main" id="{07008B91-7056-17DA-A64D-0819890FD48B}"/>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B8ABF3D5-C7D8-E54A-98A3-63C7E33AD798}"/>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704F900F-FD0C-78B4-6472-42919F6227C0}"/>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a:ln>
                    <a:noFill/>
                  </a:ln>
                  <a:solidFill>
                    <a:prstClr val="white">
                      <a:lumMod val="65000"/>
                    </a:prstClr>
                  </a:solidFill>
                  <a:effectLst/>
                  <a:uLnTx/>
                  <a:uFillTx/>
                  <a:latin typeface="游ゴシック" panose="020B0400000000000000" pitchFamily="50" charset="-128"/>
                  <a:ea typeface="游ゴシック" panose="020B0400000000000000" pitchFamily="50" charset="-128"/>
                  <a:cs typeface="+mn-cs"/>
                </a:rPr>
                <a:t>●●●●●●</a:t>
              </a:r>
            </a:p>
          </p:txBody>
        </p:sp>
        <p:sp>
          <p:nvSpPr>
            <p:cNvPr id="39" name="正方形/長方形 38">
              <a:extLst>
                <a:ext uri="{FF2B5EF4-FFF2-40B4-BE49-F238E27FC236}">
                  <a16:creationId xmlns:a16="http://schemas.microsoft.com/office/drawing/2014/main" id="{EC3FFBDF-72F5-F00D-858D-0537D7F65B3A}"/>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pic>
        <p:nvPicPr>
          <p:cNvPr id="46" name="図 45" descr="グラフィカル ユーザー インターフェイス, アプリケーション&#10;&#10;AI 生成コンテンツは誤りを含む可能性があります。">
            <a:extLst>
              <a:ext uri="{FF2B5EF4-FFF2-40B4-BE49-F238E27FC236}">
                <a16:creationId xmlns:a16="http://schemas.microsoft.com/office/drawing/2014/main" id="{EF908E8A-3636-503E-EC4B-9A46E690CF9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7167562" y="4949825"/>
            <a:ext cx="749301" cy="762000"/>
          </a:xfrm>
          <a:prstGeom prst="roundRect">
            <a:avLst>
              <a:gd name="adj" fmla="val 7890"/>
            </a:avLst>
          </a:prstGeom>
        </p:spPr>
      </p:pic>
      <p:sp>
        <p:nvSpPr>
          <p:cNvPr id="57" name="四角形: 角を丸くする 56">
            <a:extLst>
              <a:ext uri="{FF2B5EF4-FFF2-40B4-BE49-F238E27FC236}">
                <a16:creationId xmlns:a16="http://schemas.microsoft.com/office/drawing/2014/main" id="{FD101B29-A77B-CB73-D68B-0DB0E259B46A}"/>
              </a:ext>
            </a:extLst>
          </p:cNvPr>
          <p:cNvSpPr/>
          <p:nvPr/>
        </p:nvSpPr>
        <p:spPr>
          <a:xfrm>
            <a:off x="7056119" y="5274733"/>
            <a:ext cx="938531" cy="283634"/>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B9948254-FA07-1F22-4418-FEC16CA410A7}"/>
              </a:ext>
            </a:extLst>
          </p:cNvPr>
          <p:cNvGrpSpPr/>
          <p:nvPr/>
        </p:nvGrpSpPr>
        <p:grpSpPr>
          <a:xfrm>
            <a:off x="6208713" y="3760542"/>
            <a:ext cx="3619242" cy="1656008"/>
            <a:chOff x="283522" y="4802387"/>
            <a:chExt cx="3619242" cy="1656008"/>
          </a:xfrm>
        </p:grpSpPr>
        <p:sp>
          <p:nvSpPr>
            <p:cNvPr id="59" name="フリーフォーム: 図形 58">
              <a:extLst>
                <a:ext uri="{FF2B5EF4-FFF2-40B4-BE49-F238E27FC236}">
                  <a16:creationId xmlns:a16="http://schemas.microsoft.com/office/drawing/2014/main" id="{D05781FA-A8A0-29B6-7076-94AC57CBA226}"/>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0" name="正方形/長方形 59">
              <a:extLst>
                <a:ext uri="{FF2B5EF4-FFF2-40B4-BE49-F238E27FC236}">
                  <a16:creationId xmlns:a16="http://schemas.microsoft.com/office/drawing/2014/main" id="{97CB6B3E-BC81-A7C7-6B1F-C198A3A30465}"/>
                </a:ext>
              </a:extLst>
            </p:cNvPr>
            <p:cNvSpPr/>
            <p:nvPr/>
          </p:nvSpPr>
          <p:spPr>
            <a:xfrm>
              <a:off x="499164" y="4802387"/>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しゃっとだうん</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62" name="グラフィックス 61" descr="電源 単色塗りつぶし">
            <a:extLst>
              <a:ext uri="{FF2B5EF4-FFF2-40B4-BE49-F238E27FC236}">
                <a16:creationId xmlns:a16="http://schemas.microsoft.com/office/drawing/2014/main" id="{4E3D72C0-37F1-5854-3A04-67E01A32390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52350" y="3913369"/>
            <a:ext cx="376063" cy="376063"/>
          </a:xfrm>
          <a:prstGeom prst="rect">
            <a:avLst/>
          </a:prstGeom>
        </p:spPr>
      </p:pic>
      <p:sp>
        <p:nvSpPr>
          <p:cNvPr id="5" name="テキスト ボックス 4">
            <a:extLst>
              <a:ext uri="{FF2B5EF4-FFF2-40B4-BE49-F238E27FC236}">
                <a16:creationId xmlns:a16="http://schemas.microsoft.com/office/drawing/2014/main" id="{6CE681FE-0A36-73C0-3E1F-641A7C667557}"/>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E0E9BEA3-C1CD-1394-ACFD-141186E4E6F2}"/>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029727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27FED-4E16-064F-CD4A-0E0DBEF4FE6C}"/>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10716192-50B1-FC2E-6560-2541977AA5FB}"/>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39EFABE-6FE5-03A9-9C98-3B8347AB0746}"/>
              </a:ext>
            </a:extLst>
          </p:cNvPr>
          <p:cNvSpPr/>
          <p:nvPr/>
        </p:nvSpPr>
        <p:spPr>
          <a:xfrm>
            <a:off x="5034663" y="4240630"/>
            <a:ext cx="2144183" cy="327838"/>
          </a:xfrm>
          <a:prstGeom prst="rect">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bg1"/>
                </a:solidFill>
              </a:rPr>
              <a:t>パスワード</a:t>
            </a:r>
          </a:p>
        </p:txBody>
      </p:sp>
      <p:sp>
        <p:nvSpPr>
          <p:cNvPr id="14" name="正方形/長方形 13">
            <a:extLst>
              <a:ext uri="{FF2B5EF4-FFF2-40B4-BE49-F238E27FC236}">
                <a16:creationId xmlns:a16="http://schemas.microsoft.com/office/drawing/2014/main" id="{4FF9C9C4-1F75-6DEF-CC20-1E8BF754817A}"/>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15" name="グラフィックス 14" descr="視覚障碍 単色塗りつぶし">
            <a:extLst>
              <a:ext uri="{FF2B5EF4-FFF2-40B4-BE49-F238E27FC236}">
                <a16:creationId xmlns:a16="http://schemas.microsoft.com/office/drawing/2014/main" id="{3C693055-C08B-8E50-E308-93473A86DC1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5173" y="4274454"/>
            <a:ext cx="274207" cy="274207"/>
          </a:xfrm>
          <a:prstGeom prst="rect">
            <a:avLst/>
          </a:prstGeom>
        </p:spPr>
      </p:pic>
      <p:pic>
        <p:nvPicPr>
          <p:cNvPr id="17" name="グラフィックス 16" descr="電源 単色塗りつぶし">
            <a:extLst>
              <a:ext uri="{FF2B5EF4-FFF2-40B4-BE49-F238E27FC236}">
                <a16:creationId xmlns:a16="http://schemas.microsoft.com/office/drawing/2014/main" id="{5E92BC81-A1C2-E83C-BB6C-97DC5155AB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24243" y="5872172"/>
            <a:ext cx="376063" cy="376063"/>
          </a:xfrm>
          <a:prstGeom prst="rect">
            <a:avLst/>
          </a:prstGeom>
        </p:spPr>
      </p:pic>
      <p:sp>
        <p:nvSpPr>
          <p:cNvPr id="18" name="正方形/長方形 17">
            <a:extLst>
              <a:ext uri="{FF2B5EF4-FFF2-40B4-BE49-F238E27FC236}">
                <a16:creationId xmlns:a16="http://schemas.microsoft.com/office/drawing/2014/main" id="{96580285-6581-B6F5-4715-25D842CED61B}"/>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sp>
        <p:nvSpPr>
          <p:cNvPr id="19" name="正方形/長方形 18">
            <a:extLst>
              <a:ext uri="{FF2B5EF4-FFF2-40B4-BE49-F238E27FC236}">
                <a16:creationId xmlns:a16="http://schemas.microsoft.com/office/drawing/2014/main" id="{F00EFC97-B2D2-5B3B-E2EB-5BD579168918}"/>
              </a:ext>
            </a:extLst>
          </p:cNvPr>
          <p:cNvSpPr/>
          <p:nvPr/>
        </p:nvSpPr>
        <p:spPr>
          <a:xfrm>
            <a:off x="5034662" y="3825310"/>
            <a:ext cx="2144183" cy="32783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rPr>
              <a:t>●●●●●●</a:t>
            </a:r>
          </a:p>
        </p:txBody>
      </p:sp>
      <p:grpSp>
        <p:nvGrpSpPr>
          <p:cNvPr id="21" name="グループ化 20">
            <a:extLst>
              <a:ext uri="{FF2B5EF4-FFF2-40B4-BE49-F238E27FC236}">
                <a16:creationId xmlns:a16="http://schemas.microsoft.com/office/drawing/2014/main" id="{9F206886-8279-F193-3B09-2899B2D4A1A3}"/>
              </a:ext>
            </a:extLst>
          </p:cNvPr>
          <p:cNvGrpSpPr/>
          <p:nvPr/>
        </p:nvGrpSpPr>
        <p:grpSpPr>
          <a:xfrm>
            <a:off x="5556000" y="2568969"/>
            <a:ext cx="1080000" cy="1080000"/>
            <a:chOff x="5556000" y="2568969"/>
            <a:chExt cx="1080000" cy="1080000"/>
          </a:xfrm>
        </p:grpSpPr>
        <p:sp>
          <p:nvSpPr>
            <p:cNvPr id="23" name="楕円 22">
              <a:extLst>
                <a:ext uri="{FF2B5EF4-FFF2-40B4-BE49-F238E27FC236}">
                  <a16:creationId xmlns:a16="http://schemas.microsoft.com/office/drawing/2014/main" id="{E2BFE7AA-EB34-B27F-1E27-2C086B05F5EB}"/>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5" name="グラフィックス 24" descr="男性 枠線">
              <a:extLst>
                <a:ext uri="{FF2B5EF4-FFF2-40B4-BE49-F238E27FC236}">
                  <a16:creationId xmlns:a16="http://schemas.microsoft.com/office/drawing/2014/main" id="{2A00BF12-F629-DB71-064D-6918097352B2}"/>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26" name="グループ化 25">
            <a:extLst>
              <a:ext uri="{FF2B5EF4-FFF2-40B4-BE49-F238E27FC236}">
                <a16:creationId xmlns:a16="http://schemas.microsoft.com/office/drawing/2014/main" id="{B991DDA2-1528-C939-7DF5-EEEDA3E8FD84}"/>
              </a:ext>
            </a:extLst>
          </p:cNvPr>
          <p:cNvGrpSpPr/>
          <p:nvPr/>
        </p:nvGrpSpPr>
        <p:grpSpPr>
          <a:xfrm>
            <a:off x="2137433" y="5362981"/>
            <a:ext cx="368265" cy="368265"/>
            <a:chOff x="5556000" y="2568969"/>
            <a:chExt cx="1080000" cy="1080000"/>
          </a:xfrm>
        </p:grpSpPr>
        <p:sp>
          <p:nvSpPr>
            <p:cNvPr id="27" name="楕円 26">
              <a:extLst>
                <a:ext uri="{FF2B5EF4-FFF2-40B4-BE49-F238E27FC236}">
                  <a16:creationId xmlns:a16="http://schemas.microsoft.com/office/drawing/2014/main" id="{44D745C5-C2FF-EF2C-7627-E5C8DA2218F1}"/>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0" name="グラフィックス 29" descr="男性 枠線">
              <a:extLst>
                <a:ext uri="{FF2B5EF4-FFF2-40B4-BE49-F238E27FC236}">
                  <a16:creationId xmlns:a16="http://schemas.microsoft.com/office/drawing/2014/main" id="{0F6E6504-958A-F5D5-0BCB-130753FBC828}"/>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32" name="グループ化 31">
            <a:extLst>
              <a:ext uri="{FF2B5EF4-FFF2-40B4-BE49-F238E27FC236}">
                <a16:creationId xmlns:a16="http://schemas.microsoft.com/office/drawing/2014/main" id="{CBDB11EB-BD34-BB6C-C768-AE0C2EABE7D6}"/>
              </a:ext>
            </a:extLst>
          </p:cNvPr>
          <p:cNvGrpSpPr/>
          <p:nvPr/>
        </p:nvGrpSpPr>
        <p:grpSpPr>
          <a:xfrm>
            <a:off x="2137433" y="5799258"/>
            <a:ext cx="368265" cy="368265"/>
            <a:chOff x="5556000" y="2568969"/>
            <a:chExt cx="1080000" cy="1080000"/>
          </a:xfrm>
        </p:grpSpPr>
        <p:sp>
          <p:nvSpPr>
            <p:cNvPr id="33" name="楕円 32">
              <a:extLst>
                <a:ext uri="{FF2B5EF4-FFF2-40B4-BE49-F238E27FC236}">
                  <a16:creationId xmlns:a16="http://schemas.microsoft.com/office/drawing/2014/main" id="{7A4C617D-3A22-C180-6DF2-EB38DD6F60F8}"/>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4" name="グラフィックス 33" descr="男性 枠線">
              <a:extLst>
                <a:ext uri="{FF2B5EF4-FFF2-40B4-BE49-F238E27FC236}">
                  <a16:creationId xmlns:a16="http://schemas.microsoft.com/office/drawing/2014/main" id="{D43871EA-C238-F865-7B67-E82EBF38345F}"/>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pic>
        <p:nvPicPr>
          <p:cNvPr id="35" name="グラフィックス 34" descr="ワイヤレス 単色塗りつぶし">
            <a:extLst>
              <a:ext uri="{FF2B5EF4-FFF2-40B4-BE49-F238E27FC236}">
                <a16:creationId xmlns:a16="http://schemas.microsoft.com/office/drawing/2014/main" id="{5DEBEECD-91F6-67E4-9BB7-3CA2C618ED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CC2401AE-2496-D10F-C419-F4C14C1DF9F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❶</a:t>
            </a:r>
          </a:p>
        </p:txBody>
      </p:sp>
      <p:grpSp>
        <p:nvGrpSpPr>
          <p:cNvPr id="46" name="グループ化 45">
            <a:extLst>
              <a:ext uri="{FF2B5EF4-FFF2-40B4-BE49-F238E27FC236}">
                <a16:creationId xmlns:a16="http://schemas.microsoft.com/office/drawing/2014/main" id="{06D5230E-6D5E-6701-1E94-DCFA864E5450}"/>
              </a:ext>
            </a:extLst>
          </p:cNvPr>
          <p:cNvGrpSpPr/>
          <p:nvPr/>
        </p:nvGrpSpPr>
        <p:grpSpPr>
          <a:xfrm>
            <a:off x="6512892" y="3014956"/>
            <a:ext cx="3526815" cy="898148"/>
            <a:chOff x="8010085" y="4853978"/>
            <a:chExt cx="3526815" cy="898148"/>
          </a:xfrm>
        </p:grpSpPr>
        <p:sp>
          <p:nvSpPr>
            <p:cNvPr id="41" name="フリーフォーム: 図形 40">
              <a:extLst>
                <a:ext uri="{FF2B5EF4-FFF2-40B4-BE49-F238E27FC236}">
                  <a16:creationId xmlns:a16="http://schemas.microsoft.com/office/drawing/2014/main" id="{1604E70F-F2D0-9B70-7C66-B4A347130BBC}"/>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F4582043-AF20-FD58-30EB-C35F9BC7486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sp>
        <p:nvSpPr>
          <p:cNvPr id="10" name="フリーフォーム: 図形 9">
            <a:extLst>
              <a:ext uri="{FF2B5EF4-FFF2-40B4-BE49-F238E27FC236}">
                <a16:creationId xmlns:a16="http://schemas.microsoft.com/office/drawing/2014/main" id="{63AB08E8-927B-B186-181C-743139ED99F3}"/>
              </a:ext>
            </a:extLst>
          </p:cNvPr>
          <p:cNvSpPr/>
          <p:nvPr/>
        </p:nvSpPr>
        <p:spPr>
          <a:xfrm>
            <a:off x="465485" y="2266082"/>
            <a:ext cx="4745328" cy="2041311"/>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745328"/>
              <a:gd name="connsiteY0" fmla="*/ 0 h 2041311"/>
              <a:gd name="connsiteX1" fmla="*/ 3835352 w 4745328"/>
              <a:gd name="connsiteY1" fmla="*/ 0 h 2041311"/>
              <a:gd name="connsiteX2" fmla="*/ 4135363 w 4745328"/>
              <a:gd name="connsiteY2" fmla="*/ 300011 h 2041311"/>
              <a:gd name="connsiteX3" fmla="*/ 4135363 w 4745328"/>
              <a:gd name="connsiteY3" fmla="*/ 997475 h 2041311"/>
              <a:gd name="connsiteX4" fmla="*/ 4745328 w 4745328"/>
              <a:gd name="connsiteY4" fmla="*/ 1549490 h 2041311"/>
              <a:gd name="connsiteX5" fmla="*/ 4135363 w 4745328"/>
              <a:gd name="connsiteY5" fmla="*/ 1185237 h 2041311"/>
              <a:gd name="connsiteX6" fmla="*/ 4135363 w 4745328"/>
              <a:gd name="connsiteY6" fmla="*/ 1741300 h 2041311"/>
              <a:gd name="connsiteX7" fmla="*/ 3835352 w 4745328"/>
              <a:gd name="connsiteY7" fmla="*/ 2041311 h 2041311"/>
              <a:gd name="connsiteX8" fmla="*/ 300011 w 4745328"/>
              <a:gd name="connsiteY8" fmla="*/ 2041311 h 2041311"/>
              <a:gd name="connsiteX9" fmla="*/ 0 w 4745328"/>
              <a:gd name="connsiteY9" fmla="*/ 1741300 h 2041311"/>
              <a:gd name="connsiteX10" fmla="*/ 0 w 4745328"/>
              <a:gd name="connsiteY10" fmla="*/ 300011 h 2041311"/>
              <a:gd name="connsiteX11" fmla="*/ 300011 w 474532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45328" h="2041311">
                <a:moveTo>
                  <a:pt x="300011" y="0"/>
                </a:moveTo>
                <a:lnTo>
                  <a:pt x="3835352" y="0"/>
                </a:lnTo>
                <a:cubicBezTo>
                  <a:pt x="4001044" y="0"/>
                  <a:pt x="4135363" y="134319"/>
                  <a:pt x="4135363" y="300011"/>
                </a:cubicBezTo>
                <a:lnTo>
                  <a:pt x="4135363" y="997475"/>
                </a:lnTo>
                <a:lnTo>
                  <a:pt x="4745328" y="1549490"/>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557B2BB5-85FD-F809-9318-9394B48CCB3B}"/>
              </a:ext>
            </a:extLst>
          </p:cNvPr>
          <p:cNvSpPr/>
          <p:nvPr/>
        </p:nvSpPr>
        <p:spPr>
          <a:xfrm>
            <a:off x="1003477" y="2342951"/>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うえのわくに　あなたの</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（あいでぃ）を いれます</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（あいでぃ）は </a:t>
            </a:r>
            <a:r>
              <a:rPr kumimoji="1" lang="ja-JP" altLang="en-US" sz="2000" b="1" u="sng">
                <a:latin typeface="BIZ UDPゴシック" panose="020B0400000000000000" pitchFamily="50" charset="-128"/>
                <a:ea typeface="BIZ UDPゴシック" panose="020B0400000000000000" pitchFamily="50" charset="-128"/>
              </a:rPr>
              <a:t>かーど</a:t>
            </a:r>
            <a:r>
              <a:rPr kumimoji="1" lang="ja-JP" altLang="en-US" sz="2000" b="1">
                <a:latin typeface="BIZ UDPゴシック" panose="020B0400000000000000" pitchFamily="50" charset="-128"/>
                <a:ea typeface="BIZ UDPゴシック" panose="020B0400000000000000" pitchFamily="50" charset="-128"/>
              </a:rPr>
              <a:t>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かいてあります</a:t>
            </a:r>
            <a:endParaRPr kumimoji="1" lang="en-US" altLang="ja-JP" sz="2000" b="1">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7A8CDC88-F15C-5714-915E-D73C8507C644}"/>
              </a:ext>
            </a:extLst>
          </p:cNvPr>
          <p:cNvGrpSpPr/>
          <p:nvPr/>
        </p:nvGrpSpPr>
        <p:grpSpPr>
          <a:xfrm>
            <a:off x="2138661" y="4535632"/>
            <a:ext cx="8748462" cy="849262"/>
            <a:chOff x="1045669" y="3254244"/>
            <a:chExt cx="7431261" cy="643431"/>
          </a:xfrm>
        </p:grpSpPr>
        <p:sp>
          <p:nvSpPr>
            <p:cNvPr id="5" name="四角形: 角を丸くする 4">
              <a:extLst>
                <a:ext uri="{FF2B5EF4-FFF2-40B4-BE49-F238E27FC236}">
                  <a16:creationId xmlns:a16="http://schemas.microsoft.com/office/drawing/2014/main" id="{5C95B25F-467D-94F5-F508-3B8024F05689}"/>
                </a:ext>
              </a:extLst>
            </p:cNvPr>
            <p:cNvSpPr/>
            <p:nvPr/>
          </p:nvSpPr>
          <p:spPr>
            <a:xfrm flipV="1">
              <a:off x="1045669" y="3374456"/>
              <a:ext cx="2532347" cy="523219"/>
            </a:xfrm>
            <a:prstGeom prst="roundRect">
              <a:avLst>
                <a:gd name="adj" fmla="val 0"/>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sz="1462">
                <a:solidFill>
                  <a:schemeClr val="bg1"/>
                </a:solidFill>
                <a:latin typeface="UD デジタル 教科書体 NK-R"/>
                <a:ea typeface="UD Digi Kyokasho NK-R"/>
              </a:endParaRPr>
            </a:p>
          </p:txBody>
        </p:sp>
        <p:sp>
          <p:nvSpPr>
            <p:cNvPr id="6" name="正方形/長方形 5">
              <a:extLst>
                <a:ext uri="{FF2B5EF4-FFF2-40B4-BE49-F238E27FC236}">
                  <a16:creationId xmlns:a16="http://schemas.microsoft.com/office/drawing/2014/main" id="{0BE10F4F-7AE0-406B-ED3A-27CB4EF3612E}"/>
                </a:ext>
              </a:extLst>
            </p:cNvPr>
            <p:cNvSpPr/>
            <p:nvPr/>
          </p:nvSpPr>
          <p:spPr>
            <a:xfrm>
              <a:off x="3578016" y="3254244"/>
              <a:ext cx="611653" cy="240422"/>
            </a:xfrm>
            <a:prstGeom prst="rect">
              <a:avLst/>
            </a:prstGeom>
          </p:spPr>
          <p:txBody>
            <a:bodyPr wrap="none">
              <a:spAutoFit/>
            </a:bodyPr>
            <a:lstStyle/>
            <a:p>
              <a:pPr>
                <a:defRPr/>
              </a:pPr>
              <a:r>
                <a:rPr lang="ja-JP" altLang="en-US" sz="1462" b="1" kern="0">
                  <a:solidFill>
                    <a:schemeClr val="bg1"/>
                  </a:solidFill>
                  <a:latin typeface="BIZ UDPゴシック" panose="020B0400000000000000" pitchFamily="50" charset="-128"/>
                  <a:ea typeface="BIZ UDPゴシック" panose="020B0400000000000000" pitchFamily="50" charset="-128"/>
                </a:rPr>
                <a:t>あっと</a:t>
              </a:r>
              <a:endParaRPr lang="ja-JP" altLang="en-US" sz="1462">
                <a:solidFill>
                  <a:schemeClr val="bg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30C7D444-F3F2-0B26-98DF-17F68D7A761B}"/>
                </a:ext>
              </a:extLst>
            </p:cNvPr>
            <p:cNvSpPr txBox="1"/>
            <p:nvPr/>
          </p:nvSpPr>
          <p:spPr>
            <a:xfrm>
              <a:off x="1045670" y="3362672"/>
              <a:ext cx="7431260" cy="489684"/>
            </a:xfrm>
            <a:prstGeom prst="rect">
              <a:avLst/>
            </a:prstGeom>
            <a:noFill/>
          </p:spPr>
          <p:txBody>
            <a:bodyPr wrap="square" rtlCol="0">
              <a:spAutoFit/>
            </a:bodyPr>
            <a:lstStyle/>
            <a:p>
              <a:pPr>
                <a:defRPr/>
              </a:pPr>
              <a:r>
                <a:rPr lang="ja-JP" altLang="en-US" sz="3600" b="1">
                  <a:solidFill>
                    <a:schemeClr val="bg1"/>
                  </a:solidFill>
                  <a:latin typeface="BIZ UDPゴシック" panose="020B0400000000000000" pitchFamily="50" charset="-128"/>
                  <a:ea typeface="BIZ UDPゴシック" panose="020B0400000000000000" pitchFamily="50" charset="-128"/>
                </a:rPr>
                <a:t>〇〇〇〇〇〇  </a:t>
              </a:r>
              <a:r>
                <a:rPr lang="ja-JP" altLang="en-US" sz="3033" b="1">
                  <a:solidFill>
                    <a:schemeClr val="bg1"/>
                  </a:solidFill>
                  <a:latin typeface="BIZ UDPゴシック" panose="020B0400000000000000" pitchFamily="50" charset="-128"/>
                  <a:ea typeface="BIZ UDPゴシック" panose="020B0400000000000000" pitchFamily="50" charset="-128"/>
                </a:rPr>
                <a:t>＠ ＊＊＊</a:t>
              </a:r>
              <a:r>
                <a:rPr lang="en-US" altLang="ja-JP" sz="3033" b="1">
                  <a:solidFill>
                    <a:schemeClr val="bg1"/>
                  </a:solidFill>
                  <a:latin typeface="BIZ UDPゴシック" panose="020B0400000000000000" pitchFamily="50" charset="-128"/>
                  <a:ea typeface="BIZ UDPゴシック" panose="020B0400000000000000" pitchFamily="50" charset="-128"/>
                </a:rPr>
                <a:t>.</a:t>
              </a:r>
              <a:r>
                <a:rPr lang="ja-JP" altLang="en-US" sz="3033" b="1">
                  <a:solidFill>
                    <a:schemeClr val="bg1"/>
                  </a:solidFill>
                  <a:latin typeface="BIZ UDPゴシック" panose="020B0400000000000000" pitchFamily="50" charset="-128"/>
                  <a:ea typeface="BIZ UDPゴシック" panose="020B0400000000000000" pitchFamily="50" charset="-128"/>
                </a:rPr>
                <a:t>＊＊＊＊＊</a:t>
              </a:r>
              <a:r>
                <a:rPr lang="en-US" altLang="ja-JP" sz="3033" b="1">
                  <a:solidFill>
                    <a:schemeClr val="bg1"/>
                  </a:solidFill>
                  <a:latin typeface="BIZ UDPゴシック" panose="020B0400000000000000" pitchFamily="50" charset="-128"/>
                  <a:ea typeface="BIZ UDPゴシック" panose="020B0400000000000000" pitchFamily="50" charset="-128"/>
                </a:rPr>
                <a:t>.com</a:t>
              </a:r>
              <a:endParaRPr kumimoji="1" lang="ja-JP" altLang="en-US" sz="3033" b="1">
                <a:solidFill>
                  <a:schemeClr val="bg1"/>
                </a:solidFill>
                <a:latin typeface="BIZ UDPゴシック" panose="020B0400000000000000" pitchFamily="50" charset="-128"/>
                <a:ea typeface="BIZ UDPゴシック" panose="020B0400000000000000" pitchFamily="50" charset="-128"/>
              </a:endParaRPr>
            </a:p>
          </p:txBody>
        </p:sp>
      </p:grpSp>
      <p:sp>
        <p:nvSpPr>
          <p:cNvPr id="13" name="矢印: 下 12">
            <a:extLst>
              <a:ext uri="{FF2B5EF4-FFF2-40B4-BE49-F238E27FC236}">
                <a16:creationId xmlns:a16="http://schemas.microsoft.com/office/drawing/2014/main" id="{8DEA6CF4-89E8-C6EC-BF4A-B972AE30CB17}"/>
              </a:ext>
            </a:extLst>
          </p:cNvPr>
          <p:cNvSpPr/>
          <p:nvPr/>
        </p:nvSpPr>
        <p:spPr>
          <a:xfrm>
            <a:off x="3210304" y="3825930"/>
            <a:ext cx="328259" cy="814913"/>
          </a:xfrm>
          <a:prstGeom prst="downArrow">
            <a:avLst>
              <a:gd name="adj1" fmla="val 31945"/>
              <a:gd name="adj2" fmla="val 50000"/>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四角形: 角を丸くする 1">
            <a:hlinkClick r:id="rId11" action="ppaction://hlinksldjump"/>
            <a:extLst>
              <a:ext uri="{FF2B5EF4-FFF2-40B4-BE49-F238E27FC236}">
                <a16:creationId xmlns:a16="http://schemas.microsoft.com/office/drawing/2014/main" id="{7C378C65-C325-847B-2960-E4077492EE9F}"/>
              </a:ext>
            </a:extLst>
          </p:cNvPr>
          <p:cNvSpPr/>
          <p:nvPr/>
        </p:nvSpPr>
        <p:spPr>
          <a:xfrm>
            <a:off x="10598008" y="6248235"/>
            <a:ext cx="1433989" cy="471371"/>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b="1">
                <a:latin typeface="BIZ UDPゴシック" panose="020B0400000000000000" pitchFamily="50" charset="-128"/>
                <a:ea typeface="BIZ UDPゴシック" panose="020B0400000000000000" pitchFamily="50" charset="-128"/>
              </a:rPr>
              <a:t>TOP</a:t>
            </a:r>
            <a:r>
              <a:rPr kumimoji="1" lang="ja-JP" altLang="en-US" sz="1400" b="1">
                <a:latin typeface="BIZ UDPゴシック" panose="020B0400000000000000" pitchFamily="50" charset="-128"/>
                <a:ea typeface="BIZ UDPゴシック" panose="020B0400000000000000" pitchFamily="50" charset="-128"/>
              </a:rPr>
              <a:t>にもどる</a:t>
            </a:r>
          </a:p>
        </p:txBody>
      </p:sp>
    </p:spTree>
    <p:extLst>
      <p:ext uri="{BB962C8B-B14F-4D97-AF65-F5344CB8AC3E}">
        <p14:creationId xmlns:p14="http://schemas.microsoft.com/office/powerpoint/2010/main" val="1079534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四角形: 角を丸くする 1">
            <a:hlinkClick r:id="rId3" action="ppaction://hlinksldjump"/>
            <a:extLst>
              <a:ext uri="{FF2B5EF4-FFF2-40B4-BE49-F238E27FC236}">
                <a16:creationId xmlns:a16="http://schemas.microsoft.com/office/drawing/2014/main" id="{12DEE3B1-42A7-7B41-6E4A-76A66A25A0A1}"/>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4C493364-6CCD-F6FC-B672-3E76C9D6EEAF}"/>
              </a:ext>
            </a:extLst>
          </p:cNvPr>
          <p:cNvSpPr/>
          <p:nvPr/>
        </p:nvSpPr>
        <p:spPr>
          <a:xfrm>
            <a:off x="-2468880" y="0"/>
            <a:ext cx="2319251" cy="134666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キーボードの</a:t>
            </a:r>
            <a:endParaRPr kumimoji="1" lang="en-US" altLang="ja-JP"/>
          </a:p>
          <a:p>
            <a:pPr algn="ctr"/>
            <a:r>
              <a:rPr kumimoji="1" lang="ja-JP" altLang="en-US"/>
              <a:t>説明の際に</a:t>
            </a:r>
            <a:endParaRPr kumimoji="1" lang="en-US" altLang="ja-JP"/>
          </a:p>
          <a:p>
            <a:pPr algn="ctr"/>
            <a:r>
              <a:rPr kumimoji="1" lang="ja-JP" altLang="en-US"/>
              <a:t>お使いいただける</a:t>
            </a:r>
            <a:endParaRPr kumimoji="1" lang="en-US" altLang="ja-JP"/>
          </a:p>
          <a:p>
            <a:pPr algn="ctr"/>
            <a:r>
              <a:rPr kumimoji="1" lang="ja-JP" altLang="en-US"/>
              <a:t>提示資料</a:t>
            </a:r>
          </a:p>
        </p:txBody>
      </p:sp>
      <p:pic>
        <p:nvPicPr>
          <p:cNvPr id="6" name="図 5" descr="コンピューターのキーボード&#10;&#10;AI 生成コンテンツは誤りを含む可能性があります。">
            <a:extLst>
              <a:ext uri="{FF2B5EF4-FFF2-40B4-BE49-F238E27FC236}">
                <a16:creationId xmlns:a16="http://schemas.microsoft.com/office/drawing/2014/main" id="{518932F9-2544-4B8E-C722-74BE35E62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698" y="1167916"/>
            <a:ext cx="11230604" cy="4522168"/>
          </a:xfrm>
          <a:prstGeom prst="rect">
            <a:avLst/>
          </a:prstGeom>
        </p:spPr>
      </p:pic>
    </p:spTree>
    <p:extLst>
      <p:ext uri="{BB962C8B-B14F-4D97-AF65-F5344CB8AC3E}">
        <p14:creationId xmlns:p14="http://schemas.microsoft.com/office/powerpoint/2010/main" val="3256735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5A65E-3F75-7239-10D1-5A3B32AC385E}"/>
            </a:ext>
          </a:extLst>
        </p:cNvPr>
        <p:cNvGrpSpPr/>
        <p:nvPr/>
      </p:nvGrpSpPr>
      <p:grpSpPr>
        <a:xfrm>
          <a:off x="0" y="0"/>
          <a:ext cx="0" cy="0"/>
          <a:chOff x="0" y="0"/>
          <a:chExt cx="0" cy="0"/>
        </a:xfrm>
      </p:grpSpPr>
      <p:pic>
        <p:nvPicPr>
          <p:cNvPr id="5" name="図 4" descr="コンピューターのキーボード&#10;&#10;AI 生成コンテンツは誤りを含む可能性があります。">
            <a:extLst>
              <a:ext uri="{FF2B5EF4-FFF2-40B4-BE49-F238E27FC236}">
                <a16:creationId xmlns:a16="http://schemas.microsoft.com/office/drawing/2014/main" id="{CFC47E4E-9939-96E8-AA4C-BA0C18067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228" y="2516188"/>
            <a:ext cx="10313543" cy="4152900"/>
          </a:xfrm>
          <a:prstGeom prst="rect">
            <a:avLst/>
          </a:prstGeom>
        </p:spPr>
      </p:pic>
      <p:sp>
        <p:nvSpPr>
          <p:cNvPr id="8" name="テキスト ボックス 7">
            <a:extLst>
              <a:ext uri="{FF2B5EF4-FFF2-40B4-BE49-F238E27FC236}">
                <a16:creationId xmlns:a16="http://schemas.microsoft.com/office/drawing/2014/main" id="{529A853F-5690-B24D-C279-19BCFF202D9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❶</a:t>
            </a:r>
          </a:p>
        </p:txBody>
      </p:sp>
      <p:sp>
        <p:nvSpPr>
          <p:cNvPr id="61" name="四角形: 角を丸くする 60">
            <a:extLst>
              <a:ext uri="{FF2B5EF4-FFF2-40B4-BE49-F238E27FC236}">
                <a16:creationId xmlns:a16="http://schemas.microsoft.com/office/drawing/2014/main" id="{7779EE93-2A41-F422-1366-D94A8E5FB401}"/>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E087F8B2-387F-2B88-A22E-B7D28C272FC8}"/>
              </a:ext>
            </a:extLst>
          </p:cNvPr>
          <p:cNvSpPr/>
          <p:nvPr/>
        </p:nvSpPr>
        <p:spPr>
          <a:xfrm>
            <a:off x="1453222" y="2969146"/>
            <a:ext cx="7098248" cy="79943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01038A71-94A4-4955-C3F8-E685ECEFA47E}"/>
              </a:ext>
            </a:extLst>
          </p:cNvPr>
          <p:cNvSpPr/>
          <p:nvPr/>
        </p:nvSpPr>
        <p:spPr>
          <a:xfrm>
            <a:off x="10439971" y="2978671"/>
            <a:ext cx="841375" cy="76708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C1A45652-6795-8C50-BD36-EE338C8DA054}"/>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BA6FCFF7-B270-68F0-57EA-6C957E16D2ED}"/>
              </a:ext>
            </a:extLst>
          </p:cNvPr>
          <p:cNvSpPr/>
          <p:nvPr/>
        </p:nvSpPr>
        <p:spPr>
          <a:xfrm rot="17833126">
            <a:off x="4546582" y="1318181"/>
            <a:ext cx="2119104"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9104" h="1999461">
                <a:moveTo>
                  <a:pt x="1395522" y="180255"/>
                </a:moveTo>
                <a:lnTo>
                  <a:pt x="2082264" y="1515434"/>
                </a:lnTo>
                <a:cubicBezTo>
                  <a:pt x="2166148" y="1678524"/>
                  <a:pt x="2101939" y="1878737"/>
                  <a:pt x="1938849" y="1962621"/>
                </a:cubicBezTo>
                <a:cubicBezTo>
                  <a:pt x="1775760" y="2046505"/>
                  <a:pt x="1575547" y="1982296"/>
                  <a:pt x="1491663" y="1819207"/>
                </a:cubicBezTo>
                <a:lnTo>
                  <a:pt x="1180241" y="1213734"/>
                </a:lnTo>
                <a:lnTo>
                  <a:pt x="0" y="1382406"/>
                </a:lnTo>
                <a:lnTo>
                  <a:pt x="1103813" y="1065141"/>
                </a:lnTo>
                <a:lnTo>
                  <a:pt x="804921" y="484027"/>
                </a:lnTo>
                <a:cubicBezTo>
                  <a:pt x="721036" y="320937"/>
                  <a:pt x="785245" y="120725"/>
                  <a:pt x="948335" y="36840"/>
                </a:cubicBezTo>
                <a:cubicBezTo>
                  <a:pt x="1111425" y="-47044"/>
                  <a:pt x="1311638" y="17165"/>
                  <a:pt x="1395522"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6E3DBDEE-85C0-4DDE-72E6-6D594E6D8D2B}"/>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EBB5B694-7C03-CFFC-9E15-B9CCB3E28750}"/>
              </a:ext>
            </a:extLst>
          </p:cNvPr>
          <p:cNvSpPr/>
          <p:nvPr/>
        </p:nvSpPr>
        <p:spPr>
          <a:xfrm rot="15841175">
            <a:off x="9306730" y="674006"/>
            <a:ext cx="1737870"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736036 w 1737870"/>
              <a:gd name="connsiteY0" fmla="*/ 366697 h 3388744"/>
              <a:gd name="connsiteX1" fmla="*/ 1450616 w 1737870"/>
              <a:gd name="connsiteY1" fmla="*/ 3091244 h 3388744"/>
              <a:gd name="connsiteX2" fmla="*/ 1085754 w 1737870"/>
              <a:gd name="connsiteY2" fmla="*/ 3386910 h 3388744"/>
              <a:gd name="connsiteX3" fmla="*/ 790087 w 1737870"/>
              <a:gd name="connsiteY3" fmla="*/ 3022048 h 3388744"/>
              <a:gd name="connsiteX4" fmla="*/ 875014 w 1737870"/>
              <a:gd name="connsiteY4" fmla="*/ 2211352 h 3388744"/>
              <a:gd name="connsiteX5" fmla="*/ 0 w 1737870"/>
              <a:gd name="connsiteY5" fmla="*/ 2150863 h 3388744"/>
              <a:gd name="connsiteX6" fmla="*/ 892471 w 1737870"/>
              <a:gd name="connsiteY6" fmla="*/ 2044717 h 3388744"/>
              <a:gd name="connsiteX7" fmla="*/ 1075507 w 1737870"/>
              <a:gd name="connsiteY7" fmla="*/ 297501 h 3388744"/>
              <a:gd name="connsiteX8" fmla="*/ 1440370 w 1737870"/>
              <a:gd name="connsiteY8" fmla="*/ 1834 h 3388744"/>
              <a:gd name="connsiteX9" fmla="*/ 1736036 w 1737870"/>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7870" h="3388744">
                <a:moveTo>
                  <a:pt x="1736036" y="366697"/>
                </a:moveTo>
                <a:lnTo>
                  <a:pt x="1450616" y="3091244"/>
                </a:lnTo>
                <a:cubicBezTo>
                  <a:pt x="1431508" y="3273644"/>
                  <a:pt x="1268153" y="3406018"/>
                  <a:pt x="1085754" y="3386910"/>
                </a:cubicBezTo>
                <a:cubicBezTo>
                  <a:pt x="903354" y="3367802"/>
                  <a:pt x="770979" y="3204447"/>
                  <a:pt x="790087" y="3022048"/>
                </a:cubicBezTo>
                <a:lnTo>
                  <a:pt x="875014" y="2211352"/>
                </a:lnTo>
                <a:lnTo>
                  <a:pt x="0" y="2150863"/>
                </a:lnTo>
                <a:lnTo>
                  <a:pt x="892471" y="2044717"/>
                </a:lnTo>
                <a:lnTo>
                  <a:pt x="1075507" y="297501"/>
                </a:lnTo>
                <a:cubicBezTo>
                  <a:pt x="1094615" y="115101"/>
                  <a:pt x="1257970" y="-17274"/>
                  <a:pt x="1440370" y="1834"/>
                </a:cubicBezTo>
                <a:cubicBezTo>
                  <a:pt x="1622770" y="20942"/>
                  <a:pt x="1755144" y="184297"/>
                  <a:pt x="1736036"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162CDAA-7C47-3431-FB28-1C09010D20DB}"/>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09801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AB9DA-658A-8BD9-A237-74E70CC84ADB}"/>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356C1155-8AAC-1B1A-37E4-8C02CD7702F9}"/>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3A614291-D3BB-3E46-4863-1B47ED6F1F95}"/>
              </a:ext>
            </a:extLst>
          </p:cNvPr>
          <p:cNvSpPr/>
          <p:nvPr/>
        </p:nvSpPr>
        <p:spPr>
          <a:xfrm>
            <a:off x="5034663" y="4240630"/>
            <a:ext cx="2144183" cy="32783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rPr>
              <a:t>パスワード</a:t>
            </a:r>
          </a:p>
        </p:txBody>
      </p:sp>
      <p:pic>
        <p:nvPicPr>
          <p:cNvPr id="35" name="グラフィックス 34" descr="視覚障碍 単色塗りつぶし">
            <a:extLst>
              <a:ext uri="{FF2B5EF4-FFF2-40B4-BE49-F238E27FC236}">
                <a16:creationId xmlns:a16="http://schemas.microsoft.com/office/drawing/2014/main" id="{4D17A66C-4053-D1B7-EE5B-F3FBF09874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5173" y="4274454"/>
            <a:ext cx="274207" cy="274207"/>
          </a:xfrm>
          <a:prstGeom prst="rect">
            <a:avLst/>
          </a:prstGeom>
        </p:spPr>
      </p:pic>
      <p:sp>
        <p:nvSpPr>
          <p:cNvPr id="36" name="正方形/長方形 35">
            <a:extLst>
              <a:ext uri="{FF2B5EF4-FFF2-40B4-BE49-F238E27FC236}">
                <a16:creationId xmlns:a16="http://schemas.microsoft.com/office/drawing/2014/main" id="{3E67F01A-4F18-5E55-FDC6-EBC2F720916E}"/>
              </a:ext>
            </a:extLst>
          </p:cNvPr>
          <p:cNvSpPr/>
          <p:nvPr/>
        </p:nvSpPr>
        <p:spPr>
          <a:xfrm>
            <a:off x="5034662" y="3825310"/>
            <a:ext cx="2144183" cy="327838"/>
          </a:xfrm>
          <a:prstGeom prst="rect">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bg1"/>
                </a:solidFill>
              </a:rPr>
              <a:t>●●●●●●</a:t>
            </a:r>
          </a:p>
        </p:txBody>
      </p:sp>
      <p:sp>
        <p:nvSpPr>
          <p:cNvPr id="13" name="正方形/長方形 12">
            <a:extLst>
              <a:ext uri="{FF2B5EF4-FFF2-40B4-BE49-F238E27FC236}">
                <a16:creationId xmlns:a16="http://schemas.microsoft.com/office/drawing/2014/main" id="{F11DB33A-8D8C-53C8-590C-8CF020192CC2}"/>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15" name="グラフィックス 14" descr="電源 単色塗りつぶし">
            <a:extLst>
              <a:ext uri="{FF2B5EF4-FFF2-40B4-BE49-F238E27FC236}">
                <a16:creationId xmlns:a16="http://schemas.microsoft.com/office/drawing/2014/main" id="{56A5983B-2986-650B-4230-9AFCC18714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24243" y="5872172"/>
            <a:ext cx="376063" cy="376063"/>
          </a:xfrm>
          <a:prstGeom prst="rect">
            <a:avLst/>
          </a:prstGeom>
        </p:spPr>
      </p:pic>
      <p:sp>
        <p:nvSpPr>
          <p:cNvPr id="17" name="正方形/長方形 16">
            <a:extLst>
              <a:ext uri="{FF2B5EF4-FFF2-40B4-BE49-F238E27FC236}">
                <a16:creationId xmlns:a16="http://schemas.microsoft.com/office/drawing/2014/main" id="{EBF3B9AE-9F01-D86F-1EFC-20D2B825BF70}"/>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grpSp>
        <p:nvGrpSpPr>
          <p:cNvPr id="19" name="グループ化 18">
            <a:extLst>
              <a:ext uri="{FF2B5EF4-FFF2-40B4-BE49-F238E27FC236}">
                <a16:creationId xmlns:a16="http://schemas.microsoft.com/office/drawing/2014/main" id="{DDBA63C7-6793-5EB9-CDE2-F883DA00A85F}"/>
              </a:ext>
            </a:extLst>
          </p:cNvPr>
          <p:cNvGrpSpPr/>
          <p:nvPr/>
        </p:nvGrpSpPr>
        <p:grpSpPr>
          <a:xfrm>
            <a:off x="5556000" y="2568969"/>
            <a:ext cx="1080000" cy="1080000"/>
            <a:chOff x="5556000" y="2568969"/>
            <a:chExt cx="1080000" cy="1080000"/>
          </a:xfrm>
        </p:grpSpPr>
        <p:sp>
          <p:nvSpPr>
            <p:cNvPr id="21" name="楕円 20">
              <a:extLst>
                <a:ext uri="{FF2B5EF4-FFF2-40B4-BE49-F238E27FC236}">
                  <a16:creationId xmlns:a16="http://schemas.microsoft.com/office/drawing/2014/main" id="{B3BCD1CB-6962-A0AE-2D5C-EF5BB179E923}"/>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3" name="グラフィックス 22" descr="男性 枠線">
              <a:extLst>
                <a:ext uri="{FF2B5EF4-FFF2-40B4-BE49-F238E27FC236}">
                  <a16:creationId xmlns:a16="http://schemas.microsoft.com/office/drawing/2014/main" id="{6346ADA4-C5AE-3A8C-3973-2D5D226E4EE7}"/>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25" name="グループ化 24">
            <a:extLst>
              <a:ext uri="{FF2B5EF4-FFF2-40B4-BE49-F238E27FC236}">
                <a16:creationId xmlns:a16="http://schemas.microsoft.com/office/drawing/2014/main" id="{20E34414-E2A0-E38F-FD86-29B54E187105}"/>
              </a:ext>
            </a:extLst>
          </p:cNvPr>
          <p:cNvGrpSpPr/>
          <p:nvPr/>
        </p:nvGrpSpPr>
        <p:grpSpPr>
          <a:xfrm>
            <a:off x="2137433" y="5362981"/>
            <a:ext cx="368265" cy="368265"/>
            <a:chOff x="5556000" y="2568969"/>
            <a:chExt cx="1080000" cy="1080000"/>
          </a:xfrm>
        </p:grpSpPr>
        <p:sp>
          <p:nvSpPr>
            <p:cNvPr id="26" name="楕円 25">
              <a:extLst>
                <a:ext uri="{FF2B5EF4-FFF2-40B4-BE49-F238E27FC236}">
                  <a16:creationId xmlns:a16="http://schemas.microsoft.com/office/drawing/2014/main" id="{19053B8C-6CD5-823D-1CB2-B059B3FECFBE}"/>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7" name="グラフィックス 26" descr="男性 枠線">
              <a:extLst>
                <a:ext uri="{FF2B5EF4-FFF2-40B4-BE49-F238E27FC236}">
                  <a16:creationId xmlns:a16="http://schemas.microsoft.com/office/drawing/2014/main" id="{AE5BCBD6-F2A3-09D0-2DED-638DE0997E2A}"/>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30" name="グループ化 29">
            <a:extLst>
              <a:ext uri="{FF2B5EF4-FFF2-40B4-BE49-F238E27FC236}">
                <a16:creationId xmlns:a16="http://schemas.microsoft.com/office/drawing/2014/main" id="{0EE441E5-E2BC-A944-BB9B-93DFC88841D7}"/>
              </a:ext>
            </a:extLst>
          </p:cNvPr>
          <p:cNvGrpSpPr/>
          <p:nvPr/>
        </p:nvGrpSpPr>
        <p:grpSpPr>
          <a:xfrm>
            <a:off x="2137433" y="5799258"/>
            <a:ext cx="368265" cy="368265"/>
            <a:chOff x="5556000" y="2568969"/>
            <a:chExt cx="1080000" cy="1080000"/>
          </a:xfrm>
        </p:grpSpPr>
        <p:sp>
          <p:nvSpPr>
            <p:cNvPr id="31" name="楕円 30">
              <a:extLst>
                <a:ext uri="{FF2B5EF4-FFF2-40B4-BE49-F238E27FC236}">
                  <a16:creationId xmlns:a16="http://schemas.microsoft.com/office/drawing/2014/main" id="{990998E1-95F5-D19A-F262-37D54A9A6A18}"/>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2" name="グラフィックス 31" descr="男性 枠線">
              <a:extLst>
                <a:ext uri="{FF2B5EF4-FFF2-40B4-BE49-F238E27FC236}">
                  <a16:creationId xmlns:a16="http://schemas.microsoft.com/office/drawing/2014/main" id="{172E0A25-A14C-63D1-18C7-768208234347}"/>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pic>
        <p:nvPicPr>
          <p:cNvPr id="33" name="グラフィックス 32" descr="ワイヤレス 単色塗りつぶし">
            <a:extLst>
              <a:ext uri="{FF2B5EF4-FFF2-40B4-BE49-F238E27FC236}">
                <a16:creationId xmlns:a16="http://schemas.microsoft.com/office/drawing/2014/main" id="{FCED8E37-FD7C-B72C-FC8A-7053B1A3965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2862F7FD-421D-9C1C-933C-5D003FD7106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❷</a:t>
            </a:r>
          </a:p>
        </p:txBody>
      </p:sp>
      <p:sp>
        <p:nvSpPr>
          <p:cNvPr id="3" name="四角形: 角を丸くする 2">
            <a:extLst>
              <a:ext uri="{FF2B5EF4-FFF2-40B4-BE49-F238E27FC236}">
                <a16:creationId xmlns:a16="http://schemas.microsoft.com/office/drawing/2014/main" id="{83710445-B0D9-E251-F203-15FC17FC92CB}"/>
              </a:ext>
            </a:extLst>
          </p:cNvPr>
          <p:cNvSpPr/>
          <p:nvPr/>
        </p:nvSpPr>
        <p:spPr>
          <a:xfrm>
            <a:off x="7443944" y="3032690"/>
            <a:ext cx="436059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51F68146-F173-CE33-2465-DFC03D8FB97D}"/>
              </a:ext>
            </a:extLst>
          </p:cNvPr>
          <p:cNvSpPr/>
          <p:nvPr/>
        </p:nvSpPr>
        <p:spPr>
          <a:xfrm>
            <a:off x="7690677" y="2871912"/>
            <a:ext cx="400923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かーどで ぱすわーどを かくにん。</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en-US" altLang="ja-JP" sz="2000" b="1">
                <a:latin typeface="BIZ UDPゴシック" panose="020B0400000000000000" pitchFamily="50" charset="-128"/>
                <a:ea typeface="BIZ UDPゴシック" panose="020B0400000000000000" pitchFamily="50" charset="-128"/>
              </a:rPr>
              <a:t>ID(</a:t>
            </a:r>
            <a:r>
              <a:rPr kumimoji="1" lang="ja-JP" altLang="en-US" sz="2000" b="1">
                <a:latin typeface="BIZ UDPゴシック" panose="020B0400000000000000" pitchFamily="50" charset="-128"/>
                <a:ea typeface="BIZ UDPゴシック" panose="020B0400000000000000" pitchFamily="50" charset="-128"/>
              </a:rPr>
              <a:t>あいでぃ</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の したのわくに、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ぱすわーどを にゅうりょくする。</a:t>
            </a:r>
            <a:endParaRPr kumimoji="1" lang="en-US" altLang="ja-JP" sz="2000" b="1">
              <a:latin typeface="BIZ UDPゴシック" panose="020B0400000000000000" pitchFamily="50" charset="-128"/>
              <a:ea typeface="BIZ UDPゴシック" panose="020B0400000000000000" pitchFamily="50" charset="-128"/>
            </a:endParaRPr>
          </a:p>
        </p:txBody>
      </p:sp>
      <p:sp>
        <p:nvSpPr>
          <p:cNvPr id="37" name="正方形/長方形 36">
            <a:extLst>
              <a:ext uri="{FF2B5EF4-FFF2-40B4-BE49-F238E27FC236}">
                <a16:creationId xmlns:a16="http://schemas.microsoft.com/office/drawing/2014/main" id="{AA8BCD3C-1E61-3584-C7C2-A0891A793D8B}"/>
              </a:ext>
            </a:extLst>
          </p:cNvPr>
          <p:cNvSpPr/>
          <p:nvPr/>
        </p:nvSpPr>
        <p:spPr>
          <a:xfrm>
            <a:off x="6894005" y="4256235"/>
            <a:ext cx="266837" cy="294014"/>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8DB7D7E1-B341-9BB7-4AE3-F79A5CA596B9}"/>
              </a:ext>
            </a:extLst>
          </p:cNvPr>
          <p:cNvCxnSpPr>
            <a:cxnSpLocks/>
          </p:cNvCxnSpPr>
          <p:nvPr/>
        </p:nvCxnSpPr>
        <p:spPr>
          <a:xfrm>
            <a:off x="6921112" y="4393424"/>
            <a:ext cx="212621" cy="0"/>
          </a:xfrm>
          <a:prstGeom prst="straightConnector1">
            <a:avLst/>
          </a:prstGeom>
          <a:ln w="19050">
            <a:solidFill>
              <a:schemeClr val="bg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grpSp>
        <p:nvGrpSpPr>
          <p:cNvPr id="39" name="グループ化 38">
            <a:extLst>
              <a:ext uri="{FF2B5EF4-FFF2-40B4-BE49-F238E27FC236}">
                <a16:creationId xmlns:a16="http://schemas.microsoft.com/office/drawing/2014/main" id="{0B4C4DC9-90C8-D318-7547-050AC92138A9}"/>
              </a:ext>
            </a:extLst>
          </p:cNvPr>
          <p:cNvGrpSpPr/>
          <p:nvPr/>
        </p:nvGrpSpPr>
        <p:grpSpPr>
          <a:xfrm>
            <a:off x="1881407" y="3838189"/>
            <a:ext cx="3183891" cy="687837"/>
            <a:chOff x="8912865" y="5960448"/>
            <a:chExt cx="3183891" cy="687837"/>
          </a:xfrm>
        </p:grpSpPr>
        <p:sp>
          <p:nvSpPr>
            <p:cNvPr id="40" name="フリーフォーム: 図形 39">
              <a:extLst>
                <a:ext uri="{FF2B5EF4-FFF2-40B4-BE49-F238E27FC236}">
                  <a16:creationId xmlns:a16="http://schemas.microsoft.com/office/drawing/2014/main" id="{C80BFA87-5B41-E4A5-0B90-079743843F00}"/>
                </a:ext>
              </a:extLst>
            </p:cNvPr>
            <p:cNvSpPr/>
            <p:nvPr/>
          </p:nvSpPr>
          <p:spPr>
            <a:xfrm flipH="1">
              <a:off x="8912865" y="5984141"/>
              <a:ext cx="31838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936393 w 3183891"/>
                <a:gd name="connsiteY0" fmla="*/ 0 h 664144"/>
                <a:gd name="connsiteX1" fmla="*/ 2851819 w 3183891"/>
                <a:gd name="connsiteY1" fmla="*/ 0 h 664144"/>
                <a:gd name="connsiteX2" fmla="*/ 3183891 w 3183891"/>
                <a:gd name="connsiteY2" fmla="*/ 332072 h 664144"/>
                <a:gd name="connsiteX3" fmla="*/ 2851819 w 3183891"/>
                <a:gd name="connsiteY3" fmla="*/ 664144 h 664144"/>
                <a:gd name="connsiteX4" fmla="*/ 936393 w 3183891"/>
                <a:gd name="connsiteY4" fmla="*/ 664144 h 664144"/>
                <a:gd name="connsiteX5" fmla="*/ 630417 w 3183891"/>
                <a:gd name="connsiteY5" fmla="*/ 461330 h 664144"/>
                <a:gd name="connsiteX6" fmla="*/ 615479 w 3183891"/>
                <a:gd name="connsiteY6" fmla="*/ 387341 h 664144"/>
                <a:gd name="connsiteX7" fmla="*/ 0 w 3183891"/>
                <a:gd name="connsiteY7" fmla="*/ 517977 h 664144"/>
                <a:gd name="connsiteX8" fmla="*/ 618294 w 3183891"/>
                <a:gd name="connsiteY8" fmla="*/ 262862 h 664144"/>
                <a:gd name="connsiteX9" fmla="*/ 630417 w 3183891"/>
                <a:gd name="connsiteY9" fmla="*/ 202815 h 664144"/>
                <a:gd name="connsiteX10" fmla="*/ 936393 w 31838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3891" h="664144">
                  <a:moveTo>
                    <a:pt x="936393" y="0"/>
                  </a:moveTo>
                  <a:lnTo>
                    <a:pt x="2851819" y="0"/>
                  </a:lnTo>
                  <a:cubicBezTo>
                    <a:pt x="3035217" y="0"/>
                    <a:pt x="3183891" y="148674"/>
                    <a:pt x="3183891" y="332072"/>
                  </a:cubicBezTo>
                  <a:cubicBezTo>
                    <a:pt x="3183891" y="515470"/>
                    <a:pt x="3035217" y="664144"/>
                    <a:pt x="2851819" y="664144"/>
                  </a:cubicBezTo>
                  <a:lnTo>
                    <a:pt x="936393" y="664144"/>
                  </a:lnTo>
                  <a:cubicBezTo>
                    <a:pt x="798845" y="664144"/>
                    <a:pt x="680828" y="580515"/>
                    <a:pt x="630417" y="461330"/>
                  </a:cubicBezTo>
                  <a:lnTo>
                    <a:pt x="615479" y="387341"/>
                  </a:lnTo>
                  <a:lnTo>
                    <a:pt x="0" y="517977"/>
                  </a:lnTo>
                  <a:lnTo>
                    <a:pt x="618294" y="262862"/>
                  </a:lnTo>
                  <a:lnTo>
                    <a:pt x="630417" y="202815"/>
                  </a:lnTo>
                  <a:cubicBezTo>
                    <a:pt x="680828" y="83629"/>
                    <a:pt x="798845" y="0"/>
                    <a:pt x="9363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41" name="四角形: 角を丸くする 40">
              <a:extLst>
                <a:ext uri="{FF2B5EF4-FFF2-40B4-BE49-F238E27FC236}">
                  <a16:creationId xmlns:a16="http://schemas.microsoft.com/office/drawing/2014/main" id="{C6F1F04F-1306-C039-7235-F2AA9662EEFD}"/>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Tree>
    <p:extLst>
      <p:ext uri="{BB962C8B-B14F-4D97-AF65-F5344CB8AC3E}">
        <p14:creationId xmlns:p14="http://schemas.microsoft.com/office/powerpoint/2010/main" val="3909254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8AA53-EE18-239C-7CC0-31C2E20BC5FF}"/>
            </a:ext>
          </a:extLst>
        </p:cNvPr>
        <p:cNvGrpSpPr/>
        <p:nvPr/>
      </p:nvGrpSpPr>
      <p:grpSpPr>
        <a:xfrm>
          <a:off x="0" y="0"/>
          <a:ext cx="0" cy="0"/>
          <a:chOff x="0" y="0"/>
          <a:chExt cx="0" cy="0"/>
        </a:xfrm>
      </p:grpSpPr>
      <p:pic>
        <p:nvPicPr>
          <p:cNvPr id="5" name="図 4" descr="コンピューターのキーボード&#10;&#10;AI 生成コンテンツは誤りを含む可能性があります。">
            <a:extLst>
              <a:ext uri="{FF2B5EF4-FFF2-40B4-BE49-F238E27FC236}">
                <a16:creationId xmlns:a16="http://schemas.microsoft.com/office/drawing/2014/main" id="{1FF7BE82-4BEF-9D78-B494-6F5A98DD6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228" y="2516188"/>
            <a:ext cx="10313543" cy="4152900"/>
          </a:xfrm>
          <a:prstGeom prst="rect">
            <a:avLst/>
          </a:prstGeom>
        </p:spPr>
      </p:pic>
      <p:sp>
        <p:nvSpPr>
          <p:cNvPr id="8" name="テキスト ボックス 7">
            <a:extLst>
              <a:ext uri="{FF2B5EF4-FFF2-40B4-BE49-F238E27FC236}">
                <a16:creationId xmlns:a16="http://schemas.microsoft.com/office/drawing/2014/main" id="{6569BD57-0722-C2AE-644B-49A981F40AE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たぶれっとに さいんいん ❷</a:t>
            </a:r>
          </a:p>
        </p:txBody>
      </p:sp>
      <p:sp>
        <p:nvSpPr>
          <p:cNvPr id="61" name="四角形: 角を丸くする 60">
            <a:extLst>
              <a:ext uri="{FF2B5EF4-FFF2-40B4-BE49-F238E27FC236}">
                <a16:creationId xmlns:a16="http://schemas.microsoft.com/office/drawing/2014/main" id="{D7D945B7-0F7E-7DF3-D60C-6845CD8E2EE2}"/>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D4DAB4A0-8DFC-0F4B-20A3-EFC5FA70AE0D}"/>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sp>
        <p:nvSpPr>
          <p:cNvPr id="27" name="四角形: 角を丸くする 26">
            <a:extLst>
              <a:ext uri="{FF2B5EF4-FFF2-40B4-BE49-F238E27FC236}">
                <a16:creationId xmlns:a16="http://schemas.microsoft.com/office/drawing/2014/main" id="{6AFF48FC-9FC1-B1B0-413C-4FD526032A6A}"/>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すうじ</a:t>
            </a:r>
          </a:p>
        </p:txBody>
      </p:sp>
      <p:sp>
        <p:nvSpPr>
          <p:cNvPr id="33" name="四角形: 角を丸くする 32">
            <a:extLst>
              <a:ext uri="{FF2B5EF4-FFF2-40B4-BE49-F238E27FC236}">
                <a16:creationId xmlns:a16="http://schemas.microsoft.com/office/drawing/2014/main" id="{BD234A71-6DDD-9A34-95E7-BF3C583516F1}"/>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まちがえたとき</a:t>
            </a:r>
          </a:p>
        </p:txBody>
      </p:sp>
      <p:sp>
        <p:nvSpPr>
          <p:cNvPr id="4" name="四角形: 角を丸くする 3">
            <a:extLst>
              <a:ext uri="{FF2B5EF4-FFF2-40B4-BE49-F238E27FC236}">
                <a16:creationId xmlns:a16="http://schemas.microsoft.com/office/drawing/2014/main" id="{F83972FE-238F-DC55-F0A9-B27D94A88A12}"/>
              </a:ext>
            </a:extLst>
          </p:cNvPr>
          <p:cNvSpPr/>
          <p:nvPr/>
        </p:nvSpPr>
        <p:spPr>
          <a:xfrm>
            <a:off x="10443179" y="2982070"/>
            <a:ext cx="841375" cy="727658"/>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フリーフォーム: 図形 8">
            <a:extLst>
              <a:ext uri="{FF2B5EF4-FFF2-40B4-BE49-F238E27FC236}">
                <a16:creationId xmlns:a16="http://schemas.microsoft.com/office/drawing/2014/main" id="{5599683E-8B39-38B8-EEE8-8BB001A67247}"/>
              </a:ext>
            </a:extLst>
          </p:cNvPr>
          <p:cNvSpPr/>
          <p:nvPr/>
        </p:nvSpPr>
        <p:spPr>
          <a:xfrm>
            <a:off x="8432801" y="1644325"/>
            <a:ext cx="3403600" cy="1501540"/>
          </a:xfrm>
          <a:custGeom>
            <a:avLst/>
            <a:gdLst>
              <a:gd name="connsiteX0" fmla="*/ 332072 w 3403600"/>
              <a:gd name="connsiteY0" fmla="*/ 0 h 1759773"/>
              <a:gd name="connsiteX1" fmla="*/ 3071528 w 3403600"/>
              <a:gd name="connsiteY1" fmla="*/ 0 h 1759773"/>
              <a:gd name="connsiteX2" fmla="*/ 3403600 w 3403600"/>
              <a:gd name="connsiteY2" fmla="*/ 332072 h 1759773"/>
              <a:gd name="connsiteX3" fmla="*/ 3071528 w 3403600"/>
              <a:gd name="connsiteY3" fmla="*/ 664144 h 1759773"/>
              <a:gd name="connsiteX4" fmla="*/ 2256396 w 3403600"/>
              <a:gd name="connsiteY4" fmla="*/ 664144 h 1759773"/>
              <a:gd name="connsiteX5" fmla="*/ 2531877 w 3403600"/>
              <a:gd name="connsiteY5" fmla="*/ 1759773 h 1759773"/>
              <a:gd name="connsiteX6" fmla="*/ 2088849 w 3403600"/>
              <a:gd name="connsiteY6" fmla="*/ 664144 h 1759773"/>
              <a:gd name="connsiteX7" fmla="*/ 332072 w 3403600"/>
              <a:gd name="connsiteY7" fmla="*/ 664144 h 1759773"/>
              <a:gd name="connsiteX8" fmla="*/ 0 w 3403600"/>
              <a:gd name="connsiteY8" fmla="*/ 332072 h 1759773"/>
              <a:gd name="connsiteX9" fmla="*/ 332072 w 3403600"/>
              <a:gd name="connsiteY9" fmla="*/ 0 h 1759773"/>
              <a:gd name="connsiteX0" fmla="*/ 332072 w 3403600"/>
              <a:gd name="connsiteY0" fmla="*/ 0 h 1501540"/>
              <a:gd name="connsiteX1" fmla="*/ 3071528 w 3403600"/>
              <a:gd name="connsiteY1" fmla="*/ 0 h 1501540"/>
              <a:gd name="connsiteX2" fmla="*/ 3403600 w 3403600"/>
              <a:gd name="connsiteY2" fmla="*/ 332072 h 1501540"/>
              <a:gd name="connsiteX3" fmla="*/ 3071528 w 3403600"/>
              <a:gd name="connsiteY3" fmla="*/ 664144 h 1501540"/>
              <a:gd name="connsiteX4" fmla="*/ 2256396 w 3403600"/>
              <a:gd name="connsiteY4" fmla="*/ 664144 h 1501540"/>
              <a:gd name="connsiteX5" fmla="*/ 2273644 w 3403600"/>
              <a:gd name="connsiteY5" fmla="*/ 1501540 h 1501540"/>
              <a:gd name="connsiteX6" fmla="*/ 2088849 w 3403600"/>
              <a:gd name="connsiteY6" fmla="*/ 664144 h 1501540"/>
              <a:gd name="connsiteX7" fmla="*/ 332072 w 3403600"/>
              <a:gd name="connsiteY7" fmla="*/ 664144 h 1501540"/>
              <a:gd name="connsiteX8" fmla="*/ 0 w 3403600"/>
              <a:gd name="connsiteY8" fmla="*/ 332072 h 1501540"/>
              <a:gd name="connsiteX9" fmla="*/ 332072 w 3403600"/>
              <a:gd name="connsiteY9" fmla="*/ 0 h 150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501540">
                <a:moveTo>
                  <a:pt x="332072" y="0"/>
                </a:moveTo>
                <a:lnTo>
                  <a:pt x="3071528" y="0"/>
                </a:lnTo>
                <a:cubicBezTo>
                  <a:pt x="3254926" y="0"/>
                  <a:pt x="3403600" y="148674"/>
                  <a:pt x="3403600" y="332072"/>
                </a:cubicBezTo>
                <a:cubicBezTo>
                  <a:pt x="3403600" y="515470"/>
                  <a:pt x="3254926" y="664144"/>
                  <a:pt x="3071528" y="664144"/>
                </a:cubicBezTo>
                <a:lnTo>
                  <a:pt x="2256396" y="664144"/>
                </a:lnTo>
                <a:lnTo>
                  <a:pt x="2273644" y="1501540"/>
                </a:lnTo>
                <a:lnTo>
                  <a:pt x="208884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01BADDCA-B474-C858-8F07-69BFA52B22D3}"/>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
        <p:nvSpPr>
          <p:cNvPr id="11" name="四角形: 角を丸くする 10">
            <a:extLst>
              <a:ext uri="{FF2B5EF4-FFF2-40B4-BE49-F238E27FC236}">
                <a16:creationId xmlns:a16="http://schemas.microsoft.com/office/drawing/2014/main" id="{14685944-818E-7C1A-98C7-58877B722F24}"/>
              </a:ext>
            </a:extLst>
          </p:cNvPr>
          <p:cNvSpPr/>
          <p:nvPr/>
        </p:nvSpPr>
        <p:spPr>
          <a:xfrm>
            <a:off x="10140950" y="3709727"/>
            <a:ext cx="1143604" cy="1478223"/>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3CA47354-1731-D2F1-B7D5-D526D893948A}"/>
              </a:ext>
            </a:extLst>
          </p:cNvPr>
          <p:cNvSpPr/>
          <p:nvPr/>
        </p:nvSpPr>
        <p:spPr>
          <a:xfrm>
            <a:off x="4225491" y="1644325"/>
            <a:ext cx="6418033" cy="2496912"/>
          </a:xfrm>
          <a:custGeom>
            <a:avLst/>
            <a:gdLst>
              <a:gd name="connsiteX0" fmla="*/ 332072 w 6418033"/>
              <a:gd name="connsiteY0" fmla="*/ 0 h 2496912"/>
              <a:gd name="connsiteX1" fmla="*/ 3704020 w 6418033"/>
              <a:gd name="connsiteY1" fmla="*/ 0 h 2496912"/>
              <a:gd name="connsiteX2" fmla="*/ 4036092 w 6418033"/>
              <a:gd name="connsiteY2" fmla="*/ 332072 h 2496912"/>
              <a:gd name="connsiteX3" fmla="*/ 3833278 w 6418033"/>
              <a:gd name="connsiteY3" fmla="*/ 638048 h 2496912"/>
              <a:gd name="connsiteX4" fmla="*/ 3825149 w 6418033"/>
              <a:gd name="connsiteY4" fmla="*/ 640571 h 2496912"/>
              <a:gd name="connsiteX5" fmla="*/ 6418033 w 6418033"/>
              <a:gd name="connsiteY5" fmla="*/ 2496912 h 2496912"/>
              <a:gd name="connsiteX6" fmla="*/ 3542932 w 6418033"/>
              <a:gd name="connsiteY6" fmla="*/ 664144 h 2496912"/>
              <a:gd name="connsiteX7" fmla="*/ 332072 w 6418033"/>
              <a:gd name="connsiteY7" fmla="*/ 664144 h 2496912"/>
              <a:gd name="connsiteX8" fmla="*/ 0 w 6418033"/>
              <a:gd name="connsiteY8" fmla="*/ 332072 h 2496912"/>
              <a:gd name="connsiteX9" fmla="*/ 332072 w 6418033"/>
              <a:gd name="connsiteY9" fmla="*/ 0 h 249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8033" h="2496912">
                <a:moveTo>
                  <a:pt x="332072" y="0"/>
                </a:moveTo>
                <a:lnTo>
                  <a:pt x="3704020" y="0"/>
                </a:lnTo>
                <a:cubicBezTo>
                  <a:pt x="3887418" y="0"/>
                  <a:pt x="4036092" y="148674"/>
                  <a:pt x="4036092" y="332072"/>
                </a:cubicBezTo>
                <a:cubicBezTo>
                  <a:pt x="4036092" y="469621"/>
                  <a:pt x="3952463" y="587637"/>
                  <a:pt x="3833278" y="638048"/>
                </a:cubicBezTo>
                <a:lnTo>
                  <a:pt x="3825149" y="640571"/>
                </a:lnTo>
                <a:lnTo>
                  <a:pt x="6418033" y="2496912"/>
                </a:lnTo>
                <a:lnTo>
                  <a:pt x="3542932"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23840F37-E1DF-6E1E-5DE4-6E8936535E32}"/>
              </a:ext>
            </a:extLst>
          </p:cNvPr>
          <p:cNvSpPr/>
          <p:nvPr/>
        </p:nvSpPr>
        <p:spPr>
          <a:xfrm>
            <a:off x="4413411" y="1632720"/>
            <a:ext cx="3660251"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さいごに えんたーきー</a:t>
            </a:r>
          </a:p>
        </p:txBody>
      </p:sp>
    </p:spTree>
    <p:extLst>
      <p:ext uri="{BB962C8B-B14F-4D97-AF65-F5344CB8AC3E}">
        <p14:creationId xmlns:p14="http://schemas.microsoft.com/office/powerpoint/2010/main" val="2181483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8C8D8-2A19-94CD-4518-D15BD472FFD0}"/>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3AAB0A1F-AD4E-805A-F840-B827D5E7FE34}"/>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B892EBA1-18ED-0610-6CDE-8C89E96DF28B}"/>
              </a:ext>
            </a:extLst>
          </p:cNvPr>
          <p:cNvSpPr/>
          <p:nvPr/>
        </p:nvSpPr>
        <p:spPr>
          <a:xfrm>
            <a:off x="5034663" y="4240630"/>
            <a:ext cx="2144183" cy="32783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rPr>
              <a:t>●●●●●●</a:t>
            </a:r>
          </a:p>
        </p:txBody>
      </p:sp>
      <p:pic>
        <p:nvPicPr>
          <p:cNvPr id="35" name="グラフィックス 34" descr="視覚障碍 単色塗りつぶし">
            <a:extLst>
              <a:ext uri="{FF2B5EF4-FFF2-40B4-BE49-F238E27FC236}">
                <a16:creationId xmlns:a16="http://schemas.microsoft.com/office/drawing/2014/main" id="{CC4541F1-BBAA-D82D-01F0-5D2DD161B8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5173" y="4274454"/>
            <a:ext cx="274207" cy="274207"/>
          </a:xfrm>
          <a:prstGeom prst="rect">
            <a:avLst/>
          </a:prstGeom>
        </p:spPr>
      </p:pic>
      <p:sp>
        <p:nvSpPr>
          <p:cNvPr id="36" name="正方形/長方形 35">
            <a:extLst>
              <a:ext uri="{FF2B5EF4-FFF2-40B4-BE49-F238E27FC236}">
                <a16:creationId xmlns:a16="http://schemas.microsoft.com/office/drawing/2014/main" id="{4C753120-2FCB-DDF8-4C76-68D77DA92918}"/>
              </a:ext>
            </a:extLst>
          </p:cNvPr>
          <p:cNvSpPr/>
          <p:nvPr/>
        </p:nvSpPr>
        <p:spPr>
          <a:xfrm>
            <a:off x="5034662" y="3825310"/>
            <a:ext cx="2144183" cy="327838"/>
          </a:xfrm>
          <a:prstGeom prst="rect">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bg1"/>
                </a:solidFill>
              </a:rPr>
              <a:t>●●●●●●</a:t>
            </a:r>
          </a:p>
        </p:txBody>
      </p:sp>
      <p:sp>
        <p:nvSpPr>
          <p:cNvPr id="13" name="正方形/長方形 12">
            <a:extLst>
              <a:ext uri="{FF2B5EF4-FFF2-40B4-BE49-F238E27FC236}">
                <a16:creationId xmlns:a16="http://schemas.microsoft.com/office/drawing/2014/main" id="{8E865C76-5317-9E8F-CA8A-F5775F99EC4E}"/>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15" name="グラフィックス 14" descr="電源 単色塗りつぶし">
            <a:extLst>
              <a:ext uri="{FF2B5EF4-FFF2-40B4-BE49-F238E27FC236}">
                <a16:creationId xmlns:a16="http://schemas.microsoft.com/office/drawing/2014/main" id="{9B8B7E63-C5D6-BDCE-1F01-69FD455533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24243" y="5872172"/>
            <a:ext cx="376063" cy="376063"/>
          </a:xfrm>
          <a:prstGeom prst="rect">
            <a:avLst/>
          </a:prstGeom>
        </p:spPr>
      </p:pic>
      <p:sp>
        <p:nvSpPr>
          <p:cNvPr id="17" name="正方形/長方形 16">
            <a:extLst>
              <a:ext uri="{FF2B5EF4-FFF2-40B4-BE49-F238E27FC236}">
                <a16:creationId xmlns:a16="http://schemas.microsoft.com/office/drawing/2014/main" id="{96B100FE-911C-615F-1DC5-F253CB1B8EAB}"/>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grpSp>
        <p:nvGrpSpPr>
          <p:cNvPr id="19" name="グループ化 18">
            <a:extLst>
              <a:ext uri="{FF2B5EF4-FFF2-40B4-BE49-F238E27FC236}">
                <a16:creationId xmlns:a16="http://schemas.microsoft.com/office/drawing/2014/main" id="{F1A780CF-376A-38DE-7D4A-CADB430870B6}"/>
              </a:ext>
            </a:extLst>
          </p:cNvPr>
          <p:cNvGrpSpPr/>
          <p:nvPr/>
        </p:nvGrpSpPr>
        <p:grpSpPr>
          <a:xfrm>
            <a:off x="5556000" y="2568969"/>
            <a:ext cx="1080000" cy="1080000"/>
            <a:chOff x="5556000" y="2568969"/>
            <a:chExt cx="1080000" cy="1080000"/>
          </a:xfrm>
        </p:grpSpPr>
        <p:sp>
          <p:nvSpPr>
            <p:cNvPr id="21" name="楕円 20">
              <a:extLst>
                <a:ext uri="{FF2B5EF4-FFF2-40B4-BE49-F238E27FC236}">
                  <a16:creationId xmlns:a16="http://schemas.microsoft.com/office/drawing/2014/main" id="{5585621F-574F-F29A-3D17-B80E97F8322D}"/>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3" name="グラフィックス 22" descr="男性 枠線">
              <a:extLst>
                <a:ext uri="{FF2B5EF4-FFF2-40B4-BE49-F238E27FC236}">
                  <a16:creationId xmlns:a16="http://schemas.microsoft.com/office/drawing/2014/main" id="{32E18418-29A9-A3B7-1882-5DC9536B549F}"/>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25" name="グループ化 24">
            <a:extLst>
              <a:ext uri="{FF2B5EF4-FFF2-40B4-BE49-F238E27FC236}">
                <a16:creationId xmlns:a16="http://schemas.microsoft.com/office/drawing/2014/main" id="{A50C493F-A01B-1205-DADA-A602EFA043C5}"/>
              </a:ext>
            </a:extLst>
          </p:cNvPr>
          <p:cNvGrpSpPr/>
          <p:nvPr/>
        </p:nvGrpSpPr>
        <p:grpSpPr>
          <a:xfrm>
            <a:off x="2137433" y="5362981"/>
            <a:ext cx="368265" cy="368265"/>
            <a:chOff x="5556000" y="2568969"/>
            <a:chExt cx="1080000" cy="1080000"/>
          </a:xfrm>
        </p:grpSpPr>
        <p:sp>
          <p:nvSpPr>
            <p:cNvPr id="26" name="楕円 25">
              <a:extLst>
                <a:ext uri="{FF2B5EF4-FFF2-40B4-BE49-F238E27FC236}">
                  <a16:creationId xmlns:a16="http://schemas.microsoft.com/office/drawing/2014/main" id="{6337C2D5-A77C-1DC0-A756-8F205BDFC578}"/>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7" name="グラフィックス 26" descr="男性 枠線">
              <a:extLst>
                <a:ext uri="{FF2B5EF4-FFF2-40B4-BE49-F238E27FC236}">
                  <a16:creationId xmlns:a16="http://schemas.microsoft.com/office/drawing/2014/main" id="{44BD18CF-744D-09F8-4BC9-09794253F1BC}"/>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grpSp>
        <p:nvGrpSpPr>
          <p:cNvPr id="30" name="グループ化 29">
            <a:extLst>
              <a:ext uri="{FF2B5EF4-FFF2-40B4-BE49-F238E27FC236}">
                <a16:creationId xmlns:a16="http://schemas.microsoft.com/office/drawing/2014/main" id="{7C61CF14-38C5-74CD-C60F-129EB215B5C4}"/>
              </a:ext>
            </a:extLst>
          </p:cNvPr>
          <p:cNvGrpSpPr/>
          <p:nvPr/>
        </p:nvGrpSpPr>
        <p:grpSpPr>
          <a:xfrm>
            <a:off x="2137433" y="5799258"/>
            <a:ext cx="368265" cy="368265"/>
            <a:chOff x="5556000" y="2568969"/>
            <a:chExt cx="1080000" cy="1080000"/>
          </a:xfrm>
        </p:grpSpPr>
        <p:sp>
          <p:nvSpPr>
            <p:cNvPr id="31" name="楕円 30">
              <a:extLst>
                <a:ext uri="{FF2B5EF4-FFF2-40B4-BE49-F238E27FC236}">
                  <a16:creationId xmlns:a16="http://schemas.microsoft.com/office/drawing/2014/main" id="{4D212272-2185-8318-F31D-8FFE21F2C259}"/>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2" name="グラフィックス 31" descr="男性 枠線">
              <a:extLst>
                <a:ext uri="{FF2B5EF4-FFF2-40B4-BE49-F238E27FC236}">
                  <a16:creationId xmlns:a16="http://schemas.microsoft.com/office/drawing/2014/main" id="{D7035D56-6FB2-4C4C-63E7-69A5268D2889}"/>
                </a:ext>
              </a:extLst>
            </p:cNvPr>
            <p:cNvPicPr>
              <a:picLocks noChangeAspect="1"/>
            </p:cNvPicPr>
            <p:nvPr/>
          </p:nvPicPr>
          <p:blipFill>
            <a:blip r:embed="rId7">
              <a:extLst>
                <a:ext uri="{96DAC541-7B7A-43D3-8B79-37D633B846F1}">
                  <asvg:svgBlip xmlns:asvg="http://schemas.microsoft.com/office/drawing/2016/SVG/main" r:embed="rId8"/>
                </a:ext>
              </a:extLst>
            </a:blip>
            <a:srcRect l="32102" r="32682" b="66604"/>
            <a:stretch>
              <a:fillRect/>
            </a:stretch>
          </p:blipFill>
          <p:spPr>
            <a:xfrm>
              <a:off x="5707514" y="2679318"/>
              <a:ext cx="763136" cy="723689"/>
            </a:xfrm>
            <a:prstGeom prst="rect">
              <a:avLst/>
            </a:prstGeom>
          </p:spPr>
        </p:pic>
      </p:grpSp>
      <p:pic>
        <p:nvPicPr>
          <p:cNvPr id="33" name="グラフィックス 32" descr="ワイヤレス 単色塗りつぶし">
            <a:extLst>
              <a:ext uri="{FF2B5EF4-FFF2-40B4-BE49-F238E27FC236}">
                <a16:creationId xmlns:a16="http://schemas.microsoft.com/office/drawing/2014/main" id="{A58879B1-532F-7AC2-FD77-286E7E6659D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5EB19CD5-801A-E32C-9D54-B9533715876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❷</a:t>
            </a:r>
          </a:p>
        </p:txBody>
      </p:sp>
      <p:sp>
        <p:nvSpPr>
          <p:cNvPr id="37" name="正方形/長方形 36">
            <a:extLst>
              <a:ext uri="{FF2B5EF4-FFF2-40B4-BE49-F238E27FC236}">
                <a16:creationId xmlns:a16="http://schemas.microsoft.com/office/drawing/2014/main" id="{192D76AA-2425-5F95-E970-743E71560479}"/>
              </a:ext>
            </a:extLst>
          </p:cNvPr>
          <p:cNvSpPr/>
          <p:nvPr/>
        </p:nvSpPr>
        <p:spPr>
          <a:xfrm>
            <a:off x="6894005" y="4256235"/>
            <a:ext cx="266837" cy="294014"/>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290B8D01-767C-11E0-6AA0-BC88F9308006}"/>
              </a:ext>
            </a:extLst>
          </p:cNvPr>
          <p:cNvCxnSpPr>
            <a:cxnSpLocks/>
          </p:cNvCxnSpPr>
          <p:nvPr/>
        </p:nvCxnSpPr>
        <p:spPr>
          <a:xfrm>
            <a:off x="6921112" y="4393424"/>
            <a:ext cx="212621" cy="0"/>
          </a:xfrm>
          <a:prstGeom prst="straightConnector1">
            <a:avLst/>
          </a:prstGeom>
          <a:ln w="19050">
            <a:solidFill>
              <a:schemeClr val="bg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sp>
        <p:nvSpPr>
          <p:cNvPr id="2" name="四角形: 角を丸くする 1">
            <a:extLst>
              <a:ext uri="{FF2B5EF4-FFF2-40B4-BE49-F238E27FC236}">
                <a16:creationId xmlns:a16="http://schemas.microsoft.com/office/drawing/2014/main" id="{30250C50-7D8D-2E14-48D8-CBA1C954DCF7}"/>
              </a:ext>
            </a:extLst>
          </p:cNvPr>
          <p:cNvSpPr/>
          <p:nvPr/>
        </p:nvSpPr>
        <p:spPr>
          <a:xfrm>
            <a:off x="440701" y="2839452"/>
            <a:ext cx="4179228"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7D855FA1-8C58-CABB-ABF1-408DACCF3E8C}"/>
              </a:ext>
            </a:extLst>
          </p:cNvPr>
          <p:cNvSpPr/>
          <p:nvPr/>
        </p:nvSpPr>
        <p:spPr>
          <a:xfrm>
            <a:off x="687434" y="2678674"/>
            <a:ext cx="4009232" cy="201273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ぱすわーどの　　 のまーくや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表示（ひょうじ）を おすと、</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いれた ぱすわーどが みえます。</a:t>
            </a:r>
            <a:endParaRPr kumimoji="1" lang="en-US" altLang="ja-JP" sz="2000" b="1">
              <a:latin typeface="BIZ UDPゴシック" panose="020B0400000000000000" pitchFamily="50" charset="-128"/>
              <a:ea typeface="BIZ UDPゴシック" panose="020B0400000000000000" pitchFamily="50" charset="-128"/>
            </a:endParaRPr>
          </a:p>
        </p:txBody>
      </p:sp>
      <p:grpSp>
        <p:nvGrpSpPr>
          <p:cNvPr id="5" name="グループ化 4">
            <a:extLst>
              <a:ext uri="{FF2B5EF4-FFF2-40B4-BE49-F238E27FC236}">
                <a16:creationId xmlns:a16="http://schemas.microsoft.com/office/drawing/2014/main" id="{6460944E-2232-EB96-489D-3495690D6091}"/>
              </a:ext>
            </a:extLst>
          </p:cNvPr>
          <p:cNvGrpSpPr/>
          <p:nvPr/>
        </p:nvGrpSpPr>
        <p:grpSpPr>
          <a:xfrm>
            <a:off x="6403984" y="4422245"/>
            <a:ext cx="3539491" cy="687837"/>
            <a:chOff x="7997409" y="5960448"/>
            <a:chExt cx="3539491" cy="687837"/>
          </a:xfrm>
        </p:grpSpPr>
        <p:sp>
          <p:nvSpPr>
            <p:cNvPr id="6" name="フリーフォーム: 図形 5">
              <a:extLst>
                <a:ext uri="{FF2B5EF4-FFF2-40B4-BE49-F238E27FC236}">
                  <a16:creationId xmlns:a16="http://schemas.microsoft.com/office/drawing/2014/main" id="{E1A9B21E-EFF6-6EC9-3D76-FD93BE972106}"/>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40E04AED-B297-7765-45FA-183703B97D86}"/>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9" name="グループ化 8">
            <a:extLst>
              <a:ext uri="{FF2B5EF4-FFF2-40B4-BE49-F238E27FC236}">
                <a16:creationId xmlns:a16="http://schemas.microsoft.com/office/drawing/2014/main" id="{6F2B06C2-B1D2-0EB0-CA8E-9E668E8BFC42}"/>
              </a:ext>
            </a:extLst>
          </p:cNvPr>
          <p:cNvGrpSpPr/>
          <p:nvPr/>
        </p:nvGrpSpPr>
        <p:grpSpPr>
          <a:xfrm>
            <a:off x="6512892" y="3014956"/>
            <a:ext cx="3526815" cy="898148"/>
            <a:chOff x="8010085" y="4853978"/>
            <a:chExt cx="3526815" cy="898148"/>
          </a:xfrm>
        </p:grpSpPr>
        <p:sp>
          <p:nvSpPr>
            <p:cNvPr id="10" name="フリーフォーム: 図形 9">
              <a:extLst>
                <a:ext uri="{FF2B5EF4-FFF2-40B4-BE49-F238E27FC236}">
                  <a16:creationId xmlns:a16="http://schemas.microsoft.com/office/drawing/2014/main" id="{C9F9BA10-AF8A-812E-1DE5-F934AC712215}"/>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20FCACDA-D7A7-5684-DC1C-5077E276BA05}"/>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pic>
        <p:nvPicPr>
          <p:cNvPr id="14" name="グラフィックス 13" descr="視覚障碍 単色塗りつぶし">
            <a:extLst>
              <a:ext uri="{FF2B5EF4-FFF2-40B4-BE49-F238E27FC236}">
                <a16:creationId xmlns:a16="http://schemas.microsoft.com/office/drawing/2014/main" id="{B6811139-3359-0485-FFC8-DFC4B103138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354262" y="3105151"/>
            <a:ext cx="369887" cy="369887"/>
          </a:xfrm>
          <a:prstGeom prst="rect">
            <a:avLst/>
          </a:prstGeom>
        </p:spPr>
      </p:pic>
    </p:spTree>
    <p:extLst>
      <p:ext uri="{BB962C8B-B14F-4D97-AF65-F5344CB8AC3E}">
        <p14:creationId xmlns:p14="http://schemas.microsoft.com/office/powerpoint/2010/main" val="1116492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12C03-FD59-85D0-0BE7-FCF577D22EBE}"/>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974FABD6-9E63-9559-9BCF-8C2E0482A3D3}"/>
              </a:ext>
            </a:extLst>
          </p:cNvPr>
          <p:cNvSpPr/>
          <p:nvPr/>
        </p:nvSpPr>
        <p:spPr>
          <a:xfrm>
            <a:off x="1912044" y="1268413"/>
            <a:ext cx="8367912" cy="516367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1948AFC-09AA-3A6D-A4F9-B8B95BE2AEAE}"/>
              </a:ext>
            </a:extLst>
          </p:cNvPr>
          <p:cNvSpPr/>
          <p:nvPr/>
        </p:nvSpPr>
        <p:spPr>
          <a:xfrm>
            <a:off x="5034662" y="3825310"/>
            <a:ext cx="2144183" cy="327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bg1"/>
                </a:solidFill>
              </a:rPr>
              <a:t>●●●●●●</a:t>
            </a:r>
          </a:p>
        </p:txBody>
      </p:sp>
      <p:sp>
        <p:nvSpPr>
          <p:cNvPr id="13" name="正方形/長方形 12">
            <a:extLst>
              <a:ext uri="{FF2B5EF4-FFF2-40B4-BE49-F238E27FC236}">
                <a16:creationId xmlns:a16="http://schemas.microsoft.com/office/drawing/2014/main" id="{F1BD7C78-0D2F-795C-D2E4-6CCC314BC843}"/>
              </a:ext>
            </a:extLst>
          </p:cNvPr>
          <p:cNvSpPr/>
          <p:nvPr/>
        </p:nvSpPr>
        <p:spPr>
          <a:xfrm>
            <a:off x="2507252" y="5736018"/>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他のユーザー</a:t>
            </a:r>
          </a:p>
        </p:txBody>
      </p:sp>
      <p:pic>
        <p:nvPicPr>
          <p:cNvPr id="15" name="グラフィックス 14" descr="電源 単色塗りつぶし">
            <a:extLst>
              <a:ext uri="{FF2B5EF4-FFF2-40B4-BE49-F238E27FC236}">
                <a16:creationId xmlns:a16="http://schemas.microsoft.com/office/drawing/2014/main" id="{E310C301-77F6-2C66-5161-149EB3E22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24243" y="5872172"/>
            <a:ext cx="376063" cy="376063"/>
          </a:xfrm>
          <a:prstGeom prst="rect">
            <a:avLst/>
          </a:prstGeom>
        </p:spPr>
      </p:pic>
      <p:sp>
        <p:nvSpPr>
          <p:cNvPr id="17" name="正方形/長方形 16">
            <a:extLst>
              <a:ext uri="{FF2B5EF4-FFF2-40B4-BE49-F238E27FC236}">
                <a16:creationId xmlns:a16="http://schemas.microsoft.com/office/drawing/2014/main" id="{A8389061-4D03-5988-61A5-5CF35C160DF6}"/>
              </a:ext>
            </a:extLst>
          </p:cNvPr>
          <p:cNvSpPr/>
          <p:nvPr/>
        </p:nvSpPr>
        <p:spPr>
          <a:xfrm>
            <a:off x="2507252" y="5334021"/>
            <a:ext cx="1971509" cy="465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latin typeface="+mn-ea"/>
              </a:rPr>
              <a:t>●●●●●●</a:t>
            </a:r>
          </a:p>
        </p:txBody>
      </p:sp>
      <p:grpSp>
        <p:nvGrpSpPr>
          <p:cNvPr id="19" name="グループ化 18">
            <a:extLst>
              <a:ext uri="{FF2B5EF4-FFF2-40B4-BE49-F238E27FC236}">
                <a16:creationId xmlns:a16="http://schemas.microsoft.com/office/drawing/2014/main" id="{6A3F7D14-72BB-E391-1402-FBB9469ACBE6}"/>
              </a:ext>
            </a:extLst>
          </p:cNvPr>
          <p:cNvGrpSpPr/>
          <p:nvPr/>
        </p:nvGrpSpPr>
        <p:grpSpPr>
          <a:xfrm>
            <a:off x="5556000" y="2568969"/>
            <a:ext cx="1080000" cy="1080000"/>
            <a:chOff x="5556000" y="2568969"/>
            <a:chExt cx="1080000" cy="1080000"/>
          </a:xfrm>
        </p:grpSpPr>
        <p:sp>
          <p:nvSpPr>
            <p:cNvPr id="21" name="楕円 20">
              <a:extLst>
                <a:ext uri="{FF2B5EF4-FFF2-40B4-BE49-F238E27FC236}">
                  <a16:creationId xmlns:a16="http://schemas.microsoft.com/office/drawing/2014/main" id="{3A4F7177-85BD-47A4-A453-08B28AB196CC}"/>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3" name="グラフィックス 22" descr="男性 枠線">
              <a:extLst>
                <a:ext uri="{FF2B5EF4-FFF2-40B4-BE49-F238E27FC236}">
                  <a16:creationId xmlns:a16="http://schemas.microsoft.com/office/drawing/2014/main" id="{F7DA133B-79AD-FFC6-4EB4-8D8E5F1650E3}"/>
                </a:ext>
              </a:extLst>
            </p:cNvPr>
            <p:cNvPicPr>
              <a:picLocks noChangeAspect="1"/>
            </p:cNvPicPr>
            <p:nvPr/>
          </p:nvPicPr>
          <p:blipFill>
            <a:blip r:embed="rId5">
              <a:extLst>
                <a:ext uri="{96DAC541-7B7A-43D3-8B79-37D633B846F1}">
                  <asvg:svgBlip xmlns:asvg="http://schemas.microsoft.com/office/drawing/2016/SVG/main" r:embed="rId6"/>
                </a:ext>
              </a:extLst>
            </a:blip>
            <a:srcRect l="32102" r="32682" b="66604"/>
            <a:stretch>
              <a:fillRect/>
            </a:stretch>
          </p:blipFill>
          <p:spPr>
            <a:xfrm>
              <a:off x="5707514" y="2679318"/>
              <a:ext cx="763136" cy="723689"/>
            </a:xfrm>
            <a:prstGeom prst="rect">
              <a:avLst/>
            </a:prstGeom>
          </p:spPr>
        </p:pic>
      </p:grpSp>
      <p:grpSp>
        <p:nvGrpSpPr>
          <p:cNvPr id="25" name="グループ化 24">
            <a:extLst>
              <a:ext uri="{FF2B5EF4-FFF2-40B4-BE49-F238E27FC236}">
                <a16:creationId xmlns:a16="http://schemas.microsoft.com/office/drawing/2014/main" id="{0E8BFB17-C2EA-838E-C1BF-8A7BB4228A0F}"/>
              </a:ext>
            </a:extLst>
          </p:cNvPr>
          <p:cNvGrpSpPr/>
          <p:nvPr/>
        </p:nvGrpSpPr>
        <p:grpSpPr>
          <a:xfrm>
            <a:off x="2137433" y="5362981"/>
            <a:ext cx="368265" cy="368265"/>
            <a:chOff x="5556000" y="2568969"/>
            <a:chExt cx="1080000" cy="1080000"/>
          </a:xfrm>
        </p:grpSpPr>
        <p:sp>
          <p:nvSpPr>
            <p:cNvPr id="26" name="楕円 25">
              <a:extLst>
                <a:ext uri="{FF2B5EF4-FFF2-40B4-BE49-F238E27FC236}">
                  <a16:creationId xmlns:a16="http://schemas.microsoft.com/office/drawing/2014/main" id="{284C06F4-4427-5464-9D89-D0E780B71BCA}"/>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27" name="グラフィックス 26" descr="男性 枠線">
              <a:extLst>
                <a:ext uri="{FF2B5EF4-FFF2-40B4-BE49-F238E27FC236}">
                  <a16:creationId xmlns:a16="http://schemas.microsoft.com/office/drawing/2014/main" id="{DC9F2BFA-40B0-9491-E993-2CB7BA959EBF}"/>
                </a:ext>
              </a:extLst>
            </p:cNvPr>
            <p:cNvPicPr>
              <a:picLocks noChangeAspect="1"/>
            </p:cNvPicPr>
            <p:nvPr/>
          </p:nvPicPr>
          <p:blipFill>
            <a:blip r:embed="rId5">
              <a:extLst>
                <a:ext uri="{96DAC541-7B7A-43D3-8B79-37D633B846F1}">
                  <asvg:svgBlip xmlns:asvg="http://schemas.microsoft.com/office/drawing/2016/SVG/main" r:embed="rId6"/>
                </a:ext>
              </a:extLst>
            </a:blip>
            <a:srcRect l="32102" r="32682" b="66604"/>
            <a:stretch>
              <a:fillRect/>
            </a:stretch>
          </p:blipFill>
          <p:spPr>
            <a:xfrm>
              <a:off x="5707514" y="2679318"/>
              <a:ext cx="763136" cy="723689"/>
            </a:xfrm>
            <a:prstGeom prst="rect">
              <a:avLst/>
            </a:prstGeom>
          </p:spPr>
        </p:pic>
      </p:grpSp>
      <p:grpSp>
        <p:nvGrpSpPr>
          <p:cNvPr id="30" name="グループ化 29">
            <a:extLst>
              <a:ext uri="{FF2B5EF4-FFF2-40B4-BE49-F238E27FC236}">
                <a16:creationId xmlns:a16="http://schemas.microsoft.com/office/drawing/2014/main" id="{198C3CBC-110E-C459-EA8D-F6580409A7C7}"/>
              </a:ext>
            </a:extLst>
          </p:cNvPr>
          <p:cNvGrpSpPr/>
          <p:nvPr/>
        </p:nvGrpSpPr>
        <p:grpSpPr>
          <a:xfrm>
            <a:off x="2137433" y="5799258"/>
            <a:ext cx="368265" cy="368265"/>
            <a:chOff x="5556000" y="2568969"/>
            <a:chExt cx="1080000" cy="1080000"/>
          </a:xfrm>
        </p:grpSpPr>
        <p:sp>
          <p:nvSpPr>
            <p:cNvPr id="31" name="楕円 30">
              <a:extLst>
                <a:ext uri="{FF2B5EF4-FFF2-40B4-BE49-F238E27FC236}">
                  <a16:creationId xmlns:a16="http://schemas.microsoft.com/office/drawing/2014/main" id="{F43576C2-CE53-9D63-E7E4-54A8F04E03DA}"/>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2" name="グラフィックス 31" descr="男性 枠線">
              <a:extLst>
                <a:ext uri="{FF2B5EF4-FFF2-40B4-BE49-F238E27FC236}">
                  <a16:creationId xmlns:a16="http://schemas.microsoft.com/office/drawing/2014/main" id="{B237814E-9FEB-813A-FE59-624C5E49BB2E}"/>
                </a:ext>
              </a:extLst>
            </p:cNvPr>
            <p:cNvPicPr>
              <a:picLocks noChangeAspect="1"/>
            </p:cNvPicPr>
            <p:nvPr/>
          </p:nvPicPr>
          <p:blipFill>
            <a:blip r:embed="rId5">
              <a:extLst>
                <a:ext uri="{96DAC541-7B7A-43D3-8B79-37D633B846F1}">
                  <asvg:svgBlip xmlns:asvg="http://schemas.microsoft.com/office/drawing/2016/SVG/main" r:embed="rId6"/>
                </a:ext>
              </a:extLst>
            </a:blip>
            <a:srcRect l="32102" r="32682" b="66604"/>
            <a:stretch>
              <a:fillRect/>
            </a:stretch>
          </p:blipFill>
          <p:spPr>
            <a:xfrm>
              <a:off x="5707514" y="2679318"/>
              <a:ext cx="763136" cy="723689"/>
            </a:xfrm>
            <a:prstGeom prst="rect">
              <a:avLst/>
            </a:prstGeom>
          </p:spPr>
        </p:pic>
      </p:grpSp>
      <p:pic>
        <p:nvPicPr>
          <p:cNvPr id="33" name="グラフィックス 32" descr="ワイヤレス 単色塗りつぶし">
            <a:extLst>
              <a:ext uri="{FF2B5EF4-FFF2-40B4-BE49-F238E27FC236}">
                <a16:creationId xmlns:a16="http://schemas.microsoft.com/office/drawing/2014/main" id="{A5EAFBF5-40A8-9CED-7023-349F57188E1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51117" y="5824517"/>
            <a:ext cx="471371" cy="471371"/>
          </a:xfrm>
          <a:prstGeom prst="rect">
            <a:avLst/>
          </a:prstGeom>
        </p:spPr>
      </p:pic>
      <p:sp>
        <p:nvSpPr>
          <p:cNvPr id="8" name="テキスト ボックス 7">
            <a:extLst>
              <a:ext uri="{FF2B5EF4-FFF2-40B4-BE49-F238E27FC236}">
                <a16:creationId xmlns:a16="http://schemas.microsoft.com/office/drawing/2014/main" id="{295F9E41-C0F6-2202-13D3-D98B74AFC14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たぶれっとに さいんいん ❷</a:t>
            </a:r>
          </a:p>
        </p:txBody>
      </p:sp>
      <p:sp>
        <p:nvSpPr>
          <p:cNvPr id="3" name="正方形/長方形 2">
            <a:extLst>
              <a:ext uri="{FF2B5EF4-FFF2-40B4-BE49-F238E27FC236}">
                <a16:creationId xmlns:a16="http://schemas.microsoft.com/office/drawing/2014/main" id="{55149100-AA78-D643-C1A0-E6C8E41C026D}"/>
              </a:ext>
            </a:extLst>
          </p:cNvPr>
          <p:cNvSpPr/>
          <p:nvPr/>
        </p:nvSpPr>
        <p:spPr>
          <a:xfrm>
            <a:off x="5034662" y="4213168"/>
            <a:ext cx="2144183" cy="327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bg1"/>
                </a:solidFill>
              </a:rPr>
              <a:t>ようこそ</a:t>
            </a:r>
          </a:p>
        </p:txBody>
      </p:sp>
      <p:grpSp>
        <p:nvGrpSpPr>
          <p:cNvPr id="22" name="グループ化 21">
            <a:extLst>
              <a:ext uri="{FF2B5EF4-FFF2-40B4-BE49-F238E27FC236}">
                <a16:creationId xmlns:a16="http://schemas.microsoft.com/office/drawing/2014/main" id="{B6C10FDA-BC36-2B3E-5F77-923244247282}"/>
              </a:ext>
            </a:extLst>
          </p:cNvPr>
          <p:cNvGrpSpPr/>
          <p:nvPr/>
        </p:nvGrpSpPr>
        <p:grpSpPr>
          <a:xfrm>
            <a:off x="6512892" y="3014956"/>
            <a:ext cx="3526815" cy="898148"/>
            <a:chOff x="8010085" y="4853978"/>
            <a:chExt cx="3526815" cy="898148"/>
          </a:xfrm>
        </p:grpSpPr>
        <p:sp>
          <p:nvSpPr>
            <p:cNvPr id="24" name="フリーフォーム: 図形 23">
              <a:extLst>
                <a:ext uri="{FF2B5EF4-FFF2-40B4-BE49-F238E27FC236}">
                  <a16:creationId xmlns:a16="http://schemas.microsoft.com/office/drawing/2014/main" id="{252E9C7C-8C4D-DA36-889C-2ED3FEB59D41}"/>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852F1CBC-728F-4598-9BBF-C49BFEBD57D9}"/>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なまえ</a:t>
              </a:r>
            </a:p>
          </p:txBody>
        </p:sp>
      </p:grpSp>
    </p:spTree>
    <p:extLst>
      <p:ext uri="{BB962C8B-B14F-4D97-AF65-F5344CB8AC3E}">
        <p14:creationId xmlns:p14="http://schemas.microsoft.com/office/powerpoint/2010/main" val="1960722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05F4C-54D8-2860-BA3F-FFD6C1A97A41}"/>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33355370-C8A6-114B-DC10-4AF51CC66A96}"/>
              </a:ext>
            </a:extLst>
          </p:cNvPr>
          <p:cNvPicPr>
            <a:picLocks noChangeAspect="1"/>
          </p:cNvPicPr>
          <p:nvPr/>
        </p:nvPicPr>
        <p:blipFill>
          <a:blip r:embed="rId3"/>
          <a:srcRect t="47123" b="5"/>
          <a:stretch>
            <a:fillRect/>
          </a:stretch>
        </p:blipFill>
        <p:spPr>
          <a:xfrm>
            <a:off x="1912044" y="1268413"/>
            <a:ext cx="8369619" cy="5163670"/>
          </a:xfrm>
          <a:prstGeom prst="rect">
            <a:avLst/>
          </a:prstGeom>
        </p:spPr>
      </p:pic>
      <p:sp>
        <p:nvSpPr>
          <p:cNvPr id="8" name="テキスト ボックス 7">
            <a:extLst>
              <a:ext uri="{FF2B5EF4-FFF2-40B4-BE49-F238E27FC236}">
                <a16:creationId xmlns:a16="http://schemas.microsoft.com/office/drawing/2014/main" id="{1CC6B6BE-5ED7-9BE9-1C74-263D1DCD2D6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うぃんどうずの ですくとっぷ がめん</a:t>
            </a:r>
          </a:p>
        </p:txBody>
      </p:sp>
      <p:sp>
        <p:nvSpPr>
          <p:cNvPr id="3" name="四角形: 角を丸くする 2">
            <a:extLst>
              <a:ext uri="{FF2B5EF4-FFF2-40B4-BE49-F238E27FC236}">
                <a16:creationId xmlns:a16="http://schemas.microsoft.com/office/drawing/2014/main" id="{8E423468-F1E0-76D4-F684-E10A8D30C371}"/>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7806C62B-D539-D064-55B6-711DFFBF9CC0}"/>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33" name="Picture 6">
            <a:extLst>
              <a:ext uri="{FF2B5EF4-FFF2-40B4-BE49-F238E27FC236}">
                <a16:creationId xmlns:a16="http://schemas.microsoft.com/office/drawing/2014/main" id="{B21E9F9E-2EC8-D15B-8A61-6A157DDC85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2903A475-4F24-822C-8B64-27B5DF4C60D2}"/>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
        <p:nvSpPr>
          <p:cNvPr id="5" name="テキスト ボックス 4">
            <a:extLst>
              <a:ext uri="{FF2B5EF4-FFF2-40B4-BE49-F238E27FC236}">
                <a16:creationId xmlns:a16="http://schemas.microsoft.com/office/drawing/2014/main" id="{02A09D40-46FA-53EC-4F54-0003950ECE3E}"/>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345813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943C0-E44A-AC05-BF2F-E02511C74EE3}"/>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C7C1672B-C475-6FC4-433A-FD6C58D56367}"/>
              </a:ext>
            </a:extLst>
          </p:cNvPr>
          <p:cNvPicPr>
            <a:picLocks noChangeAspect="1"/>
          </p:cNvPicPr>
          <p:nvPr/>
        </p:nvPicPr>
        <p:blipFill>
          <a:blip r:embed="rId3"/>
          <a:srcRect t="47123" b="5"/>
          <a:stretch>
            <a:fillRect/>
          </a:stretch>
        </p:blipFill>
        <p:spPr>
          <a:xfrm>
            <a:off x="1912044" y="1268413"/>
            <a:ext cx="8369619" cy="5163670"/>
          </a:xfrm>
          <a:prstGeom prst="rect">
            <a:avLst/>
          </a:prstGeom>
        </p:spPr>
      </p:pic>
      <p:sp>
        <p:nvSpPr>
          <p:cNvPr id="8" name="テキスト ボックス 7">
            <a:extLst>
              <a:ext uri="{FF2B5EF4-FFF2-40B4-BE49-F238E27FC236}">
                <a16:creationId xmlns:a16="http://schemas.microsoft.com/office/drawing/2014/main" id="{DEFBC85A-30AE-7E8E-20E1-2CD1F2F4EEF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でんげんを きる</a:t>
            </a:r>
          </a:p>
        </p:txBody>
      </p:sp>
      <p:sp>
        <p:nvSpPr>
          <p:cNvPr id="2" name="四角形: 角を丸くする 1">
            <a:extLst>
              <a:ext uri="{FF2B5EF4-FFF2-40B4-BE49-F238E27FC236}">
                <a16:creationId xmlns:a16="http://schemas.microsoft.com/office/drawing/2014/main" id="{7CD93A0E-EC3E-967D-9859-A6299B331350}"/>
              </a:ext>
            </a:extLst>
          </p:cNvPr>
          <p:cNvSpPr/>
          <p:nvPr/>
        </p:nvSpPr>
        <p:spPr>
          <a:xfrm>
            <a:off x="4688047" y="6144768"/>
            <a:ext cx="491115" cy="294630"/>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リーフォーム: 図形 2">
            <a:extLst>
              <a:ext uri="{FF2B5EF4-FFF2-40B4-BE49-F238E27FC236}">
                <a16:creationId xmlns:a16="http://schemas.microsoft.com/office/drawing/2014/main" id="{1E16EC54-120A-58D8-12C0-E10A1C2A25F5}"/>
              </a:ext>
            </a:extLst>
          </p:cNvPr>
          <p:cNvSpPr/>
          <p:nvPr/>
        </p:nvSpPr>
        <p:spPr>
          <a:xfrm rot="17172246">
            <a:off x="3575374" y="2994467"/>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9" name="四角形: 角を丸くする 58">
            <a:extLst>
              <a:ext uri="{FF2B5EF4-FFF2-40B4-BE49-F238E27FC236}">
                <a16:creationId xmlns:a16="http://schemas.microsoft.com/office/drawing/2014/main" id="{4E46748A-4D56-3C79-A529-6EA46F6F2286}"/>
              </a:ext>
            </a:extLst>
          </p:cNvPr>
          <p:cNvSpPr/>
          <p:nvPr/>
        </p:nvSpPr>
        <p:spPr>
          <a:xfrm>
            <a:off x="3606052" y="3721101"/>
            <a:ext cx="3795406"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したにある</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うぃんどうずまーく    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たっぷする（おす）</a:t>
            </a:r>
            <a:endParaRPr kumimoji="1" lang="en-US" altLang="ja-JP" sz="20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EE5036CE-0904-FA41-3659-7059FC06204C}"/>
              </a:ext>
            </a:extLst>
          </p:cNvPr>
          <p:cNvSpPr/>
          <p:nvPr/>
        </p:nvSpPr>
        <p:spPr>
          <a:xfrm>
            <a:off x="7362526" y="1682661"/>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8C6FFB9-C090-E3CC-CECE-DE21D46F149B}"/>
              </a:ext>
            </a:extLst>
          </p:cNvPr>
          <p:cNvSpPr txBox="1"/>
          <p:nvPr/>
        </p:nvSpPr>
        <p:spPr>
          <a:xfrm>
            <a:off x="8522691" y="1899692"/>
            <a:ext cx="3926419" cy="954107"/>
          </a:xfrm>
          <a:prstGeom prst="rect">
            <a:avLst/>
          </a:prstGeom>
          <a:noFill/>
        </p:spPr>
        <p:txBody>
          <a:bodyPr wrap="square">
            <a:spAutoFit/>
          </a:bodyPr>
          <a:lstStyle/>
          <a:p>
            <a:r>
              <a:rPr kumimoji="1" lang="ja-JP" altLang="en-US" sz="2800" b="1">
                <a:solidFill>
                  <a:schemeClr val="bg1"/>
                </a:solidFill>
                <a:latin typeface="BIZ UDPゴシック" panose="020B0400000000000000" pitchFamily="50" charset="-128"/>
                <a:ea typeface="BIZ UDPゴシック" panose="020B0400000000000000" pitchFamily="50" charset="-128"/>
              </a:rPr>
              <a:t>でんげんぼたんは</a:t>
            </a:r>
            <a:br>
              <a:rPr kumimoji="1" lang="en-US" altLang="ja-JP" sz="2800" b="1">
                <a:solidFill>
                  <a:schemeClr val="bg1"/>
                </a:solidFill>
                <a:latin typeface="BIZ UDPゴシック" panose="020B0400000000000000" pitchFamily="50" charset="-128"/>
                <a:ea typeface="BIZ UDPゴシック" panose="020B0400000000000000" pitchFamily="50" charset="-128"/>
              </a:rPr>
            </a:br>
            <a:r>
              <a:rPr kumimoji="1" lang="ja-JP" altLang="en-US" sz="2800" b="1">
                <a:solidFill>
                  <a:schemeClr val="bg1"/>
                </a:solidFill>
                <a:latin typeface="BIZ UDPゴシック" panose="020B0400000000000000" pitchFamily="50" charset="-128"/>
                <a:ea typeface="BIZ UDPゴシック" panose="020B0400000000000000" pitchFamily="50" charset="-128"/>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3E24AADA-38BC-B1A0-1E3D-F8F92139D5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519193" y="1789519"/>
            <a:ext cx="1054663" cy="1251904"/>
          </a:xfrm>
          <a:prstGeom prst="rect">
            <a:avLst/>
          </a:prstGeom>
        </p:spPr>
      </p:pic>
      <p:pic>
        <p:nvPicPr>
          <p:cNvPr id="20" name="Picture 6">
            <a:extLst>
              <a:ext uri="{FF2B5EF4-FFF2-40B4-BE49-F238E27FC236}">
                <a16:creationId xmlns:a16="http://schemas.microsoft.com/office/drawing/2014/main" id="{432431FE-6783-02E6-E69C-BDDC6FFC80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6">
            <a:extLst>
              <a:ext uri="{FF2B5EF4-FFF2-40B4-BE49-F238E27FC236}">
                <a16:creationId xmlns:a16="http://schemas.microsoft.com/office/drawing/2014/main" id="{D0A1F5DF-840F-E230-CE59-8ED639F158AE}"/>
              </a:ext>
            </a:extLst>
          </p:cNvPr>
          <p:cNvGrpSpPr/>
          <p:nvPr/>
        </p:nvGrpSpPr>
        <p:grpSpPr>
          <a:xfrm>
            <a:off x="5904252" y="4317403"/>
            <a:ext cx="274831" cy="276853"/>
            <a:chOff x="2190750" y="5189538"/>
            <a:chExt cx="215900" cy="217488"/>
          </a:xfrm>
          <a:solidFill>
            <a:schemeClr val="bg1"/>
          </a:solidFill>
        </p:grpSpPr>
        <p:sp>
          <p:nvSpPr>
            <p:cNvPr id="17" name="正方形/長方形 16">
              <a:extLst>
                <a:ext uri="{FF2B5EF4-FFF2-40B4-BE49-F238E27FC236}">
                  <a16:creationId xmlns:a16="http://schemas.microsoft.com/office/drawing/2014/main" id="{8A12125E-B1FF-9F6A-52EA-5EE8253132BC}"/>
                </a:ext>
              </a:extLst>
            </p:cNvPr>
            <p:cNvSpPr/>
            <p:nvPr/>
          </p:nvSpPr>
          <p:spPr>
            <a:xfrm>
              <a:off x="21907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EAFC8DC9-BE4D-39C8-AB73-EA9240FBEB5D}"/>
                </a:ext>
              </a:extLst>
            </p:cNvPr>
            <p:cNvSpPr/>
            <p:nvPr/>
          </p:nvSpPr>
          <p:spPr>
            <a:xfrm>
              <a:off x="23050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20C6F49-08ED-88F2-9B26-1FFF358B2CCE}"/>
                </a:ext>
              </a:extLst>
            </p:cNvPr>
            <p:cNvSpPr/>
            <p:nvPr/>
          </p:nvSpPr>
          <p:spPr>
            <a:xfrm>
              <a:off x="21907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A8F02127-A926-C46A-A1FD-7D68A1A72316}"/>
                </a:ext>
              </a:extLst>
            </p:cNvPr>
            <p:cNvSpPr/>
            <p:nvPr/>
          </p:nvSpPr>
          <p:spPr>
            <a:xfrm>
              <a:off x="23050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5ECD0510-CC7F-14D4-65A8-FEF7CE10994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F9F5151D-346D-7E9E-6CE1-EA342338E3A1}"/>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068949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D346A-CA8F-45B5-B86D-84B62F20E4D5}"/>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CBC782B-D0B0-F30D-1345-43C904797BB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でんげんを きる</a:t>
            </a:r>
          </a:p>
        </p:txBody>
      </p:sp>
      <p:pic>
        <p:nvPicPr>
          <p:cNvPr id="20" name="Picture 6">
            <a:extLst>
              <a:ext uri="{FF2B5EF4-FFF2-40B4-BE49-F238E27FC236}">
                <a16:creationId xmlns:a16="http://schemas.microsoft.com/office/drawing/2014/main" id="{4C94E004-0980-ACBF-C6F2-B0274A895E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EC44704B-A1B6-72B1-86A6-420584BE06AE}"/>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54373549-C300-CBC1-FC08-C1A85E353319}"/>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5FE27A1E-3D0B-0639-32DA-220513F3A0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D4409E3B-B1AF-1B27-757A-5FBE6B1EB8CD}"/>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50D4F8F8-BBAC-A6A5-3166-1888E604A590}"/>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6" name="グラフィックス 35" descr="男性 枠線">
                <a:extLst>
                  <a:ext uri="{FF2B5EF4-FFF2-40B4-BE49-F238E27FC236}">
                    <a16:creationId xmlns:a16="http://schemas.microsoft.com/office/drawing/2014/main" id="{4D6587EC-93BD-5A90-AC8A-2D59EC9252A3}"/>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6FBD5DF2-CDA8-3AD1-03B2-1125E69D021F}"/>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31111033-270E-ADF1-1FAA-6F30CB25D8AF}"/>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600" b="1">
                  <a:solidFill>
                    <a:schemeClr val="bg1">
                      <a:lumMod val="65000"/>
                    </a:schemeClr>
                  </a:solidFill>
                  <a:latin typeface="+mn-ea"/>
                </a:rPr>
                <a:t>●●●●●●</a:t>
              </a:r>
            </a:p>
          </p:txBody>
        </p:sp>
        <p:sp>
          <p:nvSpPr>
            <p:cNvPr id="39" name="正方形/長方形 38">
              <a:extLst>
                <a:ext uri="{FF2B5EF4-FFF2-40B4-BE49-F238E27FC236}">
                  <a16:creationId xmlns:a16="http://schemas.microsoft.com/office/drawing/2014/main" id="{03311430-453F-676B-A62E-D83505F80791}"/>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7" name="楕円 56">
            <a:extLst>
              <a:ext uri="{FF2B5EF4-FFF2-40B4-BE49-F238E27FC236}">
                <a16:creationId xmlns:a16="http://schemas.microsoft.com/office/drawing/2014/main" id="{44359890-D8C4-05E9-77AC-5EE869A8F777}"/>
              </a:ext>
            </a:extLst>
          </p:cNvPr>
          <p:cNvSpPr/>
          <p:nvPr/>
        </p:nvSpPr>
        <p:spPr>
          <a:xfrm>
            <a:off x="7340920" y="5696281"/>
            <a:ext cx="396000" cy="396000"/>
          </a:xfrm>
          <a:prstGeom prst="ellipse">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4DE912A8-1032-0BD8-E6BA-0B6043439704}"/>
              </a:ext>
            </a:extLst>
          </p:cNvPr>
          <p:cNvGrpSpPr/>
          <p:nvPr/>
        </p:nvGrpSpPr>
        <p:grpSpPr>
          <a:xfrm>
            <a:off x="6430069" y="4141140"/>
            <a:ext cx="3416300" cy="1657986"/>
            <a:chOff x="283522" y="4800409"/>
            <a:chExt cx="3416300" cy="1657986"/>
          </a:xfrm>
        </p:grpSpPr>
        <p:sp>
          <p:nvSpPr>
            <p:cNvPr id="6" name="フリーフォーム: 図形 5">
              <a:extLst>
                <a:ext uri="{FF2B5EF4-FFF2-40B4-BE49-F238E27FC236}">
                  <a16:creationId xmlns:a16="http://schemas.microsoft.com/office/drawing/2014/main" id="{70418151-B17E-D114-FCBD-584F9C8668E6}"/>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CB6E58D9-97B8-EB0F-29E0-4C725D2FBF13}"/>
                </a:ext>
              </a:extLst>
            </p:cNvPr>
            <p:cNvSpPr/>
            <p:nvPr/>
          </p:nvSpPr>
          <p:spPr>
            <a:xfrm>
              <a:off x="296222" y="4800409"/>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たっぷ（おす）</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9" name="テキスト ボックス 8">
            <a:extLst>
              <a:ext uri="{FF2B5EF4-FFF2-40B4-BE49-F238E27FC236}">
                <a16:creationId xmlns:a16="http://schemas.microsoft.com/office/drawing/2014/main" id="{94BF61E6-63AA-9E11-1EED-855ABE9C77B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AD6D8A95-89D0-FE43-E8EC-89FA44F5DF95}"/>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2747626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21900-3222-AC0B-AC29-4FE3702B4CD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1286FF11-2803-39A4-D329-51BBA86C097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でんげんを きる</a:t>
            </a:r>
          </a:p>
        </p:txBody>
      </p:sp>
      <p:pic>
        <p:nvPicPr>
          <p:cNvPr id="20" name="Picture 6">
            <a:extLst>
              <a:ext uri="{FF2B5EF4-FFF2-40B4-BE49-F238E27FC236}">
                <a16:creationId xmlns:a16="http://schemas.microsoft.com/office/drawing/2014/main" id="{EE41E653-73E3-2350-8393-F52A80160F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1C3A178A-691B-E031-2584-2178E465C3BA}"/>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CD6C828C-B8BC-DC27-E404-802B38525184}"/>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E47EC04F-F165-6313-7418-1358BBEBE7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37B8565D-8E11-B3AC-D165-7E0A8802CFDA}"/>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0006672D-9764-D263-77B3-54E3094A9773}"/>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36" name="グラフィックス 35" descr="男性 枠線">
                <a:extLst>
                  <a:ext uri="{FF2B5EF4-FFF2-40B4-BE49-F238E27FC236}">
                    <a16:creationId xmlns:a16="http://schemas.microsoft.com/office/drawing/2014/main" id="{E04A744A-1D7C-C971-89C2-486E00966A63}"/>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D94C5C58-B3BB-4FFD-3ADA-3438B4A223B0}"/>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3453F2C-E332-B7DD-22CC-27A64B54111D}"/>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600" b="1">
                  <a:solidFill>
                    <a:schemeClr val="bg1">
                      <a:lumMod val="65000"/>
                    </a:schemeClr>
                  </a:solidFill>
                  <a:latin typeface="+mn-ea"/>
                </a:rPr>
                <a:t>●●●●●●</a:t>
              </a:r>
            </a:p>
          </p:txBody>
        </p:sp>
        <p:sp>
          <p:nvSpPr>
            <p:cNvPr id="39" name="正方形/長方形 38">
              <a:extLst>
                <a:ext uri="{FF2B5EF4-FFF2-40B4-BE49-F238E27FC236}">
                  <a16:creationId xmlns:a16="http://schemas.microsoft.com/office/drawing/2014/main" id="{489AB7C8-A692-806A-7FD0-C9401D6BCCFE}"/>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46" name="図 45" descr="グラフィカル ユーザー インターフェイス, アプリケーション&#10;&#10;AI 生成コンテンツは誤りを含む可能性があります。">
            <a:extLst>
              <a:ext uri="{FF2B5EF4-FFF2-40B4-BE49-F238E27FC236}">
                <a16:creationId xmlns:a16="http://schemas.microsoft.com/office/drawing/2014/main" id="{9AE098E5-F532-66F3-BE96-D502A4D1DDA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7167562" y="4949825"/>
            <a:ext cx="749301" cy="762000"/>
          </a:xfrm>
          <a:prstGeom prst="roundRect">
            <a:avLst>
              <a:gd name="adj" fmla="val 7890"/>
            </a:avLst>
          </a:prstGeom>
        </p:spPr>
      </p:pic>
      <p:sp>
        <p:nvSpPr>
          <p:cNvPr id="57" name="四角形: 角を丸くする 56">
            <a:extLst>
              <a:ext uri="{FF2B5EF4-FFF2-40B4-BE49-F238E27FC236}">
                <a16:creationId xmlns:a16="http://schemas.microsoft.com/office/drawing/2014/main" id="{B004D060-EDCA-41F0-DEB8-4E50FD4A1811}"/>
              </a:ext>
            </a:extLst>
          </p:cNvPr>
          <p:cNvSpPr/>
          <p:nvPr/>
        </p:nvSpPr>
        <p:spPr>
          <a:xfrm>
            <a:off x="7056119" y="5274733"/>
            <a:ext cx="938531" cy="283634"/>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8" name="グループ化 57">
            <a:extLst>
              <a:ext uri="{FF2B5EF4-FFF2-40B4-BE49-F238E27FC236}">
                <a16:creationId xmlns:a16="http://schemas.microsoft.com/office/drawing/2014/main" id="{F981C802-6CC5-38EB-0370-7F6DBA256ECC}"/>
              </a:ext>
            </a:extLst>
          </p:cNvPr>
          <p:cNvGrpSpPr/>
          <p:nvPr/>
        </p:nvGrpSpPr>
        <p:grpSpPr>
          <a:xfrm>
            <a:off x="6208713" y="3760542"/>
            <a:ext cx="3619242" cy="1656008"/>
            <a:chOff x="283522" y="4802387"/>
            <a:chExt cx="3619242" cy="1656008"/>
          </a:xfrm>
        </p:grpSpPr>
        <p:sp>
          <p:nvSpPr>
            <p:cNvPr id="59" name="フリーフォーム: 図形 58">
              <a:extLst>
                <a:ext uri="{FF2B5EF4-FFF2-40B4-BE49-F238E27FC236}">
                  <a16:creationId xmlns:a16="http://schemas.microsoft.com/office/drawing/2014/main" id="{AD7126E5-F214-A9D9-A458-D1B14527AF0E}"/>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60" name="正方形/長方形 59">
              <a:extLst>
                <a:ext uri="{FF2B5EF4-FFF2-40B4-BE49-F238E27FC236}">
                  <a16:creationId xmlns:a16="http://schemas.microsoft.com/office/drawing/2014/main" id="{ADE4E0F6-82DF-1FB1-1687-65F73ECC2E14}"/>
                </a:ext>
              </a:extLst>
            </p:cNvPr>
            <p:cNvSpPr/>
            <p:nvPr/>
          </p:nvSpPr>
          <p:spPr>
            <a:xfrm>
              <a:off x="499164" y="4802387"/>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しゃっとだうん</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62" name="グラフィックス 61" descr="電源 単色塗りつぶし">
            <a:extLst>
              <a:ext uri="{FF2B5EF4-FFF2-40B4-BE49-F238E27FC236}">
                <a16:creationId xmlns:a16="http://schemas.microsoft.com/office/drawing/2014/main" id="{3A3C9987-C7B3-C486-07E5-DB0F95172E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52350" y="3913369"/>
            <a:ext cx="376063" cy="376063"/>
          </a:xfrm>
          <a:prstGeom prst="rect">
            <a:avLst/>
          </a:prstGeom>
        </p:spPr>
      </p:pic>
      <p:sp>
        <p:nvSpPr>
          <p:cNvPr id="5" name="テキスト ボックス 4">
            <a:extLst>
              <a:ext uri="{FF2B5EF4-FFF2-40B4-BE49-F238E27FC236}">
                <a16:creationId xmlns:a16="http://schemas.microsoft.com/office/drawing/2014/main" id="{7B5E03B2-5960-D3D4-A687-4D043D57B1CE}"/>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63FB5A27-E500-CCAA-8632-9A1ED6D68D6F}"/>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257566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E558A-66F0-BB54-9B58-FA14B0C949EE}"/>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75C059DD-FE23-8023-597B-88446BEC3C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054C4E3F-7625-C083-B601-3AD85F8D50E2}"/>
              </a:ext>
            </a:extLst>
          </p:cNvPr>
          <p:cNvSpPr txBox="1"/>
          <p:nvPr/>
        </p:nvSpPr>
        <p:spPr>
          <a:xfrm>
            <a:off x="1951766" y="1318018"/>
            <a:ext cx="8607147" cy="3591368"/>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いれるとき</a:t>
            </a:r>
            <a:r>
              <a:rPr lang="ja-JP" altLang="en-US" sz="2600" b="1">
                <a:solidFill>
                  <a:prstClr val="white"/>
                </a:solidFill>
                <a:latin typeface="BIZ UDPゴシック" panose="020B0400000000000000" pitchFamily="50" charset="-128"/>
                <a:ea typeface="BIZ UDPゴシック" panose="020B0400000000000000" pitchFamily="50" charset="-128"/>
              </a:rPr>
              <a:t>の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 おさない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うぃんどうずまーく　　を たっぷする（おす）</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でんげんまーくを たっぷする（おす）</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indent="-442913">
              <a:lnSpc>
                <a:spcPct val="150000"/>
              </a:lnSpc>
              <a:buFont typeface="+mj-ea"/>
              <a:buAutoNum type="circleNumDbPlain"/>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しゃっとだうんを </a:t>
            </a:r>
            <a:r>
              <a:rPr lang="ja-JP" altLang="en-US" sz="2600" b="1">
                <a:solidFill>
                  <a:prstClr val="white"/>
                </a:solidFill>
                <a:latin typeface="BIZ UDPゴシック" panose="020B0400000000000000" pitchFamily="50" charset="-128"/>
                <a:ea typeface="BIZ UDPゴシック" panose="020B0400000000000000" pitchFamily="50" charset="-128"/>
              </a:rPr>
              <a:t>えらんで たっぷする（おす）</a:t>
            </a:r>
            <a:endParaRPr lang="en-US" altLang="ja-JP" sz="2600" b="1">
              <a:solidFill>
                <a:prstClr val="white"/>
              </a:solidFill>
              <a:latin typeface="BIZ UDPゴシック" panose="020B0400000000000000" pitchFamily="50" charset="-128"/>
              <a:ea typeface="BIZ UDPゴシック" panose="020B0400000000000000" pitchFamily="50" charset="-128"/>
            </a:endParaRP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がめん が まっくろになったのを かくにんする</a:t>
            </a: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ゆっくり やさしく　たぶれっとを とじる</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タイトル 2">
            <a:extLst>
              <a:ext uri="{FF2B5EF4-FFF2-40B4-BE49-F238E27FC236}">
                <a16:creationId xmlns:a16="http://schemas.microsoft.com/office/drawing/2014/main" id="{C4D182A9-338D-5BB6-B9F0-A1AFFF97FD5D}"/>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おわるとき</a:t>
            </a: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3" name="グラフィックス 2" descr="電源 単色塗りつぶし">
            <a:extLst>
              <a:ext uri="{FF2B5EF4-FFF2-40B4-BE49-F238E27FC236}">
                <a16:creationId xmlns:a16="http://schemas.microsoft.com/office/drawing/2014/main" id="{02D52B0A-7510-20EC-4657-359A28CAC9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4824" y="5082782"/>
            <a:ext cx="914400" cy="914400"/>
          </a:xfrm>
          <a:prstGeom prst="rect">
            <a:avLst/>
          </a:prstGeom>
        </p:spPr>
      </p:pic>
      <p:pic>
        <p:nvPicPr>
          <p:cNvPr id="5" name="Picture 6">
            <a:extLst>
              <a:ext uri="{FF2B5EF4-FFF2-40B4-BE49-F238E27FC236}">
                <a16:creationId xmlns:a16="http://schemas.microsoft.com/office/drawing/2014/main" id="{7C7B2C74-516F-CC0C-1A9E-FA4E271F7F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グループ化 3">
            <a:extLst>
              <a:ext uri="{FF2B5EF4-FFF2-40B4-BE49-F238E27FC236}">
                <a16:creationId xmlns:a16="http://schemas.microsoft.com/office/drawing/2014/main" id="{70CFAE2F-D684-2E54-3E5D-6CA0C0CC6A97}"/>
              </a:ext>
            </a:extLst>
          </p:cNvPr>
          <p:cNvGrpSpPr/>
          <p:nvPr/>
        </p:nvGrpSpPr>
        <p:grpSpPr>
          <a:xfrm>
            <a:off x="5350476" y="2104968"/>
            <a:ext cx="333833" cy="336289"/>
            <a:chOff x="2190750" y="5189538"/>
            <a:chExt cx="215900" cy="217488"/>
          </a:xfrm>
          <a:solidFill>
            <a:schemeClr val="bg1"/>
          </a:solidFill>
        </p:grpSpPr>
        <p:sp>
          <p:nvSpPr>
            <p:cNvPr id="6" name="正方形/長方形 5">
              <a:extLst>
                <a:ext uri="{FF2B5EF4-FFF2-40B4-BE49-F238E27FC236}">
                  <a16:creationId xmlns:a16="http://schemas.microsoft.com/office/drawing/2014/main" id="{9C291F41-0600-6FE2-E9FE-07B86181DB42}"/>
                </a:ext>
              </a:extLst>
            </p:cNvPr>
            <p:cNvSpPr/>
            <p:nvPr/>
          </p:nvSpPr>
          <p:spPr>
            <a:xfrm>
              <a:off x="21907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423C2EB7-7144-2FF2-0E36-59CCCB7EF0C2}"/>
                </a:ext>
              </a:extLst>
            </p:cNvPr>
            <p:cNvSpPr/>
            <p:nvPr/>
          </p:nvSpPr>
          <p:spPr>
            <a:xfrm>
              <a:off x="23050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859F733C-BD5C-EA47-AF24-00C624A08C09}"/>
                </a:ext>
              </a:extLst>
            </p:cNvPr>
            <p:cNvSpPr/>
            <p:nvPr/>
          </p:nvSpPr>
          <p:spPr>
            <a:xfrm>
              <a:off x="21907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F378C58-1AC4-24AD-97FD-B4F5F3B172E4}"/>
                </a:ext>
              </a:extLst>
            </p:cNvPr>
            <p:cNvSpPr/>
            <p:nvPr/>
          </p:nvSpPr>
          <p:spPr>
            <a:xfrm>
              <a:off x="23050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80C21DFB-1962-AD47-EEEA-51ED5F4B8AD7}"/>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405428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FDFC4D8-91B6-6281-0FFC-E66A678BF8F6}"/>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a:latin typeface="BIZ UDPゴシック" panose="020B0400000000000000" pitchFamily="50" charset="-128"/>
                <a:ea typeface="BIZ UDPゴシック" panose="020B0400000000000000" pitchFamily="50" charset="-128"/>
              </a:rPr>
              <a:t>1</a:t>
            </a:r>
            <a:r>
              <a:rPr kumimoji="1" lang="ja-JP" altLang="en-US" sz="24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a:latin typeface="BIZ UDPゴシック" panose="020B0400000000000000" pitchFamily="50" charset="-128"/>
              <a:ea typeface="BIZ UDPゴシック" panose="020B0400000000000000" pitchFamily="50" charset="-128"/>
            </a:endParaRPr>
          </a:p>
          <a:p>
            <a:pPr algn="ctr">
              <a:lnSpc>
                <a:spcPct val="150000"/>
              </a:lnSpc>
            </a:pPr>
            <a:r>
              <a:rPr lang="ja-JP" altLang="en-US" sz="3600" b="1">
                <a:latin typeface="BIZ UDPゴシック" panose="020B0400000000000000" pitchFamily="50" charset="-128"/>
                <a:ea typeface="BIZ UDPゴシック" panose="020B0400000000000000" pitchFamily="50" charset="-128"/>
              </a:rPr>
              <a:t>①</a:t>
            </a:r>
            <a:r>
              <a:rPr lang="en-US" altLang="ja-JP" sz="3600" b="1">
                <a:latin typeface="BIZ UDPゴシック" panose="020B0400000000000000" pitchFamily="50" charset="-128"/>
                <a:ea typeface="BIZ UDPゴシック" panose="020B0400000000000000" pitchFamily="50" charset="-128"/>
              </a:rPr>
              <a:t>Windows</a:t>
            </a:r>
            <a:r>
              <a:rPr lang="ja-JP" altLang="en-US" sz="3600" b="1">
                <a:latin typeface="BIZ UDPゴシック" panose="020B0400000000000000" pitchFamily="50" charset="-128"/>
                <a:ea typeface="BIZ UDPゴシック" panose="020B0400000000000000" pitchFamily="50" charset="-128"/>
              </a:rPr>
              <a:t> </a:t>
            </a:r>
            <a:r>
              <a:rPr kumimoji="1" lang="ja-JP" altLang="en-US" sz="3600" b="1">
                <a:latin typeface="BIZ UDPゴシック" panose="020B0400000000000000" pitchFamily="50" charset="-128"/>
                <a:ea typeface="BIZ UDPゴシック" panose="020B0400000000000000" pitchFamily="50" charset="-128"/>
              </a:rPr>
              <a:t>タブレットにサインイン</a:t>
            </a:r>
            <a:endParaRPr kumimoji="1" lang="en-US" altLang="ja-JP" sz="3600" b="1">
              <a:latin typeface="BIZ UDPゴシック" panose="020B0400000000000000" pitchFamily="50" charset="-128"/>
              <a:ea typeface="BIZ UDPゴシック" panose="020B0400000000000000" pitchFamily="50" charset="-128"/>
            </a:endParaRPr>
          </a:p>
        </p:txBody>
      </p:sp>
      <p:pic>
        <p:nvPicPr>
          <p:cNvPr id="5126" name="Picture 6">
            <a:extLst>
              <a:ext uri="{FF2B5EF4-FFF2-40B4-BE49-F238E27FC236}">
                <a16:creationId xmlns:a16="http://schemas.microsoft.com/office/drawing/2014/main" id="{7A1A7AA0-F435-1E96-BD6C-BD7A2C892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5746" y="2103964"/>
            <a:ext cx="4880507" cy="4880507"/>
          </a:xfrm>
          <a:prstGeom prst="rect">
            <a:avLst/>
          </a:prstGeom>
          <a:noFill/>
          <a:extLst>
            <a:ext uri="{909E8E84-426E-40DD-AFC4-6F175D3DCCD1}">
              <a14:hiddenFill xmlns:a14="http://schemas.microsoft.com/office/drawing/2010/main">
                <a:solidFill>
                  <a:srgbClr val="FFFFFF"/>
                </a:solidFill>
              </a14:hiddenFill>
            </a:ext>
          </a:extLst>
        </p:spPr>
      </p:pic>
      <p:sp>
        <p:nvSpPr>
          <p:cNvPr id="3" name="四角形: 角を丸くする 2">
            <a:hlinkClick r:id="rId4" action="ppaction://hlinksldjump"/>
            <a:extLst>
              <a:ext uri="{FF2B5EF4-FFF2-40B4-BE49-F238E27FC236}">
                <a16:creationId xmlns:a16="http://schemas.microsoft.com/office/drawing/2014/main" id="{4AD17795-1C2C-CC7D-3F45-4220E8BB3B76}"/>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7" name="テキスト ボックス 6">
            <a:extLst>
              <a:ext uri="{FF2B5EF4-FFF2-40B4-BE49-F238E27FC236}">
                <a16:creationId xmlns:a16="http://schemas.microsoft.com/office/drawing/2014/main" id="{32E0552C-73B3-7F6B-BEC3-19CB73529CC7}"/>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943793E8-67AB-0BE2-6BFC-7336604933F1}"/>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37206776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23D8F7-3056-74BF-03AA-B7473914CB1C}"/>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B053D8BC-6ADB-4698-DA88-90C4E50AB1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BC136C6D-15A2-2935-5C7B-64C7313261F7}"/>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267C3DCF-BD81-55F4-DFFB-FEB751FD21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7438FBD1-FCA0-2F51-185E-FB2F85FCAF2E}"/>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47361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8F29D-0A85-B7C9-A80A-E937050DB4A6}"/>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DA6238-C849-1A12-21D9-9145C9A0E0EB}"/>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669A493-88E3-DEF8-5CA5-5CE05DE70CD2}"/>
              </a:ext>
            </a:extLst>
          </p:cNvPr>
          <p:cNvSpPr txBox="1"/>
          <p:nvPr/>
        </p:nvSpPr>
        <p:spPr>
          <a:xfrm>
            <a:off x="0" y="461846"/>
            <a:ext cx="12191999" cy="1336135"/>
          </a:xfrm>
          <a:prstGeom prst="rect">
            <a:avLst/>
          </a:prstGeom>
          <a:noFill/>
        </p:spPr>
        <p:txBody>
          <a:bodyPr wrap="square" rtlCol="0">
            <a:spAutoFit/>
          </a:bodyPr>
          <a:lstStyle/>
          <a:p>
            <a:pPr algn="ctr">
              <a:lnSpc>
                <a:spcPct val="150000"/>
              </a:lnSpc>
            </a:pPr>
            <a:r>
              <a:rPr kumimoji="1" lang="en-US" altLang="ja-JP" sz="2400" b="1">
                <a:latin typeface="BIZ UDPゴシック" panose="020B0400000000000000" pitchFamily="50" charset="-128"/>
                <a:ea typeface="BIZ UDPゴシック" panose="020B0400000000000000" pitchFamily="50" charset="-128"/>
              </a:rPr>
              <a:t>1</a:t>
            </a:r>
            <a:r>
              <a:rPr kumimoji="1" lang="ja-JP" altLang="en-US" sz="24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②</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オクリンクプラス　ペンツール</a:t>
            </a:r>
            <a:endParaRPr kumimoji="1" lang="en-US" altLang="ja-JP" sz="36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4FAE4A08-72E9-DF6E-A332-F5696C6D2D10}"/>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10CBFAC7-D5C5-6A65-AAB8-35C6C835D8B0}"/>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授業前に先生アカウントで実施ください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A08374B6-50F7-4F3F-FBBC-262982976534}"/>
              </a:ext>
            </a:extLst>
          </p:cNvPr>
          <p:cNvSpPr txBox="1"/>
          <p:nvPr/>
        </p:nvSpPr>
        <p:spPr>
          <a:xfrm>
            <a:off x="953190" y="3598277"/>
            <a:ext cx="10277304" cy="2246769"/>
          </a:xfrm>
          <a:prstGeom prst="rect">
            <a:avLst/>
          </a:prstGeom>
          <a:solidFill>
            <a:schemeClr val="bg1"/>
          </a:solidFill>
          <a:ln w="19050">
            <a:solidFill>
              <a:schemeClr val="bg1"/>
            </a:solidFill>
          </a:ln>
        </p:spPr>
        <p:txBody>
          <a:bodyPr wrap="square" lIns="91440" tIns="45720" rIns="91440" bIns="45720" rtlCol="0" anchor="t">
            <a:spAutoFit/>
          </a:bodyPr>
          <a:lstStyle/>
          <a:p>
            <a:r>
              <a:rPr kumimoji="1" lang="ja-JP" altLang="en-US" sz="2000">
                <a:latin typeface="BIZ UDPゴシック" panose="020B0400000000000000" pitchFamily="50" charset="-128"/>
                <a:ea typeface="BIZ UDPゴシック"/>
              </a:rPr>
              <a:t>①　共有コードを使用し、カードを取得する</a:t>
            </a:r>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②　授業を開始する</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a:rPr>
              <a:t>③　②で開始した授業を開き、①で取得したカードをカード</a:t>
            </a:r>
            <a:r>
              <a:rPr kumimoji="1" lang="en-US" altLang="ja-JP" sz="2000">
                <a:latin typeface="BIZ UDPゴシック" panose="020B0400000000000000" pitchFamily="50" charset="-128"/>
                <a:ea typeface="BIZ UDPゴシック"/>
              </a:rPr>
              <a:t>BOX</a:t>
            </a:r>
            <a:r>
              <a:rPr kumimoji="1" lang="ja-JP" altLang="en-US" sz="2000">
                <a:latin typeface="BIZ UDPゴシック" panose="020B0400000000000000" pitchFamily="50" charset="-128"/>
                <a:ea typeface="BIZ UDPゴシック"/>
              </a:rPr>
              <a:t>から取り出す</a:t>
            </a:r>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④　取り出したカードを子供たちのマイボードに送る</a:t>
            </a:r>
            <a:endParaRPr kumimoji="1" lang="en-US" altLang="ja-JP" sz="2000">
              <a:latin typeface="BIZ UDPゴシック" panose="020B0400000000000000" pitchFamily="50" charset="-128"/>
              <a:ea typeface="BIZ UDPゴシック" panose="020B0400000000000000" pitchFamily="50" charset="-128"/>
            </a:endParaRPr>
          </a:p>
        </p:txBody>
      </p:sp>
      <p:pic>
        <p:nvPicPr>
          <p:cNvPr id="8" name="図 7" descr="QR コード&#10;&#10;AI 生成コンテンツは誤りを含む可能性があります。">
            <a:extLst>
              <a:ext uri="{FF2B5EF4-FFF2-40B4-BE49-F238E27FC236}">
                <a16:creationId xmlns:a16="http://schemas.microsoft.com/office/drawing/2014/main" id="{80B5DAA5-48B0-DC19-0FA1-C155B9D14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107" y="3624831"/>
            <a:ext cx="991904" cy="995749"/>
          </a:xfrm>
          <a:prstGeom prst="rect">
            <a:avLst/>
          </a:prstGeom>
        </p:spPr>
      </p:pic>
      <p:sp>
        <p:nvSpPr>
          <p:cNvPr id="9" name="テキスト ボックス 8">
            <a:extLst>
              <a:ext uri="{FF2B5EF4-FFF2-40B4-BE49-F238E27FC236}">
                <a16:creationId xmlns:a16="http://schemas.microsoft.com/office/drawing/2014/main" id="{881A5EA4-3445-BE06-13F1-911E54CA4BF7}"/>
              </a:ext>
            </a:extLst>
          </p:cNvPr>
          <p:cNvSpPr txBox="1"/>
          <p:nvPr/>
        </p:nvSpPr>
        <p:spPr>
          <a:xfrm>
            <a:off x="6019864" y="4529965"/>
            <a:ext cx="3964740" cy="369332"/>
          </a:xfrm>
          <a:prstGeom prst="rect">
            <a:avLst/>
          </a:prstGeom>
          <a:noFill/>
        </p:spPr>
        <p:txBody>
          <a:bodyPr wrap="none" rtlCol="0">
            <a:spAutoFit/>
          </a:bodyPr>
          <a:lstStyle/>
          <a:p>
            <a:r>
              <a:rPr kumimoji="1" lang="ja-JP" altLang="ja-JP" b="1">
                <a:ea typeface="+mn-lt"/>
                <a:cs typeface="+mn-lt"/>
              </a:rPr>
              <a:t>pb01KGE3136DQ6ATN2YMHSPC3QQ8</a:t>
            </a:r>
            <a:r>
              <a:rPr kumimoji="1" lang="ja-JP" altLang="en-US">
                <a:latin typeface="BIZ UDPゴシック" panose="020B0400000000000000" pitchFamily="50" charset="-128"/>
                <a:ea typeface="BIZ UDPゴシック"/>
              </a:rPr>
              <a:t>　</a:t>
            </a:r>
            <a:endParaRPr kumimoji="1" lang="ja-JP" altLang="en-US"/>
          </a:p>
        </p:txBody>
      </p:sp>
      <p:sp>
        <p:nvSpPr>
          <p:cNvPr id="3" name="テキスト ボックス 2">
            <a:extLst>
              <a:ext uri="{FF2B5EF4-FFF2-40B4-BE49-F238E27FC236}">
                <a16:creationId xmlns:a16="http://schemas.microsoft.com/office/drawing/2014/main" id="{4C24B74B-7549-FDA0-CD70-D547167525B6}"/>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4112761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778CF-6D28-9F69-5FE4-75DCF0C93D9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631E71-2A9D-1AAF-EAB1-7A284AD638CA}"/>
              </a:ext>
            </a:extLst>
          </p:cNvPr>
          <p:cNvSpPr txBox="1"/>
          <p:nvPr/>
        </p:nvSpPr>
        <p:spPr>
          <a:xfrm>
            <a:off x="1" y="461846"/>
            <a:ext cx="12192000" cy="1336135"/>
          </a:xfrm>
          <a:prstGeom prst="rect">
            <a:avLst/>
          </a:prstGeom>
          <a:noFill/>
        </p:spPr>
        <p:txBody>
          <a:bodyPr wrap="square" rtlCol="0">
            <a:spAutoFit/>
          </a:bodyPr>
          <a:lstStyle/>
          <a:p>
            <a:pPr algn="ctr">
              <a:lnSpc>
                <a:spcPct val="150000"/>
              </a:lnSpc>
            </a:pPr>
            <a:r>
              <a:rPr kumimoji="1" lang="en-US" altLang="ja-JP" sz="2400" b="1">
                <a:latin typeface="BIZ UDPゴシック" panose="020B0400000000000000" pitchFamily="50" charset="-128"/>
                <a:ea typeface="BIZ UDPゴシック" panose="020B0400000000000000" pitchFamily="50" charset="-128"/>
              </a:rPr>
              <a:t>1</a:t>
            </a:r>
            <a:r>
              <a:rPr kumimoji="1" lang="ja-JP" altLang="en-US" sz="24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②</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オクリンクプラス　ペンツール</a:t>
            </a:r>
            <a:endParaRPr kumimoji="1" lang="en-US" altLang="ja-JP" sz="36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F6A8469-FC94-32D9-EF4A-9CEA34B027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4C2C410F-9F94-CA83-4158-CA76906779A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AEF865A-8035-8D29-81C2-80B313749DA0}"/>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257723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4DA6F-3053-A84B-3122-F34F9E9495A2}"/>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3FA8D2E1-5E19-2337-5F49-75B2455BB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CC0139F-10C5-7C58-DD3A-B67163DC0894}"/>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4" name="テキスト ボックス 3">
            <a:extLst>
              <a:ext uri="{FF2B5EF4-FFF2-40B4-BE49-F238E27FC236}">
                <a16:creationId xmlns:a16="http://schemas.microsoft.com/office/drawing/2014/main" id="{05322896-F966-BFD0-8007-33BE21721E36}"/>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807750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C2D7B-252C-FC2E-3A7A-D8C4F5C9C7AF}"/>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F7471FBF-98B1-EE76-5F8D-DD16D569D05B}"/>
              </a:ext>
            </a:extLst>
          </p:cNvPr>
          <p:cNvPicPr>
            <a:picLocks noChangeAspect="1"/>
          </p:cNvPicPr>
          <p:nvPr/>
        </p:nvPicPr>
        <p:blipFill>
          <a:blip r:embed="rId3"/>
          <a:srcRect t="47123" b="5"/>
          <a:stretch>
            <a:fillRect/>
          </a:stretch>
        </p:blipFill>
        <p:spPr>
          <a:xfrm>
            <a:off x="1912044" y="1268413"/>
            <a:ext cx="8369619" cy="5163670"/>
          </a:xfrm>
          <a:prstGeom prst="rect">
            <a:avLst/>
          </a:prstGeom>
        </p:spPr>
      </p:pic>
      <p:sp>
        <p:nvSpPr>
          <p:cNvPr id="8" name="テキスト ボックス 7">
            <a:extLst>
              <a:ext uri="{FF2B5EF4-FFF2-40B4-BE49-F238E27FC236}">
                <a16:creationId xmlns:a16="http://schemas.microsoft.com/office/drawing/2014/main" id="{5BBBBE1E-AD62-52B2-182E-43276B18BF7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うぃんどうずの ですくとっぷ がめん</a:t>
            </a:r>
          </a:p>
        </p:txBody>
      </p:sp>
      <p:sp>
        <p:nvSpPr>
          <p:cNvPr id="3" name="四角形: 角を丸くする 2">
            <a:extLst>
              <a:ext uri="{FF2B5EF4-FFF2-40B4-BE49-F238E27FC236}">
                <a16:creationId xmlns:a16="http://schemas.microsoft.com/office/drawing/2014/main" id="{2B3E6A4C-3AF2-12CD-22DD-0D64B68CF239}"/>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9" name="四角形: 角を丸くする 58">
            <a:extLst>
              <a:ext uri="{FF2B5EF4-FFF2-40B4-BE49-F238E27FC236}">
                <a16:creationId xmlns:a16="http://schemas.microsoft.com/office/drawing/2014/main" id="{077B97DF-70BF-9CE5-5CA5-1F963AA782DB}"/>
              </a:ext>
            </a:extLst>
          </p:cNvPr>
          <p:cNvSpPr/>
          <p:nvPr/>
        </p:nvSpPr>
        <p:spPr>
          <a:xfrm>
            <a:off x="4192142" y="5084208"/>
            <a:ext cx="4226832"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さいんいんが 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B244772F-B893-9AB4-D396-4AD734C922A4}"/>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23403481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B2907-C8DD-C148-0DD4-B633B2BF533B}"/>
            </a:ext>
          </a:extLst>
        </p:cNvPr>
        <p:cNvGrpSpPr/>
        <p:nvPr/>
      </p:nvGrpSpPr>
      <p:grpSpPr>
        <a:xfrm>
          <a:off x="0" y="0"/>
          <a:ext cx="0" cy="0"/>
          <a:chOff x="0" y="0"/>
          <a:chExt cx="0" cy="0"/>
        </a:xfrm>
      </p:grpSpPr>
      <p:pic>
        <p:nvPicPr>
          <p:cNvPr id="15" name="図 14" descr="グラフィカル ユーザー インターフェイス, アプリケーション&#10;&#10;AI 生成コンテンツは誤りを含む可能性があります。">
            <a:extLst>
              <a:ext uri="{FF2B5EF4-FFF2-40B4-BE49-F238E27FC236}">
                <a16:creationId xmlns:a16="http://schemas.microsoft.com/office/drawing/2014/main" id="{BC7819E1-B499-90F0-BA81-B91C0989B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8626" y="1241880"/>
            <a:ext cx="8374954" cy="5190202"/>
          </a:xfrm>
          <a:prstGeom prst="rect">
            <a:avLst/>
          </a:prstGeom>
        </p:spPr>
      </p:pic>
      <p:sp>
        <p:nvSpPr>
          <p:cNvPr id="8" name="テキスト ボックス 7">
            <a:extLst>
              <a:ext uri="{FF2B5EF4-FFF2-40B4-BE49-F238E27FC236}">
                <a16:creationId xmlns:a16="http://schemas.microsoft.com/office/drawing/2014/main" id="{E3EDB6EA-F977-3234-5A93-FB4053601BE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ひらいてみよう</a:t>
            </a:r>
          </a:p>
        </p:txBody>
      </p:sp>
      <p:sp>
        <p:nvSpPr>
          <p:cNvPr id="17" name="テキスト ボックス 16">
            <a:extLst>
              <a:ext uri="{FF2B5EF4-FFF2-40B4-BE49-F238E27FC236}">
                <a16:creationId xmlns:a16="http://schemas.microsoft.com/office/drawing/2014/main" id="{79BDAE30-5A64-40B0-6C94-0911AC00867F}"/>
              </a:ext>
            </a:extLst>
          </p:cNvPr>
          <p:cNvSpPr txBox="1"/>
          <p:nvPr/>
        </p:nvSpPr>
        <p:spPr>
          <a:xfrm>
            <a:off x="1460597"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7" name="テキスト ボックス 6">
            <a:extLst>
              <a:ext uri="{FF2B5EF4-FFF2-40B4-BE49-F238E27FC236}">
                <a16:creationId xmlns:a16="http://schemas.microsoft.com/office/drawing/2014/main" id="{0C139E28-C421-3E44-BA51-657F874BFAF1}"/>
              </a:ext>
            </a:extLst>
          </p:cNvPr>
          <p:cNvSpPr txBox="1"/>
          <p:nvPr/>
        </p:nvSpPr>
        <p:spPr>
          <a:xfrm>
            <a:off x="8418974" y="6395402"/>
            <a:ext cx="3773026" cy="460767"/>
          </a:xfrm>
          <a:prstGeom prst="rect">
            <a:avLst/>
          </a:prstGeom>
          <a:noFill/>
        </p:spPr>
        <p:txBody>
          <a:bodyPr wrap="square">
            <a:spAutoFit/>
          </a:bodyPr>
          <a:lstStyle/>
          <a:p>
            <a:pPr>
              <a:lnSpc>
                <a:spcPct val="120000"/>
              </a:lnSpc>
            </a:pP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は、マイクロソフト グループの企業の商標です。</a:t>
            </a:r>
            <a:endPar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endParaRPr>
          </a:p>
          <a:p>
            <a:pPr>
              <a:lnSpc>
                <a:spcPct val="120000"/>
              </a:lnSpc>
            </a:pP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L-Gate</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は株式会社内田洋行の登録商標です。</a:t>
            </a:r>
            <a:endPar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endParaRPr>
          </a:p>
          <a:p>
            <a:pPr>
              <a:lnSpc>
                <a:spcPct val="120000"/>
              </a:lnSpc>
            </a:pP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「まなびポケット」は </a:t>
            </a: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NTT </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ドコモビジネス株式会社の登録商標です。</a:t>
            </a:r>
          </a:p>
        </p:txBody>
      </p:sp>
      <p:sp>
        <p:nvSpPr>
          <p:cNvPr id="2" name="四角形: 角を丸くする 1">
            <a:extLst>
              <a:ext uri="{FF2B5EF4-FFF2-40B4-BE49-F238E27FC236}">
                <a16:creationId xmlns:a16="http://schemas.microsoft.com/office/drawing/2014/main" id="{1582B3B5-5829-7731-3E42-C263AE688C91}"/>
              </a:ext>
            </a:extLst>
          </p:cNvPr>
          <p:cNvSpPr/>
          <p:nvPr/>
        </p:nvSpPr>
        <p:spPr>
          <a:xfrm>
            <a:off x="2043760" y="1610658"/>
            <a:ext cx="845490" cy="2848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3ABB569A-B56B-9668-11F7-B039BAFB9CA6}"/>
              </a:ext>
            </a:extLst>
          </p:cNvPr>
          <p:cNvSpPr/>
          <p:nvPr/>
        </p:nvSpPr>
        <p:spPr>
          <a:xfrm>
            <a:off x="387938" y="288346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kumimoji="1" lang="ja-JP" altLang="en-US" b="1"/>
              <a:t>このページは、学校（自治体）ごとのミライシードの開き方（例：デスクトップアイコンから、お気に入りバーのリンクから、</a:t>
            </a:r>
            <a:r>
              <a:rPr kumimoji="1" lang="en-US" altLang="ja-JP" b="1"/>
              <a:t>L-Gate</a:t>
            </a:r>
            <a:r>
              <a:rPr kumimoji="1" lang="ja-JP" altLang="en-US" b="1"/>
              <a:t>や、まなびポケット</a:t>
            </a:r>
            <a:r>
              <a:rPr kumimoji="1" lang="ja-JP" altLang="en-US" b="1" baseline="30000"/>
              <a:t>🄬</a:t>
            </a:r>
            <a:r>
              <a:rPr kumimoji="1" lang="ja-JP" altLang="en-US" b="1"/>
              <a:t>のリンクから等）に合わせて、スライドをカスタマイズしてお使いください。</a:t>
            </a:r>
          </a:p>
        </p:txBody>
      </p:sp>
    </p:spTree>
    <p:extLst>
      <p:ext uri="{BB962C8B-B14F-4D97-AF65-F5344CB8AC3E}">
        <p14:creationId xmlns:p14="http://schemas.microsoft.com/office/powerpoint/2010/main" val="1067251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F472B-0B67-BDE4-945E-30FE97DB2FF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9EDA17C-C24F-BEAE-289B-C174A1BEE6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6D36B337-3E33-CFEB-E46B-5BC46F84853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93AED1F-4E8B-C61C-A035-BBD11B4E3F8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252876FB-CEC4-25C2-6908-B4D16E1BCA60}"/>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1C266238-4933-112B-65C7-805C37BEAD55}"/>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9CE3699B-99B4-4C3E-532E-09858D2849C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D9BCA1AB-D135-D127-5215-EAEF43D75413}"/>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8F29D969-C3CF-2AAE-0040-E159C5E801C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41466514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E6BC2-F453-05B6-4195-1D0ABC2F57C6}"/>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E79164-4BED-D505-ABF6-E3BA683B9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526BBF55-BD8C-6585-EB34-4481BA58E5C2}"/>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93B33CD-7AC4-AD1E-723A-1106CC55FD9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F9DFC8ED-13A8-8AFC-E3B1-37E818BC492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4AB7B5-734A-6D29-4673-C898101E552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56B729-CC38-8AA9-4397-EC67F67E6600}"/>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3B17DF3E-1656-AB08-6D75-204E9D3E903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21BC9B01-DC04-AC52-438E-515914125BD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EF72E37-F73A-2CC8-390E-1B77FF9EB564}"/>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8981FDE1-6057-2390-F2C7-B008837D2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D41E3679-A00C-06E8-D3EA-ADF79F3C9441}"/>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FC69EE54-7800-2DA4-9935-86478FE02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67BA0393-0BBA-443C-681A-178A20916B4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DD88D53C-D7D1-5098-EF5D-30754D0C681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4BDE6A29-D2F3-45A2-71F0-3E0BAA315711}"/>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DE78274A-7C9D-8D94-2AFD-CE84B13E71FC}"/>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4D3C8169-74DA-8330-57F2-33C0B9DF1D41}"/>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DF947BE2-7378-C5BB-56BA-08493E98605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188884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BAEC8-6F8C-4C6A-E4FC-8D0CAC7F4B1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2C8D183A-09A8-344C-6DEC-F4E174513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061DA5E-352F-B2A6-D05B-043C7BB6CEBE}"/>
              </a:ext>
            </a:extLst>
          </p:cNvPr>
          <p:cNvSpPr/>
          <p:nvPr/>
        </p:nvSpPr>
        <p:spPr>
          <a:xfrm>
            <a:off x="6095997" y="4372879"/>
            <a:ext cx="2175935"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4569752-763A-DF39-95BF-89A67520176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C026C67C-FBCB-367E-A6BF-375A388B0A2C}"/>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5" name="グループ化 4">
            <a:extLst>
              <a:ext uri="{FF2B5EF4-FFF2-40B4-BE49-F238E27FC236}">
                <a16:creationId xmlns:a16="http://schemas.microsoft.com/office/drawing/2014/main" id="{51F33E81-AE52-FB2B-EC36-EFC905BEDE52}"/>
              </a:ext>
            </a:extLst>
          </p:cNvPr>
          <p:cNvGrpSpPr/>
          <p:nvPr/>
        </p:nvGrpSpPr>
        <p:grpSpPr>
          <a:xfrm>
            <a:off x="7183964" y="3080456"/>
            <a:ext cx="1976083" cy="1415428"/>
            <a:chOff x="7183964" y="3215923"/>
            <a:chExt cx="1976083" cy="1415428"/>
          </a:xfrm>
        </p:grpSpPr>
        <p:sp>
          <p:nvSpPr>
            <p:cNvPr id="3" name="フリーフォーム: 図形 2">
              <a:extLst>
                <a:ext uri="{FF2B5EF4-FFF2-40B4-BE49-F238E27FC236}">
                  <a16:creationId xmlns:a16="http://schemas.microsoft.com/office/drawing/2014/main" id="{D64FBB51-F1C9-6F08-C0D1-E04CB0F1EDAC}"/>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1D2E1C8-B2B8-4B9C-B908-E300B480DA65}"/>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37D16B85-C228-D9C9-268C-D4630B16D25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Microsoft</a:t>
            </a:r>
            <a:r>
              <a:rPr kumimoji="1" lang="ja-JP" altLang="en-US"/>
              <a:t>アカウントでログインする場合</a:t>
            </a:r>
          </a:p>
        </p:txBody>
      </p:sp>
      <p:sp>
        <p:nvSpPr>
          <p:cNvPr id="4" name="正方形/長方形 3">
            <a:extLst>
              <a:ext uri="{FF2B5EF4-FFF2-40B4-BE49-F238E27FC236}">
                <a16:creationId xmlns:a16="http://schemas.microsoft.com/office/drawing/2014/main" id="{99EAD47A-0CEF-B2B0-EE36-32CBD22320C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従来の</a:t>
            </a:r>
            <a:r>
              <a:rPr kumimoji="1" lang="en-US" altLang="ja-JP"/>
              <a:t>URL</a:t>
            </a:r>
            <a:r>
              <a:rPr kumimoji="1" lang="ja-JP" altLang="en-US"/>
              <a:t>で</a:t>
            </a:r>
            <a:endParaRPr kumimoji="1" lang="en-US" altLang="ja-JP"/>
          </a:p>
          <a:p>
            <a:pPr algn="ctr"/>
            <a:r>
              <a:rPr kumimoji="1" lang="ja-JP" altLang="en-US"/>
              <a:t>ログインする場合</a:t>
            </a:r>
          </a:p>
        </p:txBody>
      </p:sp>
    </p:spTree>
    <p:extLst>
      <p:ext uri="{BB962C8B-B14F-4D97-AF65-F5344CB8AC3E}">
        <p14:creationId xmlns:p14="http://schemas.microsoft.com/office/powerpoint/2010/main" val="11805495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B61C3-92B2-9CDE-F0BD-809B6B42B789}"/>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1B5286C8-3965-178E-93EC-57B407EDCBF9}"/>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DF92F75-045E-38FD-317D-32F01E2E646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EB3D8466-821E-2172-3922-2F6E9DDFA08A}"/>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D671E589-52A4-2434-50B8-9ABF7D8315F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pic>
        <p:nvPicPr>
          <p:cNvPr id="6" name="図 5">
            <a:extLst>
              <a:ext uri="{FF2B5EF4-FFF2-40B4-BE49-F238E27FC236}">
                <a16:creationId xmlns:a16="http://schemas.microsoft.com/office/drawing/2014/main" id="{F4C917FD-F4F3-0D17-5612-81EA33D07ACF}"/>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624B8281-32D9-2919-8CFA-B62B9A6B71A2}"/>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F9671771-11FC-A43F-B1F4-96E0228BAB78}"/>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92F3EAF0-BD4A-C4F2-C620-0F2DF0CE9B22}"/>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じどう せいと</a:t>
            </a:r>
          </a:p>
        </p:txBody>
      </p:sp>
    </p:spTree>
    <p:extLst>
      <p:ext uri="{BB962C8B-B14F-4D97-AF65-F5344CB8AC3E}">
        <p14:creationId xmlns:p14="http://schemas.microsoft.com/office/powerpoint/2010/main" val="87121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A6D19A-A383-8DB9-3A64-8FCE23EFD272}"/>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たぶれっと（うぃんどうず）の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a:t>
            </a:r>
            <a:r>
              <a:rPr lang="ja-JP" altLang="en-US" sz="5400" b="1">
                <a:latin typeface="BIZ UDPゴシック" panose="020B0400000000000000" pitchFamily="50" charset="-128"/>
                <a:ea typeface="BIZ UDPゴシック" panose="020B0400000000000000" pitchFamily="50" charset="-128"/>
              </a:rPr>
              <a:t>はじめます</a:t>
            </a:r>
            <a:endParaRPr kumimoji="1" lang="ja-JP" altLang="en-US" sz="5400" b="1">
              <a:latin typeface="BIZ UDPゴシック" panose="020B0400000000000000" pitchFamily="50" charset="-128"/>
              <a:ea typeface="BIZ UDPゴシック" panose="020B0400000000000000" pitchFamily="50" charset="-128"/>
            </a:endParaRPr>
          </a:p>
        </p:txBody>
      </p:sp>
      <p:pic>
        <p:nvPicPr>
          <p:cNvPr id="7172" name="Picture 4">
            <a:extLst>
              <a:ext uri="{FF2B5EF4-FFF2-40B4-BE49-F238E27FC236}">
                <a16:creationId xmlns:a16="http://schemas.microsoft.com/office/drawing/2014/main" id="{63CB958C-4245-7EC5-0C45-5EFF858134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D64924B-2048-31F6-E35A-BE37BFD29DE3}"/>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982689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54471-B520-6EB8-518B-8C8B4A5A92F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8FFFE2D1-10A3-80FB-6C59-3E555FDA4DFF}"/>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0A80A89C-8F65-6B0B-91A6-D382D7E0C640}"/>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30E348-5C8F-FBF7-CDB1-EFCBDCEDF5C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DD74C195-037E-AA8C-B286-87343E89E61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9A0B8CE3-0D16-0BCA-CB9F-099F8EA1C272}"/>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241F863B-672B-3307-85A9-C45A31B638A9}"/>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06DB0860-8E76-CCA9-60D5-D3E69196348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BFF60C36-5B8D-A6F1-3678-DDE2552594B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C586DB72-F29F-20D1-6B47-CCCF434E6EB2}"/>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4060633D-F66E-2F92-7B7C-5F731CE50A8F}"/>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A0C17A40-DDAC-FF97-B018-404F46E55F89}"/>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C6A80985-1F4A-F57B-D64E-89617EB70B25}"/>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EA7D7B1D-910A-9BD9-0892-3BEB58C527E5}"/>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95480676-AD82-E632-07E4-7819B5F53380}"/>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22" name="グループ化 21">
            <a:extLst>
              <a:ext uri="{FF2B5EF4-FFF2-40B4-BE49-F238E27FC236}">
                <a16:creationId xmlns:a16="http://schemas.microsoft.com/office/drawing/2014/main" id="{F556B325-1DF4-C7A9-D379-7C15C77B0DA9}"/>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DBCADAAC-7967-3B1F-445D-A6C3157141D8}"/>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547B9EFC-D144-9BF3-DF90-F72963EA565A}"/>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ほぞんする</a:t>
              </a:r>
            </a:p>
          </p:txBody>
        </p:sp>
      </p:grpSp>
      <p:sp>
        <p:nvSpPr>
          <p:cNvPr id="27" name="四角形: 角を丸くする 26">
            <a:extLst>
              <a:ext uri="{FF2B5EF4-FFF2-40B4-BE49-F238E27FC236}">
                <a16:creationId xmlns:a16="http://schemas.microsoft.com/office/drawing/2014/main" id="{18BD318A-93CA-9A2E-5A3F-9ACAE60B554A}"/>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65E42B63-5699-B304-2782-2934463479D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学校コード、</a:t>
            </a:r>
            <a:r>
              <a:rPr kumimoji="1" lang="en-US" altLang="ja-JP"/>
              <a:t>ID</a:t>
            </a:r>
          </a:p>
          <a:p>
            <a:pPr algn="ctr"/>
            <a:r>
              <a:rPr kumimoji="1" lang="ja-JP" altLang="en-US"/>
              <a:t>ぱすわーどで</a:t>
            </a:r>
            <a:endParaRPr kumimoji="1" lang="en-US" altLang="ja-JP"/>
          </a:p>
          <a:p>
            <a:pPr algn="ctr"/>
            <a:r>
              <a:rPr kumimoji="1" lang="ja-JP" altLang="en-US"/>
              <a:t>ログインする場合</a:t>
            </a:r>
          </a:p>
        </p:txBody>
      </p:sp>
      <p:grpSp>
        <p:nvGrpSpPr>
          <p:cNvPr id="37" name="グループ化 36">
            <a:extLst>
              <a:ext uri="{FF2B5EF4-FFF2-40B4-BE49-F238E27FC236}">
                <a16:creationId xmlns:a16="http://schemas.microsoft.com/office/drawing/2014/main" id="{D0FCDE87-E1FA-F17E-0FBE-964B25C41A5E}"/>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C774D91D-4880-0E0F-4313-F36A1B1C4F6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E67D4F5D-6262-03B2-FA8C-3C478058EFC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36265585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218E4-10FC-C54A-4FFE-5388462EEEC7}"/>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1F3193F-2CC5-FDA8-96CB-5201ECB686A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465B0889-3F36-F10C-6F6E-3C1CFF177DFB}"/>
              </a:ext>
            </a:extLst>
          </p:cNvPr>
          <p:cNvSpPr/>
          <p:nvPr/>
        </p:nvSpPr>
        <p:spPr>
          <a:xfrm>
            <a:off x="6089762"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0BAA410-BA5F-D8A5-552E-5121174BA76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76EA78D9-91BD-11C9-9E2C-FA98E54F2737}"/>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CF1F578C-563F-B242-551A-8551E7916C47}"/>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44EC13FE-2FE9-07FE-204F-5399E570FE2F}"/>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Microsoft</a:t>
            </a:r>
            <a:r>
              <a:rPr kumimoji="1" lang="ja-JP" altLang="en-US"/>
              <a:t>アカウントでログインする場合</a:t>
            </a:r>
          </a:p>
        </p:txBody>
      </p:sp>
      <p:grpSp>
        <p:nvGrpSpPr>
          <p:cNvPr id="6" name="グループ化 5">
            <a:extLst>
              <a:ext uri="{FF2B5EF4-FFF2-40B4-BE49-F238E27FC236}">
                <a16:creationId xmlns:a16="http://schemas.microsoft.com/office/drawing/2014/main" id="{B28E3D87-E8BE-2709-28C5-39313C064AFB}"/>
              </a:ext>
            </a:extLst>
          </p:cNvPr>
          <p:cNvGrpSpPr/>
          <p:nvPr/>
        </p:nvGrpSpPr>
        <p:grpSpPr>
          <a:xfrm>
            <a:off x="7006164" y="4366369"/>
            <a:ext cx="1976083" cy="1415428"/>
            <a:chOff x="7183964" y="3215923"/>
            <a:chExt cx="1976083" cy="1415428"/>
          </a:xfrm>
        </p:grpSpPr>
        <p:sp>
          <p:nvSpPr>
            <p:cNvPr id="7" name="フリーフォーム: 図形 6">
              <a:extLst>
                <a:ext uri="{FF2B5EF4-FFF2-40B4-BE49-F238E27FC236}">
                  <a16:creationId xmlns:a16="http://schemas.microsoft.com/office/drawing/2014/main" id="{290A9A10-EFD0-6BEB-8202-EC5A3CD58AB4}"/>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B2DEAC1-DCF3-24C2-6C15-FFC56B4467E3}"/>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8869027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47164-8B14-6916-4059-B01F40F0ED95}"/>
            </a:ext>
          </a:extLst>
        </p:cNvPr>
        <p:cNvGrpSpPr/>
        <p:nvPr/>
      </p:nvGrpSpPr>
      <p:grpSpPr>
        <a:xfrm>
          <a:off x="0" y="0"/>
          <a:ext cx="0" cy="0"/>
          <a:chOff x="0" y="0"/>
          <a:chExt cx="0" cy="0"/>
        </a:xfrm>
      </p:grpSpPr>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9B0E4B94-D0B6-423D-BFCA-B8A59F36B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196" y="2057286"/>
            <a:ext cx="9677604" cy="2905283"/>
          </a:xfrm>
          <a:prstGeom prst="rect">
            <a:avLst/>
          </a:prstGeom>
          <a:ln w="19050">
            <a:noFill/>
          </a:ln>
        </p:spPr>
      </p:pic>
      <p:sp>
        <p:nvSpPr>
          <p:cNvPr id="3" name="四角形: 角を丸くする 2">
            <a:extLst>
              <a:ext uri="{FF2B5EF4-FFF2-40B4-BE49-F238E27FC236}">
                <a16:creationId xmlns:a16="http://schemas.microsoft.com/office/drawing/2014/main" id="{E3D22203-8FCF-5278-3F14-BB97C4FF1785}"/>
              </a:ext>
            </a:extLst>
          </p:cNvPr>
          <p:cNvSpPr/>
          <p:nvPr/>
        </p:nvSpPr>
        <p:spPr>
          <a:xfrm>
            <a:off x="1445851" y="2600445"/>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3CC6296-630B-3379-5001-AFCEB6E46D7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オクリンクプラスを ひらく</a:t>
            </a:r>
          </a:p>
        </p:txBody>
      </p:sp>
      <p:sp>
        <p:nvSpPr>
          <p:cNvPr id="17" name="テキスト ボックス 16">
            <a:extLst>
              <a:ext uri="{FF2B5EF4-FFF2-40B4-BE49-F238E27FC236}">
                <a16:creationId xmlns:a16="http://schemas.microsoft.com/office/drawing/2014/main" id="{5DAD06CC-ED60-1C42-9F58-2B505713BF60}"/>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Tree>
    <p:extLst>
      <p:ext uri="{BB962C8B-B14F-4D97-AF65-F5344CB8AC3E}">
        <p14:creationId xmlns:p14="http://schemas.microsoft.com/office/powerpoint/2010/main" val="4093775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5D295-D112-3EAA-3C0D-BF76056551E1}"/>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C265D3B9-E94E-6058-071C-43D37C59DC68}"/>
              </a:ext>
            </a:extLst>
          </p:cNvPr>
          <p:cNvGrpSpPr/>
          <p:nvPr/>
        </p:nvGrpSpPr>
        <p:grpSpPr>
          <a:xfrm>
            <a:off x="1376963" y="1268412"/>
            <a:ext cx="9438073" cy="5400675"/>
            <a:chOff x="1376963" y="1268412"/>
            <a:chExt cx="9438073" cy="5400675"/>
          </a:xfrm>
        </p:grpSpPr>
        <p:grpSp>
          <p:nvGrpSpPr>
            <p:cNvPr id="20" name="グループ化 19">
              <a:extLst>
                <a:ext uri="{FF2B5EF4-FFF2-40B4-BE49-F238E27FC236}">
                  <a16:creationId xmlns:a16="http://schemas.microsoft.com/office/drawing/2014/main" id="{F8F5F4D2-4C6F-97DE-42C1-1A767F1A3491}"/>
                </a:ext>
              </a:extLst>
            </p:cNvPr>
            <p:cNvGrpSpPr/>
            <p:nvPr/>
          </p:nvGrpSpPr>
          <p:grpSpPr>
            <a:xfrm>
              <a:off x="1376963" y="1268412"/>
              <a:ext cx="9438073" cy="5400675"/>
              <a:chOff x="1376963" y="1268412"/>
              <a:chExt cx="9438073" cy="5400675"/>
            </a:xfrm>
          </p:grpSpPr>
          <p:pic>
            <p:nvPicPr>
              <p:cNvPr id="22" name="図 21">
                <a:extLst>
                  <a:ext uri="{FF2B5EF4-FFF2-40B4-BE49-F238E27FC236}">
                    <a16:creationId xmlns:a16="http://schemas.microsoft.com/office/drawing/2014/main" id="{EB833594-006A-07A8-75C0-5A05B14564BF}"/>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23" name="正方形/長方形 22">
                <a:extLst>
                  <a:ext uri="{FF2B5EF4-FFF2-40B4-BE49-F238E27FC236}">
                    <a16:creationId xmlns:a16="http://schemas.microsoft.com/office/drawing/2014/main" id="{4BFF6E3B-915A-2EBB-89D1-92DA39B727D0}"/>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1" name="正方形/長方形 20">
              <a:extLst>
                <a:ext uri="{FF2B5EF4-FFF2-40B4-BE49-F238E27FC236}">
                  <a16:creationId xmlns:a16="http://schemas.microsoft.com/office/drawing/2014/main" id="{594DD4BD-ED99-81E2-D786-FB82ECC1C46D}"/>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407C6E82-CFF5-49FB-E013-844EC784F80F}"/>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00E75DC-F7E9-3431-A3FD-A8C56CA3F70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じかんわりを えらぶ</a:t>
            </a:r>
          </a:p>
        </p:txBody>
      </p:sp>
      <p:sp>
        <p:nvSpPr>
          <p:cNvPr id="2" name="四角形: 角を丸くする 1">
            <a:extLst>
              <a:ext uri="{FF2B5EF4-FFF2-40B4-BE49-F238E27FC236}">
                <a16:creationId xmlns:a16="http://schemas.microsoft.com/office/drawing/2014/main" id="{C0272C77-3442-B2D7-3776-0FEE9BB63823}"/>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8B1AA2CC-8D6C-545E-FC3E-7DC1C4F7153F}"/>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せんせいに　いわれたじかんわりを　おす</a:t>
            </a:r>
          </a:p>
        </p:txBody>
      </p:sp>
    </p:spTree>
    <p:extLst>
      <p:ext uri="{BB962C8B-B14F-4D97-AF65-F5344CB8AC3E}">
        <p14:creationId xmlns:p14="http://schemas.microsoft.com/office/powerpoint/2010/main" val="1734734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75C8-DF78-1080-1761-22B34CFA99E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398453DC-8809-2680-9FE9-902F7A192464}"/>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54EEAAF-B64C-C117-545B-A8A4EEF2999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オクリンクプラスの がめん</a:t>
            </a:r>
          </a:p>
        </p:txBody>
      </p:sp>
      <p:sp>
        <p:nvSpPr>
          <p:cNvPr id="12" name="四角形: 角を丸くする 11">
            <a:extLst>
              <a:ext uri="{FF2B5EF4-FFF2-40B4-BE49-F238E27FC236}">
                <a16:creationId xmlns:a16="http://schemas.microsoft.com/office/drawing/2014/main" id="{A3794280-1FC6-0515-22A8-3F6DC203B6AA}"/>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A0AB791-4D4C-CA9A-C022-5CECBA8E28BB}"/>
              </a:ext>
            </a:extLst>
          </p:cNvPr>
          <p:cNvSpPr/>
          <p:nvPr/>
        </p:nvSpPr>
        <p:spPr>
          <a:xfrm>
            <a:off x="4333240" y="5084208"/>
            <a:ext cx="4085734"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じゅんびが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17" name="Picture 2">
            <a:extLst>
              <a:ext uri="{FF2B5EF4-FFF2-40B4-BE49-F238E27FC236}">
                <a16:creationId xmlns:a16="http://schemas.microsoft.com/office/drawing/2014/main" id="{5A511BF5-78FD-DA2C-41B2-AA683B54904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46D21521-06FA-05AC-33F9-5273A6D5DBB9}"/>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
        <p:nvSpPr>
          <p:cNvPr id="2" name="テキスト ボックス 1">
            <a:extLst>
              <a:ext uri="{FF2B5EF4-FFF2-40B4-BE49-F238E27FC236}">
                <a16:creationId xmlns:a16="http://schemas.microsoft.com/office/drawing/2014/main" id="{25632B0F-6ADD-26F9-E991-6EB94B22B227}"/>
              </a:ext>
            </a:extLst>
          </p:cNvPr>
          <p:cNvSpPr txBox="1"/>
          <p:nvPr/>
        </p:nvSpPr>
        <p:spPr>
          <a:xfrm>
            <a:off x="8547848" y="6642556"/>
            <a:ext cx="3644152" cy="200055"/>
          </a:xfrm>
          <a:prstGeom prst="rect">
            <a:avLst/>
          </a:prstGeom>
          <a:noFill/>
        </p:spPr>
        <p:txBody>
          <a:bodyPr wrap="square">
            <a:spAutoFit/>
          </a:bodyPr>
          <a:lstStyle/>
          <a:p>
            <a:pPr algn="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246873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9D358-26BD-E367-8FA8-34C607769572}"/>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057EFE9C-5B07-CDDB-8A38-3D5CB37E2616}"/>
              </a:ext>
            </a:extLst>
          </p:cNvPr>
          <p:cNvPicPr>
            <a:picLocks noChangeAspect="1"/>
          </p:cNvPicPr>
          <p:nvPr/>
        </p:nvPicPr>
        <p:blipFill>
          <a:blip r:embed="rId3"/>
          <a:stretch>
            <a:fillRect/>
          </a:stretch>
        </p:blipFill>
        <p:spPr>
          <a:xfrm>
            <a:off x="1171747" y="1278806"/>
            <a:ext cx="9864000" cy="53156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027338B-10B3-0E1A-A020-ED009ABA965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うけとる</a:t>
            </a:r>
          </a:p>
        </p:txBody>
      </p:sp>
      <p:sp>
        <p:nvSpPr>
          <p:cNvPr id="21" name="四角形: 角を丸くする 20">
            <a:extLst>
              <a:ext uri="{FF2B5EF4-FFF2-40B4-BE49-F238E27FC236}">
                <a16:creationId xmlns:a16="http://schemas.microsoft.com/office/drawing/2014/main" id="{AE3D020F-146B-B1B6-6622-89848215C8CB}"/>
              </a:ext>
            </a:extLst>
          </p:cNvPr>
          <p:cNvSpPr/>
          <p:nvPr/>
        </p:nvSpPr>
        <p:spPr>
          <a:xfrm>
            <a:off x="1132447" y="5942831"/>
            <a:ext cx="761623" cy="6642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8DD94566-C151-7182-D3C1-96BAA3C4C29A}"/>
              </a:ext>
            </a:extLst>
          </p:cNvPr>
          <p:cNvGrpSpPr/>
          <p:nvPr/>
        </p:nvGrpSpPr>
        <p:grpSpPr>
          <a:xfrm>
            <a:off x="405571" y="4516442"/>
            <a:ext cx="3403600" cy="1657986"/>
            <a:chOff x="283522" y="4800409"/>
            <a:chExt cx="3403600" cy="1657986"/>
          </a:xfrm>
        </p:grpSpPr>
        <p:sp>
          <p:nvSpPr>
            <p:cNvPr id="12" name="フリーフォーム: 図形 11">
              <a:extLst>
                <a:ext uri="{FF2B5EF4-FFF2-40B4-BE49-F238E27FC236}">
                  <a16:creationId xmlns:a16="http://schemas.microsoft.com/office/drawing/2014/main" id="{1B9C5B1B-4726-DDAE-FC1C-FCB785AAAFEC}"/>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B1DA4C14-9B44-5BB1-DCDE-CD3C5F5B71CA}"/>
                </a:ext>
              </a:extLst>
            </p:cNvPr>
            <p:cNvSpPr/>
            <p:nvPr/>
          </p:nvSpPr>
          <p:spPr>
            <a:xfrm>
              <a:off x="654518" y="4800409"/>
              <a:ext cx="267582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4830150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72365-EA0C-6E4F-20CE-75DAAD4155A1}"/>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88C9C56E-1B0D-052B-6AA2-ABDE92007A22}"/>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C9FF572E-7B27-B95A-C612-37F067AA8675}"/>
              </a:ext>
            </a:extLst>
          </p:cNvPr>
          <p:cNvSpPr/>
          <p:nvPr/>
        </p:nvSpPr>
        <p:spPr>
          <a:xfrm>
            <a:off x="3717626" y="2942286"/>
            <a:ext cx="3216310" cy="1601983"/>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939EA1-0E0D-5BB0-9D15-36DC8CCDE96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Tree>
    <p:extLst>
      <p:ext uri="{BB962C8B-B14F-4D97-AF65-F5344CB8AC3E}">
        <p14:creationId xmlns:p14="http://schemas.microsoft.com/office/powerpoint/2010/main" val="8634522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CDF9E-9BF0-D321-BDD4-F51BE24A4B4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02E0739-C8E2-69B8-C900-668175B3B4C4}"/>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B541D1E-BAC2-8F94-FEA7-A77957BEC77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4" name="四角形: 角を丸くする 3">
            <a:extLst>
              <a:ext uri="{FF2B5EF4-FFF2-40B4-BE49-F238E27FC236}">
                <a16:creationId xmlns:a16="http://schemas.microsoft.com/office/drawing/2014/main" id="{61E39075-5F14-E00B-5A72-D5582EA07197}"/>
              </a:ext>
            </a:extLst>
          </p:cNvPr>
          <p:cNvSpPr/>
          <p:nvPr/>
        </p:nvSpPr>
        <p:spPr>
          <a:xfrm>
            <a:off x="6289848" y="3561762"/>
            <a:ext cx="509287" cy="47456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D4600859-943F-013D-7BDC-834FCF53165D}"/>
              </a:ext>
            </a:extLst>
          </p:cNvPr>
          <p:cNvGrpSpPr/>
          <p:nvPr/>
        </p:nvGrpSpPr>
        <p:grpSpPr>
          <a:xfrm>
            <a:off x="5492730" y="1391093"/>
            <a:ext cx="3417549" cy="2479977"/>
            <a:chOff x="6204706" y="1342940"/>
            <a:chExt cx="3417549" cy="2479977"/>
          </a:xfrm>
        </p:grpSpPr>
        <p:sp>
          <p:nvSpPr>
            <p:cNvPr id="17" name="フリーフォーム: 図形 16">
              <a:extLst>
                <a:ext uri="{FF2B5EF4-FFF2-40B4-BE49-F238E27FC236}">
                  <a16:creationId xmlns:a16="http://schemas.microsoft.com/office/drawing/2014/main" id="{B85707B4-D20A-A3C6-093B-44BB1E0597D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E06637E-36CC-9711-9E5E-CAF7AE9B55B5}"/>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504167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5FE-4CD0-3EE4-3760-73FA3BF295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6147A02-A17B-3A60-49FF-A5E75E01E04C}"/>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3C1C0EE1-761D-E187-FF80-0F885D4FD51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12" name="四角形: 角を丸くする 11">
            <a:extLst>
              <a:ext uri="{FF2B5EF4-FFF2-40B4-BE49-F238E27FC236}">
                <a16:creationId xmlns:a16="http://schemas.microsoft.com/office/drawing/2014/main" id="{8F487A63-EBFC-7839-86AC-692C4634C462}"/>
              </a:ext>
            </a:extLst>
          </p:cNvPr>
          <p:cNvSpPr/>
          <p:nvPr/>
        </p:nvSpPr>
        <p:spPr>
          <a:xfrm>
            <a:off x="3804380" y="3134542"/>
            <a:ext cx="6867270" cy="1368706"/>
          </a:xfrm>
          <a:prstGeom prst="roundRect">
            <a:avLst>
              <a:gd name="adj" fmla="val 1295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7EACB980-519D-C183-3166-EBCC403A20DF}"/>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67864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DF32B-B74D-B88C-F20D-8F125909BA44}"/>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8C585C58-7DDE-4F1E-18C9-DF2143A7A58F}"/>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FC7A1A4-41FC-E05F-5591-24267E29B97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2" name="四角形: 角を丸くする 1">
            <a:extLst>
              <a:ext uri="{FF2B5EF4-FFF2-40B4-BE49-F238E27FC236}">
                <a16:creationId xmlns:a16="http://schemas.microsoft.com/office/drawing/2014/main" id="{14F8B03C-E2B1-A219-81D0-A22BBAF69C03}"/>
              </a:ext>
            </a:extLst>
          </p:cNvPr>
          <p:cNvSpPr/>
          <p:nvPr/>
        </p:nvSpPr>
        <p:spPr>
          <a:xfrm>
            <a:off x="4248582" y="3081672"/>
            <a:ext cx="2056779" cy="1368706"/>
          </a:xfrm>
          <a:prstGeom prst="roundRect">
            <a:avLst>
              <a:gd name="adj" fmla="val 11298"/>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6B704CF2-340C-5198-FE59-072FC93A3533}"/>
              </a:ext>
            </a:extLst>
          </p:cNvPr>
          <p:cNvGrpSpPr/>
          <p:nvPr/>
        </p:nvGrpSpPr>
        <p:grpSpPr>
          <a:xfrm>
            <a:off x="3876453" y="1265373"/>
            <a:ext cx="3417549" cy="2479977"/>
            <a:chOff x="6204706" y="1342940"/>
            <a:chExt cx="3417549" cy="2479977"/>
          </a:xfrm>
        </p:grpSpPr>
        <p:sp>
          <p:nvSpPr>
            <p:cNvPr id="9" name="フリーフォーム: 図形 8">
              <a:extLst>
                <a:ext uri="{FF2B5EF4-FFF2-40B4-BE49-F238E27FC236}">
                  <a16:creationId xmlns:a16="http://schemas.microsoft.com/office/drawing/2014/main" id="{A8DA1C20-CAE8-A3A9-E7C2-0948E9A8E8B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C9C346BA-A4FA-FB10-C3A5-76C1E6E44C9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6" name="四角形: 角を丸くする 15">
            <a:extLst>
              <a:ext uri="{FF2B5EF4-FFF2-40B4-BE49-F238E27FC236}">
                <a16:creationId xmlns:a16="http://schemas.microsoft.com/office/drawing/2014/main" id="{EEB0FF91-E338-A633-B219-0BC9B7B023B2}"/>
              </a:ext>
            </a:extLst>
          </p:cNvPr>
          <p:cNvSpPr/>
          <p:nvPr/>
        </p:nvSpPr>
        <p:spPr>
          <a:xfrm>
            <a:off x="6498538" y="4472739"/>
            <a:ext cx="28748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278A522-8157-732B-C43C-A329BF897CAA}"/>
              </a:ext>
            </a:extLst>
          </p:cNvPr>
          <p:cNvSpPr/>
          <p:nvPr/>
        </p:nvSpPr>
        <p:spPr>
          <a:xfrm>
            <a:off x="6745271" y="4485440"/>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ja-JP" sz="2000" b="1">
                <a:latin typeface="BIZ UDPゴシック" panose="020B0400000000000000" pitchFamily="50" charset="-128"/>
                <a:ea typeface="BIZ UDPゴシック" panose="020B0400000000000000" pitchFamily="50" charset="-128"/>
              </a:rPr>
              <a:t>1</a:t>
            </a:r>
            <a:r>
              <a:rPr kumimoji="1" lang="ja-JP" altLang="en-US" sz="2000" b="1">
                <a:latin typeface="BIZ UDPゴシック" panose="020B0400000000000000" pitchFamily="50" charset="-128"/>
                <a:ea typeface="BIZ UDPゴシック" panose="020B0400000000000000" pitchFamily="50" charset="-128"/>
              </a:rPr>
              <a:t>まいずつえらんで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ひらく</a:t>
            </a:r>
          </a:p>
        </p:txBody>
      </p:sp>
      <p:sp>
        <p:nvSpPr>
          <p:cNvPr id="6" name="テキスト ボックス 5">
            <a:extLst>
              <a:ext uri="{FF2B5EF4-FFF2-40B4-BE49-F238E27FC236}">
                <a16:creationId xmlns:a16="http://schemas.microsoft.com/office/drawing/2014/main" id="{C11F99D0-5E85-7710-D538-DF89E0D68111}"/>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16353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AA97207D-0E1D-BC08-CA45-12527228A860}"/>
              </a:ext>
            </a:extLst>
          </p:cNvPr>
          <p:cNvGrpSpPr/>
          <p:nvPr/>
        </p:nvGrpSpPr>
        <p:grpSpPr>
          <a:xfrm>
            <a:off x="4705954" y="3514260"/>
            <a:ext cx="1164771" cy="1164771"/>
            <a:chOff x="5140929" y="2999910"/>
            <a:chExt cx="1164771" cy="1164771"/>
          </a:xfrm>
        </p:grpSpPr>
        <p:sp>
          <p:nvSpPr>
            <p:cNvPr id="17" name="楕円 16">
              <a:extLst>
                <a:ext uri="{FF2B5EF4-FFF2-40B4-BE49-F238E27FC236}">
                  <a16:creationId xmlns:a16="http://schemas.microsoft.com/office/drawing/2014/main" id="{A399D011-781A-C445-F4B1-7CA58CAF6187}"/>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図形, アイコン&#10;&#10;AI によって生成されたコンテンツは間違っている可能性があります。">
              <a:extLst>
                <a:ext uri="{FF2B5EF4-FFF2-40B4-BE49-F238E27FC236}">
                  <a16:creationId xmlns:a16="http://schemas.microsoft.com/office/drawing/2014/main" id="{96472B29-34D4-4633-ADA3-2DB9EC93C1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20" name="グループ化 19">
            <a:extLst>
              <a:ext uri="{FF2B5EF4-FFF2-40B4-BE49-F238E27FC236}">
                <a16:creationId xmlns:a16="http://schemas.microsoft.com/office/drawing/2014/main" id="{F50C88DE-9B46-EEAD-D4DE-B2FFEC3EA463}"/>
              </a:ext>
            </a:extLst>
          </p:cNvPr>
          <p:cNvGrpSpPr/>
          <p:nvPr/>
        </p:nvGrpSpPr>
        <p:grpSpPr>
          <a:xfrm>
            <a:off x="3766005" y="3745608"/>
            <a:ext cx="1164771" cy="1164771"/>
            <a:chOff x="3871650" y="2999910"/>
            <a:chExt cx="1164771" cy="1164771"/>
          </a:xfrm>
        </p:grpSpPr>
        <p:sp>
          <p:nvSpPr>
            <p:cNvPr id="14" name="楕円 13">
              <a:extLst>
                <a:ext uri="{FF2B5EF4-FFF2-40B4-BE49-F238E27FC236}">
                  <a16:creationId xmlns:a16="http://schemas.microsoft.com/office/drawing/2014/main" id="{8764888D-4864-35CD-629A-A25B3A8EDAA1}"/>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図形, アイコン&#10;&#10;AI によって生成されたコンテンツは間違っている可能性があります。">
              <a:extLst>
                <a:ext uri="{FF2B5EF4-FFF2-40B4-BE49-F238E27FC236}">
                  <a16:creationId xmlns:a16="http://schemas.microsoft.com/office/drawing/2014/main" id="{ECE9439C-C786-6D53-8D6F-CC3F25D9E5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cxnSp>
        <p:nvCxnSpPr>
          <p:cNvPr id="27" name="直線コネクタ 26">
            <a:extLst>
              <a:ext uri="{FF2B5EF4-FFF2-40B4-BE49-F238E27FC236}">
                <a16:creationId xmlns:a16="http://schemas.microsoft.com/office/drawing/2014/main" id="{4910941A-3462-C0E6-C90B-783FF41DD396}"/>
              </a:ext>
            </a:extLst>
          </p:cNvPr>
          <p:cNvCxnSpPr>
            <a:cxnSpLocks/>
          </p:cNvCxnSpPr>
          <p:nvPr/>
        </p:nvCxnSpPr>
        <p:spPr>
          <a:xfrm>
            <a:off x="3298288" y="3729960"/>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ED0C34AF-3943-6389-8793-3CE2FE6B25D1}"/>
              </a:ext>
            </a:extLst>
          </p:cNvPr>
          <p:cNvCxnSpPr>
            <a:cxnSpLocks/>
          </p:cNvCxnSpPr>
          <p:nvPr/>
        </p:nvCxnSpPr>
        <p:spPr>
          <a:xfrm>
            <a:off x="3725311" y="3354361"/>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6B2498B8-3C69-37B6-29D9-4FEEB76B92A5}"/>
              </a:ext>
            </a:extLst>
          </p:cNvPr>
          <p:cNvCxnSpPr>
            <a:cxnSpLocks/>
          </p:cNvCxnSpPr>
          <p:nvPr/>
        </p:nvCxnSpPr>
        <p:spPr>
          <a:xfrm>
            <a:off x="4280528" y="3147735"/>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8B4E67B6-AB02-0778-0D33-8FF374DE76F3}"/>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en-US" sz="5400" b="1">
                <a:ln w="10160">
                  <a:noFill/>
                  <a:prstDash val="solid"/>
                </a:ln>
                <a:latin typeface="BIZ UDPゴシック" panose="020B0400000000000000" pitchFamily="50" charset="-128"/>
                <a:ea typeface="BIZ UDPゴシック" panose="020B0400000000000000" pitchFamily="50" charset="-128"/>
              </a:rPr>
              <a:t>（</a:t>
            </a:r>
            <a:r>
              <a:rPr kumimoji="1" lang="ja-JP" altLang="en-US" sz="5400" b="1">
                <a:latin typeface="BIZ UDPゴシック" panose="020B0400000000000000" pitchFamily="50" charset="-128"/>
                <a:ea typeface="BIZ UDPゴシック" panose="020B0400000000000000" pitchFamily="50" charset="-128"/>
              </a:rPr>
              <a:t>うぃんどうず</a:t>
            </a:r>
            <a:r>
              <a:rPr lang="ja-JP" altLang="en-US" sz="5400" b="1">
                <a:ln w="10160">
                  <a:noFill/>
                  <a:prstDash val="solid"/>
                </a:ln>
                <a:latin typeface="BIZ UDPゴシック" panose="020B0400000000000000" pitchFamily="50" charset="-128"/>
                <a:ea typeface="BIZ UDPゴシック" panose="020B0400000000000000" pitchFamily="50" charset="-128"/>
              </a:rPr>
              <a:t>）</a:t>
            </a:r>
            <a:endParaRPr lang="en-US" altLang="ja-JP" sz="5400" b="1">
              <a:ln w="10160">
                <a:noFill/>
                <a:prstDash val="solid"/>
              </a:ln>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まる　  か ばつ　  か くいず</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A132C529-D48F-2D77-A080-C1CC35640684}"/>
              </a:ext>
            </a:extLst>
          </p:cNvPr>
          <p:cNvGrpSpPr/>
          <p:nvPr/>
        </p:nvGrpSpPr>
        <p:grpSpPr>
          <a:xfrm>
            <a:off x="3311166" y="1240858"/>
            <a:ext cx="828290" cy="828290"/>
            <a:chOff x="3871650" y="2999910"/>
            <a:chExt cx="1164771" cy="1164771"/>
          </a:xfrm>
        </p:grpSpPr>
        <p:sp>
          <p:nvSpPr>
            <p:cNvPr id="10" name="楕円 9">
              <a:extLst>
                <a:ext uri="{FF2B5EF4-FFF2-40B4-BE49-F238E27FC236}">
                  <a16:creationId xmlns:a16="http://schemas.microsoft.com/office/drawing/2014/main" id="{11E50E7E-E372-7A59-06A0-4A052634B34F}"/>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図形, アイコン&#10;&#10;AI によって生成されたコンテンツは間違っている可能性があります。">
              <a:extLst>
                <a:ext uri="{FF2B5EF4-FFF2-40B4-BE49-F238E27FC236}">
                  <a16:creationId xmlns:a16="http://schemas.microsoft.com/office/drawing/2014/main" id="{1A253EB2-1F6D-3333-5B84-F4D525389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grpSp>
        <p:nvGrpSpPr>
          <p:cNvPr id="16" name="グループ化 15">
            <a:extLst>
              <a:ext uri="{FF2B5EF4-FFF2-40B4-BE49-F238E27FC236}">
                <a16:creationId xmlns:a16="http://schemas.microsoft.com/office/drawing/2014/main" id="{D40F31EC-7A4A-B624-6486-2AECADDEDF82}"/>
              </a:ext>
            </a:extLst>
          </p:cNvPr>
          <p:cNvGrpSpPr/>
          <p:nvPr/>
        </p:nvGrpSpPr>
        <p:grpSpPr>
          <a:xfrm>
            <a:off x="6510102" y="1240858"/>
            <a:ext cx="828290" cy="828290"/>
            <a:chOff x="5140929" y="2999910"/>
            <a:chExt cx="1164771" cy="1164771"/>
          </a:xfrm>
        </p:grpSpPr>
        <p:sp>
          <p:nvSpPr>
            <p:cNvPr id="23" name="楕円 22">
              <a:extLst>
                <a:ext uri="{FF2B5EF4-FFF2-40B4-BE49-F238E27FC236}">
                  <a16:creationId xmlns:a16="http://schemas.microsoft.com/office/drawing/2014/main" id="{D527A6A6-2D96-BCF3-6248-5F14C525175F}"/>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図形, アイコン&#10;&#10;AI によって生成されたコンテンツは間違っている可能性があります。">
              <a:extLst>
                <a:ext uri="{FF2B5EF4-FFF2-40B4-BE49-F238E27FC236}">
                  <a16:creationId xmlns:a16="http://schemas.microsoft.com/office/drawing/2014/main" id="{00FF5D6E-0975-665E-2A8C-8F547E8A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pic>
        <p:nvPicPr>
          <p:cNvPr id="31" name="Picture 4">
            <a:extLst>
              <a:ext uri="{FF2B5EF4-FFF2-40B4-BE49-F238E27FC236}">
                <a16:creationId xmlns:a16="http://schemas.microsoft.com/office/drawing/2014/main" id="{D9616F93-DBBF-42FA-62B4-E0678551B3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379FDDF9-A4DC-A454-86BD-5A434D616831}"/>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55778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2DA6F4-3E6D-25D2-7DF7-C6A135B9E5F2}"/>
              </a:ext>
            </a:extLst>
          </p:cNvPr>
          <p:cNvPicPr>
            <a:picLocks noChangeAspect="1"/>
          </p:cNvPicPr>
          <p:nvPr/>
        </p:nvPicPr>
        <p:blipFill>
          <a:blip r:embed="rId3"/>
          <a:stretch>
            <a:fillRect/>
          </a:stretch>
        </p:blipFill>
        <p:spPr>
          <a:xfrm>
            <a:off x="1384110" y="1156844"/>
            <a:ext cx="9427890" cy="5485318"/>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635F4DC7-8D11-8B16-D9C0-D1387FA00229}"/>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D8E0B2DB-C100-7F53-0698-D8296DAB7FD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ぺんを えらぶ</a:t>
            </a:r>
          </a:p>
        </p:txBody>
      </p:sp>
      <p:grpSp>
        <p:nvGrpSpPr>
          <p:cNvPr id="13" name="グループ化 12">
            <a:extLst>
              <a:ext uri="{FF2B5EF4-FFF2-40B4-BE49-F238E27FC236}">
                <a16:creationId xmlns:a16="http://schemas.microsoft.com/office/drawing/2014/main" id="{13EF1DC6-0AD3-0B50-DEDF-1666F6779792}"/>
              </a:ext>
            </a:extLst>
          </p:cNvPr>
          <p:cNvGrpSpPr/>
          <p:nvPr/>
        </p:nvGrpSpPr>
        <p:grpSpPr>
          <a:xfrm>
            <a:off x="4510674" y="3936636"/>
            <a:ext cx="3417549" cy="2479977"/>
            <a:chOff x="6204706" y="1342940"/>
            <a:chExt cx="3417549" cy="2479977"/>
          </a:xfrm>
        </p:grpSpPr>
        <p:sp>
          <p:nvSpPr>
            <p:cNvPr id="14" name="フリーフォーム: 図形 13">
              <a:extLst>
                <a:ext uri="{FF2B5EF4-FFF2-40B4-BE49-F238E27FC236}">
                  <a16:creationId xmlns:a16="http://schemas.microsoft.com/office/drawing/2014/main" id="{F8C28293-1909-CBD3-466A-4EED54BB7EBA}"/>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四角形: 角を丸くする 14">
              <a:extLst>
                <a:ext uri="{FF2B5EF4-FFF2-40B4-BE49-F238E27FC236}">
                  <a16:creationId xmlns:a16="http://schemas.microsoft.com/office/drawing/2014/main" id="{DDFA1E2E-05E9-B5A5-72EA-471FE07184F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318393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1AA7395-73C2-4C71-3ED4-7491BDDE74AC}"/>
              </a:ext>
            </a:extLst>
          </p:cNvPr>
          <p:cNvPicPr>
            <a:picLocks noChangeAspect="1"/>
          </p:cNvPicPr>
          <p:nvPr/>
        </p:nvPicPr>
        <p:blipFill>
          <a:blip r:embed="rId3"/>
          <a:stretch>
            <a:fillRect/>
          </a:stretch>
        </p:blipFill>
        <p:spPr>
          <a:xfrm>
            <a:off x="1380001" y="1189783"/>
            <a:ext cx="9432000" cy="5474948"/>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1C96C55-9EFE-06F3-3D45-5F99E242E44B}"/>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65B68980-942F-40B5-6A2F-7379BD41677D}"/>
              </a:ext>
            </a:extLst>
          </p:cNvPr>
          <p:cNvSpPr/>
          <p:nvPr/>
        </p:nvSpPr>
        <p:spPr>
          <a:xfrm>
            <a:off x="5166804" y="5788241"/>
            <a:ext cx="727970"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D8FF86D-923C-E948-5BEB-B12F142F99E5}"/>
              </a:ext>
            </a:extLst>
          </p:cNvPr>
          <p:cNvGrpSpPr/>
          <p:nvPr/>
        </p:nvGrpSpPr>
        <p:grpSpPr>
          <a:xfrm>
            <a:off x="4387225" y="3652550"/>
            <a:ext cx="3417549" cy="2479977"/>
            <a:chOff x="6204706" y="1342940"/>
            <a:chExt cx="3417549" cy="2479977"/>
          </a:xfrm>
        </p:grpSpPr>
        <p:sp>
          <p:nvSpPr>
            <p:cNvPr id="10" name="フリーフォーム: 図形 9">
              <a:extLst>
                <a:ext uri="{FF2B5EF4-FFF2-40B4-BE49-F238E27FC236}">
                  <a16:creationId xmlns:a16="http://schemas.microsoft.com/office/drawing/2014/main" id="{A4106162-5EBF-0521-AEED-05B0D8D1910C}"/>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CE836788-9BEF-6723-D2E1-0B60CD5426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47608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B7704-99B4-EE66-BB8F-73FCBEF55050}"/>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6534CC55-2EBC-AF9F-8C7D-35F42D1F57A5}"/>
              </a:ext>
            </a:extLst>
          </p:cNvPr>
          <p:cNvPicPr>
            <a:picLocks noChangeAspect="1"/>
          </p:cNvPicPr>
          <p:nvPr/>
        </p:nvPicPr>
        <p:blipFill>
          <a:blip r:embed="rId3"/>
          <a:stretch>
            <a:fillRect/>
          </a:stretch>
        </p:blipFill>
        <p:spPr>
          <a:xfrm>
            <a:off x="1379999" y="1197722"/>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00E3423-8B24-FDC1-5B08-E37444F02EB4}"/>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963A3624-92ED-EBD2-7E90-7F8856F3A32E}"/>
              </a:ext>
            </a:extLst>
          </p:cNvPr>
          <p:cNvSpPr/>
          <p:nvPr/>
        </p:nvSpPr>
        <p:spPr>
          <a:xfrm>
            <a:off x="4737864" y="3364637"/>
            <a:ext cx="1358135" cy="2929631"/>
          </a:xfrm>
          <a:prstGeom prst="roundRect">
            <a:avLst>
              <a:gd name="adj" fmla="val 12773"/>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BEFB0213-11DA-3276-44C4-2A83A5CA4F4F}"/>
              </a:ext>
            </a:extLst>
          </p:cNvPr>
          <p:cNvGrpSpPr/>
          <p:nvPr/>
        </p:nvGrpSpPr>
        <p:grpSpPr>
          <a:xfrm>
            <a:off x="4603125" y="1596723"/>
            <a:ext cx="3417549" cy="2479977"/>
            <a:chOff x="6204706" y="1342940"/>
            <a:chExt cx="3417549" cy="2479977"/>
          </a:xfrm>
        </p:grpSpPr>
        <p:sp>
          <p:nvSpPr>
            <p:cNvPr id="10" name="フリーフォーム: 図形 9">
              <a:extLst>
                <a:ext uri="{FF2B5EF4-FFF2-40B4-BE49-F238E27FC236}">
                  <a16:creationId xmlns:a16="http://schemas.microsoft.com/office/drawing/2014/main" id="{CF7E9C70-8497-E70F-3925-BC7037EB0A42}"/>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A85C8EA5-82A6-AB49-47BA-7DAD8A07062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ふとさを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7067909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CC44-F1E5-6A94-EB10-7737CD4AF92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B49CF15-71CC-027B-71E3-86FDE99A4757}"/>
              </a:ext>
            </a:extLst>
          </p:cNvPr>
          <p:cNvPicPr>
            <a:picLocks noChangeAspect="1"/>
          </p:cNvPicPr>
          <p:nvPr/>
        </p:nvPicPr>
        <p:blipFill>
          <a:blip r:embed="rId3"/>
          <a:stretch>
            <a:fillRect/>
          </a:stretch>
        </p:blipFill>
        <p:spPr>
          <a:xfrm>
            <a:off x="1380000" y="1176370"/>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5F9FDAB-3424-4F24-89C5-5E10FE2B90F8}"/>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73136BCF-D317-E0E0-E12F-E4B3485C2531}"/>
              </a:ext>
            </a:extLst>
          </p:cNvPr>
          <p:cNvSpPr/>
          <p:nvPr/>
        </p:nvSpPr>
        <p:spPr>
          <a:xfrm>
            <a:off x="4729480" y="5764993"/>
            <a:ext cx="526102"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7F1DBB1-24DB-CCD3-FF21-DB131CA585A4}"/>
              </a:ext>
            </a:extLst>
          </p:cNvPr>
          <p:cNvGrpSpPr/>
          <p:nvPr/>
        </p:nvGrpSpPr>
        <p:grpSpPr>
          <a:xfrm>
            <a:off x="3935993" y="3629302"/>
            <a:ext cx="3417549" cy="2479977"/>
            <a:chOff x="6204706" y="1342940"/>
            <a:chExt cx="3417549" cy="2479977"/>
          </a:xfrm>
        </p:grpSpPr>
        <p:sp>
          <p:nvSpPr>
            <p:cNvPr id="10" name="フリーフォーム: 図形 9">
              <a:extLst>
                <a:ext uri="{FF2B5EF4-FFF2-40B4-BE49-F238E27FC236}">
                  <a16:creationId xmlns:a16="http://schemas.microsoft.com/office/drawing/2014/main" id="{2C5E48BD-4C19-A44A-7860-6259922403B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5A100D77-A0ED-1B40-E155-73A267135F2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747200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D8FE8-4D36-0317-2A96-D760C3D2BE7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7D4720AA-F84C-215A-441E-E991A23A0139}"/>
              </a:ext>
            </a:extLst>
          </p:cNvPr>
          <p:cNvPicPr>
            <a:picLocks noChangeAspect="1"/>
          </p:cNvPicPr>
          <p:nvPr/>
        </p:nvPicPr>
        <p:blipFill>
          <a:blip r:embed="rId3"/>
          <a:stretch>
            <a:fillRect/>
          </a:stretch>
        </p:blipFill>
        <p:spPr>
          <a:xfrm>
            <a:off x="1380001" y="1183667"/>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FE8A612-AC36-4412-90A3-7474ADDF74D0}"/>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B3897BCC-7F68-6775-603F-A082730D7343}"/>
              </a:ext>
            </a:extLst>
          </p:cNvPr>
          <p:cNvSpPr/>
          <p:nvPr/>
        </p:nvSpPr>
        <p:spPr>
          <a:xfrm>
            <a:off x="3602428" y="4778148"/>
            <a:ext cx="2709472" cy="1197350"/>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7379E017-8F38-FA39-CD1E-CF52FC832E1B}"/>
              </a:ext>
            </a:extLst>
          </p:cNvPr>
          <p:cNvGrpSpPr/>
          <p:nvPr/>
        </p:nvGrpSpPr>
        <p:grpSpPr>
          <a:xfrm>
            <a:off x="4223072" y="2598464"/>
            <a:ext cx="3417549" cy="2479977"/>
            <a:chOff x="6204706" y="1342940"/>
            <a:chExt cx="3417549" cy="2479977"/>
          </a:xfrm>
        </p:grpSpPr>
        <p:sp>
          <p:nvSpPr>
            <p:cNvPr id="10" name="フリーフォーム: 図形 9">
              <a:extLst>
                <a:ext uri="{FF2B5EF4-FFF2-40B4-BE49-F238E27FC236}">
                  <a16:creationId xmlns:a16="http://schemas.microsoft.com/office/drawing/2014/main" id="{043FB66E-A8AC-2228-6C20-256CC4449359}"/>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3E849F53-9C98-ECFA-3B05-56A7CC5C009B}"/>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いろを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8239307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AE438A7B-6073-8C56-37E7-411B76B7417B}"/>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1BB407EB-490C-1BC3-40D4-C452614EDC42}"/>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ひろいところに なまえを かこう</a:t>
            </a:r>
          </a:p>
        </p:txBody>
      </p:sp>
    </p:spTree>
    <p:extLst>
      <p:ext uri="{BB962C8B-B14F-4D97-AF65-F5344CB8AC3E}">
        <p14:creationId xmlns:p14="http://schemas.microsoft.com/office/powerpoint/2010/main" val="34383795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01CE-4132-93BC-F1AA-B3E5E6558B3F}"/>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C250E5AA-1CAC-AEF4-481F-F71426F0C424}"/>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645AF8A-1216-88E1-187B-ACBE8A6A86B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67BBA7CB-6E58-1F42-FF6F-59DC4A0C3C0A}"/>
              </a:ext>
            </a:extLst>
          </p:cNvPr>
          <p:cNvSpPr/>
          <p:nvPr/>
        </p:nvSpPr>
        <p:spPr>
          <a:xfrm>
            <a:off x="10303754" y="3819309"/>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330707CD-19B6-FEDA-CF1F-C6E971223F32}"/>
              </a:ext>
            </a:extLst>
          </p:cNvPr>
          <p:cNvGrpSpPr/>
          <p:nvPr/>
        </p:nvGrpSpPr>
        <p:grpSpPr>
          <a:xfrm>
            <a:off x="8594979" y="1689598"/>
            <a:ext cx="3417549" cy="2471951"/>
            <a:chOff x="6204706" y="1343938"/>
            <a:chExt cx="3417549" cy="2471951"/>
          </a:xfrm>
        </p:grpSpPr>
        <p:sp>
          <p:nvSpPr>
            <p:cNvPr id="13" name="フリーフォーム: 図形 12">
              <a:extLst>
                <a:ext uri="{FF2B5EF4-FFF2-40B4-BE49-F238E27FC236}">
                  <a16:creationId xmlns:a16="http://schemas.microsoft.com/office/drawing/2014/main" id="{9253F5A9-856E-B461-6D45-0FC242313352}"/>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232E6400-A7CB-6E28-E651-4C9FBCE4F09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1619180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A2C8D91-5F24-7F3E-5C99-A0671800D241}"/>
              </a:ext>
            </a:extLst>
          </p:cNvPr>
          <p:cNvPicPr>
            <a:picLocks noChangeAspect="1"/>
          </p:cNvPicPr>
          <p:nvPr/>
        </p:nvPicPr>
        <p:blipFill>
          <a:blip r:embed="rId3"/>
          <a:stretch>
            <a:fillRect/>
          </a:stretch>
        </p:blipFill>
        <p:spPr>
          <a:xfrm>
            <a:off x="1380000" y="1135229"/>
            <a:ext cx="9432000" cy="5489941"/>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274507EE-D250-4C5A-78FD-F6D9FBE399E0}"/>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6" name="四角形: 角を丸くする 5">
            <a:extLst>
              <a:ext uri="{FF2B5EF4-FFF2-40B4-BE49-F238E27FC236}">
                <a16:creationId xmlns:a16="http://schemas.microsoft.com/office/drawing/2014/main" id="{94F6C7CE-5938-8F07-13DC-90260EF78916}"/>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064F076-E3DA-E0F1-ABBF-3E21FE568EF2}"/>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211326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B09AA-EE2D-7B13-1FF8-453ABDCD1798}"/>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0D7B0F7E-C826-B44B-7D30-FF103DF0139B}"/>
              </a:ext>
            </a:extLst>
          </p:cNvPr>
          <p:cNvPicPr>
            <a:picLocks noChangeAspect="1"/>
          </p:cNvPicPr>
          <p:nvPr/>
        </p:nvPicPr>
        <p:blipFill>
          <a:blip r:embed="rId3"/>
          <a:stretch>
            <a:fillRect/>
          </a:stretch>
        </p:blipFill>
        <p:spPr>
          <a:xfrm>
            <a:off x="1380000" y="1143000"/>
            <a:ext cx="9466194" cy="5518646"/>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19D94528-2F1C-91B2-25E0-7B4469FD8C0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4" name="テキスト ボックス 3">
            <a:extLst>
              <a:ext uri="{FF2B5EF4-FFF2-40B4-BE49-F238E27FC236}">
                <a16:creationId xmlns:a16="http://schemas.microsoft.com/office/drawing/2014/main" id="{F6715346-3A33-7B1D-4B8D-28E7EDBBF992}"/>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75046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14BEC-B687-243B-DB2D-29EB740B8C7A}"/>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DCE3D9A3-33CE-0F42-4045-6E022B8C4DF7}"/>
              </a:ext>
            </a:extLst>
          </p:cNvPr>
          <p:cNvPicPr>
            <a:picLocks noChangeAspect="1"/>
          </p:cNvPicPr>
          <p:nvPr/>
        </p:nvPicPr>
        <p:blipFill>
          <a:blip r:embed="rId3"/>
          <a:stretch>
            <a:fillRect/>
          </a:stretch>
        </p:blipFill>
        <p:spPr>
          <a:xfrm>
            <a:off x="1380000" y="1168043"/>
            <a:ext cx="9431999" cy="5493603"/>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F47B43D3-4720-C565-3673-D00C067EB965}"/>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894F2043-30F8-7810-6A89-18F4CAFBE98A}"/>
              </a:ext>
            </a:extLst>
          </p:cNvPr>
          <p:cNvSpPr/>
          <p:nvPr/>
        </p:nvSpPr>
        <p:spPr>
          <a:xfrm>
            <a:off x="10303754" y="3751574"/>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58F9DDFD-D575-895F-537C-0AFE80139481}"/>
              </a:ext>
            </a:extLst>
          </p:cNvPr>
          <p:cNvGrpSpPr/>
          <p:nvPr/>
        </p:nvGrpSpPr>
        <p:grpSpPr>
          <a:xfrm>
            <a:off x="8594979" y="1621863"/>
            <a:ext cx="3417549" cy="2471951"/>
            <a:chOff x="6204706" y="1343938"/>
            <a:chExt cx="3417549" cy="2471951"/>
          </a:xfrm>
        </p:grpSpPr>
        <p:sp>
          <p:nvSpPr>
            <p:cNvPr id="13" name="フリーフォーム: 図形 12">
              <a:extLst>
                <a:ext uri="{FF2B5EF4-FFF2-40B4-BE49-F238E27FC236}">
                  <a16:creationId xmlns:a16="http://schemas.microsoft.com/office/drawing/2014/main" id="{D44548A8-EA97-AE66-4218-D3AB0A3E3FA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B58E60A2-6628-AC2F-85AD-21EFB9B00180}"/>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2" name="テキスト ボックス 1">
            <a:extLst>
              <a:ext uri="{FF2B5EF4-FFF2-40B4-BE49-F238E27FC236}">
                <a16:creationId xmlns:a16="http://schemas.microsoft.com/office/drawing/2014/main" id="{D6411B15-ED01-94C8-F261-47FE1BC3AA9B}"/>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29646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97419-B60A-7099-0BEA-2750E30F5695}"/>
            </a:ext>
          </a:extLst>
        </p:cNvPr>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5010B0A-382C-1AD8-4C68-9CA1D77FCFE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E57B3161-92FB-70A5-1E48-86D9EADC7D5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① </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じぶんの </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なので</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すきに つかって</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よい</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61254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8733EA4-C33A-E675-5F01-19B92C6A0F60}"/>
              </a:ext>
            </a:extLst>
          </p:cNvPr>
          <p:cNvPicPr>
            <a:picLocks noChangeAspect="1"/>
          </p:cNvPicPr>
          <p:nvPr/>
        </p:nvPicPr>
        <p:blipFill>
          <a:blip r:embed="rId3"/>
          <a:stretch>
            <a:fillRect/>
          </a:stretch>
        </p:blipFill>
        <p:spPr>
          <a:xfrm>
            <a:off x="1380000"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 むすぼう</a:t>
            </a:r>
          </a:p>
        </p:txBody>
      </p:sp>
      <p:sp>
        <p:nvSpPr>
          <p:cNvPr id="4" name="テキスト ボックス 3">
            <a:extLst>
              <a:ext uri="{FF2B5EF4-FFF2-40B4-BE49-F238E27FC236}">
                <a16:creationId xmlns:a16="http://schemas.microsoft.com/office/drawing/2014/main" id="{2F649CA4-CDF6-8C5C-7097-CB2218CEA619}"/>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486151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CE11E48-A12F-9FA5-FA26-A665A2D7D619}"/>
              </a:ext>
            </a:extLst>
          </p:cNvPr>
          <p:cNvPicPr>
            <a:picLocks noChangeAspect="1"/>
          </p:cNvPicPr>
          <p:nvPr/>
        </p:nvPicPr>
        <p:blipFill>
          <a:blip r:embed="rId3"/>
          <a:stretch>
            <a:fillRect/>
          </a:stretch>
        </p:blipFill>
        <p:spPr>
          <a:xfrm>
            <a:off x="1380001"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せんでむすぼう</a:t>
            </a:r>
          </a:p>
        </p:txBody>
      </p:sp>
      <p:sp>
        <p:nvSpPr>
          <p:cNvPr id="3" name="テキスト ボックス 2">
            <a:extLst>
              <a:ext uri="{FF2B5EF4-FFF2-40B4-BE49-F238E27FC236}">
                <a16:creationId xmlns:a16="http://schemas.microsoft.com/office/drawing/2014/main" id="{3C7BD6B4-FCE8-F812-B2FC-16E7B26B2E47}"/>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524770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67C2-755A-9CCB-46F4-BD1DE1EADE7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E4B7E683-8C13-57B2-FFD0-675DC2D51092}"/>
              </a:ext>
            </a:extLst>
          </p:cNvPr>
          <p:cNvPicPr>
            <a:picLocks noChangeAspect="1"/>
          </p:cNvPicPr>
          <p:nvPr/>
        </p:nvPicPr>
        <p:blipFill>
          <a:blip r:embed="rId3"/>
          <a:stretch>
            <a:fillRect/>
          </a:stretch>
        </p:blipFill>
        <p:spPr>
          <a:xfrm>
            <a:off x="1379998" y="1163848"/>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B3A60488-9A1B-BB2B-9C4B-7C5E8A7B56C6}"/>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まえに もどる</a:t>
            </a:r>
          </a:p>
        </p:txBody>
      </p:sp>
      <p:sp>
        <p:nvSpPr>
          <p:cNvPr id="3" name="四角形: 角を丸くする 2">
            <a:extLst>
              <a:ext uri="{FF2B5EF4-FFF2-40B4-BE49-F238E27FC236}">
                <a16:creationId xmlns:a16="http://schemas.microsoft.com/office/drawing/2014/main" id="{BB3E5C95-C7F0-06D5-BF42-E2769EC33ED1}"/>
              </a:ext>
            </a:extLst>
          </p:cNvPr>
          <p:cNvSpPr/>
          <p:nvPr/>
        </p:nvSpPr>
        <p:spPr>
          <a:xfrm>
            <a:off x="1379998" y="1163848"/>
            <a:ext cx="1041467" cy="3825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E2919B84-F502-4737-AB47-9BA14E2B21C9}"/>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49044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F977E-85B5-3125-FC9C-E4EE8C8F9FC8}"/>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7235274D-F4A1-0AFD-0F1E-371488C692B2}"/>
              </a:ext>
            </a:extLst>
          </p:cNvPr>
          <p:cNvPicPr>
            <a:picLocks noChangeAspect="1"/>
          </p:cNvPicPr>
          <p:nvPr/>
        </p:nvPicPr>
        <p:blipFill>
          <a:blip r:embed="rId3"/>
          <a:stretch>
            <a:fillRect/>
          </a:stretch>
        </p:blipFill>
        <p:spPr>
          <a:xfrm>
            <a:off x="1198659" y="1302926"/>
            <a:ext cx="9787286" cy="5302962"/>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A5ECA2A-9FC5-7B1E-F4ED-80EABCF488E5}"/>
              </a:ext>
            </a:extLst>
          </p:cNvPr>
          <p:cNvSpPr/>
          <p:nvPr/>
        </p:nvSpPr>
        <p:spPr>
          <a:xfrm>
            <a:off x="3515884" y="3471335"/>
            <a:ext cx="515326" cy="4910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36B5F6B-C604-146E-8BC1-425F1F51A12B}"/>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D060554-B657-D528-3914-32F295117DBC}"/>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33F283E-F7B6-6963-A7D0-42831E63D335}"/>
              </a:ext>
            </a:extLst>
          </p:cNvPr>
          <p:cNvGrpSpPr/>
          <p:nvPr/>
        </p:nvGrpSpPr>
        <p:grpSpPr>
          <a:xfrm>
            <a:off x="1685027" y="1266258"/>
            <a:ext cx="3417549" cy="2471951"/>
            <a:chOff x="6204706" y="1343938"/>
            <a:chExt cx="3417549" cy="2471951"/>
          </a:xfrm>
        </p:grpSpPr>
        <p:sp>
          <p:nvSpPr>
            <p:cNvPr id="11" name="フリーフォーム: 図形 10">
              <a:extLst>
                <a:ext uri="{FF2B5EF4-FFF2-40B4-BE49-F238E27FC236}">
                  <a16:creationId xmlns:a16="http://schemas.microsoft.com/office/drawing/2014/main" id="{DF5E9733-C2B9-E3C2-07B1-9990755DD17C}"/>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17145E16-E65D-A63C-3EE7-E8118F5E72C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8BC20F71-9309-5F06-F1A0-43E7C9B580AB}"/>
              </a:ext>
            </a:extLst>
          </p:cNvPr>
          <p:cNvCxnSpPr>
            <a:cxnSpLocks/>
          </p:cNvCxnSpPr>
          <p:nvPr/>
        </p:nvCxnSpPr>
        <p:spPr>
          <a:xfrm flipH="1">
            <a:off x="2012022" y="4157135"/>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90401FEE-6C56-164A-4A54-2D36B252B734}"/>
              </a:ext>
            </a:extLst>
          </p:cNvPr>
          <p:cNvSpPr/>
          <p:nvPr/>
        </p:nvSpPr>
        <p:spPr>
          <a:xfrm>
            <a:off x="4997259" y="4433872"/>
            <a:ext cx="319424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B76A2C19-F7DE-6DF3-3B94-6C386384DC08}"/>
              </a:ext>
            </a:extLst>
          </p:cNvPr>
          <p:cNvSpPr/>
          <p:nvPr/>
        </p:nvSpPr>
        <p:spPr>
          <a:xfrm>
            <a:off x="5243992" y="4446573"/>
            <a:ext cx="2784782"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FAC65A10-B9E7-8627-BB58-9FE1163F3687}"/>
              </a:ext>
            </a:extLst>
          </p:cNvPr>
          <p:cNvSpPr/>
          <p:nvPr/>
        </p:nvSpPr>
        <p:spPr>
          <a:xfrm>
            <a:off x="1251472" y="6098815"/>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0" name="図 59" descr="アイコン&#10;&#10;AI 生成コンテンツは誤りを含む可能性があります。">
            <a:extLst>
              <a:ext uri="{FF2B5EF4-FFF2-40B4-BE49-F238E27FC236}">
                <a16:creationId xmlns:a16="http://schemas.microsoft.com/office/drawing/2014/main" id="{9024ADAC-FE8A-CFBF-2340-A2F7210C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5854" y="3523036"/>
            <a:ext cx="357325" cy="368989"/>
          </a:xfrm>
          <a:prstGeom prst="rect">
            <a:avLst/>
          </a:prstGeom>
        </p:spPr>
      </p:pic>
      <p:sp>
        <p:nvSpPr>
          <p:cNvPr id="4" name="テキスト ボックス 3">
            <a:extLst>
              <a:ext uri="{FF2B5EF4-FFF2-40B4-BE49-F238E27FC236}">
                <a16:creationId xmlns:a16="http://schemas.microsoft.com/office/drawing/2014/main" id="{8768ED30-E7FF-EB9C-0FBB-B66A2EB1768E}"/>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452999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ED87F-F7B3-1F55-8907-20AE0ED24A47}"/>
            </a:ext>
          </a:extLst>
        </p:cNvPr>
        <p:cNvGrpSpPr/>
        <p:nvPr/>
      </p:nvGrpSpPr>
      <p:grpSpPr>
        <a:xfrm>
          <a:off x="0" y="0"/>
          <a:ext cx="0" cy="0"/>
          <a:chOff x="0" y="0"/>
          <a:chExt cx="0" cy="0"/>
        </a:xfrm>
      </p:grpSpPr>
      <p:pic>
        <p:nvPicPr>
          <p:cNvPr id="9" name="図 8" descr="パソコンの画面&#10;&#10;AI 生成コンテンツは誤りを含む可能性があります。">
            <a:extLst>
              <a:ext uri="{FF2B5EF4-FFF2-40B4-BE49-F238E27FC236}">
                <a16:creationId xmlns:a16="http://schemas.microsoft.com/office/drawing/2014/main" id="{C29E97D3-E154-32E1-41B6-F7C2EB97E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59" y="1267072"/>
            <a:ext cx="9787286" cy="5317789"/>
          </a:xfrm>
          <a:prstGeom prst="rect">
            <a:avLst/>
          </a:prstGeom>
          <a:ln>
            <a:solidFill>
              <a:schemeClr val="bg1">
                <a:lumMod val="75000"/>
              </a:schemeClr>
            </a:solidFill>
          </a:ln>
        </p:spPr>
      </p:pic>
      <p:sp>
        <p:nvSpPr>
          <p:cNvPr id="15" name="正方形/長方形 14">
            <a:extLst>
              <a:ext uri="{FF2B5EF4-FFF2-40B4-BE49-F238E27FC236}">
                <a16:creationId xmlns:a16="http://schemas.microsoft.com/office/drawing/2014/main" id="{C4ABD983-8D98-6F0C-E0EB-B3AB1E390A81}"/>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77C9639B-4090-FD6C-D881-014308CBEE75}"/>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AD29DA5C-094E-4C69-E554-29EAA9156D98}"/>
              </a:ext>
            </a:extLst>
          </p:cNvPr>
          <p:cNvGrpSpPr/>
          <p:nvPr/>
        </p:nvGrpSpPr>
        <p:grpSpPr>
          <a:xfrm>
            <a:off x="4986097" y="3731057"/>
            <a:ext cx="5420760" cy="2123873"/>
            <a:chOff x="4588164" y="2446363"/>
            <a:chExt cx="5420760" cy="2123873"/>
          </a:xfrm>
        </p:grpSpPr>
        <p:sp>
          <p:nvSpPr>
            <p:cNvPr id="20" name="四角形: 角を丸くする 19">
              <a:extLst>
                <a:ext uri="{FF2B5EF4-FFF2-40B4-BE49-F238E27FC236}">
                  <a16:creationId xmlns:a16="http://schemas.microsoft.com/office/drawing/2014/main" id="{2A75F463-82DA-EBD5-E04D-7562A2B1FEDB}"/>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F1CF9057-5F15-070D-75F0-04D5E1483CD3}"/>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grpSp>
      <p:sp>
        <p:nvSpPr>
          <p:cNvPr id="22" name="四角形: 角を丸くする 21">
            <a:extLst>
              <a:ext uri="{FF2B5EF4-FFF2-40B4-BE49-F238E27FC236}">
                <a16:creationId xmlns:a16="http://schemas.microsoft.com/office/drawing/2014/main" id="{8953A31A-6433-E7B6-EB76-CE7470248D13}"/>
              </a:ext>
            </a:extLst>
          </p:cNvPr>
          <p:cNvSpPr/>
          <p:nvPr/>
        </p:nvSpPr>
        <p:spPr>
          <a:xfrm>
            <a:off x="1666160" y="4165600"/>
            <a:ext cx="1085507" cy="1328956"/>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CD11B858-E9FE-9B3A-2355-F11695367CB4}"/>
              </a:ext>
            </a:extLst>
          </p:cNvPr>
          <p:cNvGrpSpPr/>
          <p:nvPr/>
        </p:nvGrpSpPr>
        <p:grpSpPr>
          <a:xfrm>
            <a:off x="2140069" y="1775131"/>
            <a:ext cx="3457626" cy="3667915"/>
            <a:chOff x="6164629" y="1195246"/>
            <a:chExt cx="3457626" cy="3667915"/>
          </a:xfrm>
        </p:grpSpPr>
        <p:sp>
          <p:nvSpPr>
            <p:cNvPr id="11" name="フリーフォーム: 図形 10">
              <a:extLst>
                <a:ext uri="{FF2B5EF4-FFF2-40B4-BE49-F238E27FC236}">
                  <a16:creationId xmlns:a16="http://schemas.microsoft.com/office/drawing/2014/main" id="{909D78B7-3443-DF30-40F5-87F37BE5D072}"/>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5C48092-EE73-D5B9-B68E-112F1BB503B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かーどをおく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7404788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752D-ADAA-61F8-7979-C8C4C1B90E15}"/>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5F8CF71-0B1C-EF3E-CB62-FFF83060A0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47C4C47A-5711-782B-1B2D-D7B47084E8F7}"/>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B416D3BA-956C-0994-0BE5-8E8DE2B40174}"/>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3F04E48F-D7E6-F7EC-C88A-2772220D63E0}"/>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31019279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白いバックグラウンドのスクリーンショット&#10;&#10;AI 生成コンテンツは誤りを含む可能性があります。">
            <a:extLst>
              <a:ext uri="{FF2B5EF4-FFF2-40B4-BE49-F238E27FC236}">
                <a16:creationId xmlns:a16="http://schemas.microsoft.com/office/drawing/2014/main" id="{D3764510-4E4C-E049-2D4A-88DAB2B702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351120" y="1284332"/>
            <a:ext cx="9489760" cy="5088422"/>
          </a:xfrm>
          <a:prstGeom prst="rect">
            <a:avLst/>
          </a:prstGeom>
          <a:ln>
            <a:solidFill>
              <a:schemeClr val="bg1">
                <a:lumMod val="75000"/>
              </a:schemeClr>
            </a:solidFill>
          </a:ln>
        </p:spPr>
      </p:pic>
      <p:sp>
        <p:nvSpPr>
          <p:cNvPr id="5" name="タイトル 1">
            <a:extLst>
              <a:ext uri="{FF2B5EF4-FFF2-40B4-BE49-F238E27FC236}">
                <a16:creationId xmlns:a16="http://schemas.microsoft.com/office/drawing/2014/main" id="{F9DE0590-141D-1244-81DB-2AC068E511C7}"/>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みんなの　かーどを　みてみましょう</a:t>
            </a:r>
          </a:p>
        </p:txBody>
      </p:sp>
      <p:sp>
        <p:nvSpPr>
          <p:cNvPr id="7" name="四角形: 角を丸くする 6">
            <a:extLst>
              <a:ext uri="{FF2B5EF4-FFF2-40B4-BE49-F238E27FC236}">
                <a16:creationId xmlns:a16="http://schemas.microsoft.com/office/drawing/2014/main" id="{12C06B88-B3C9-F9AE-0F2F-DD908559486C}"/>
              </a:ext>
            </a:extLst>
          </p:cNvPr>
          <p:cNvSpPr/>
          <p:nvPr/>
        </p:nvSpPr>
        <p:spPr>
          <a:xfrm>
            <a:off x="3011619" y="5363111"/>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481EF024-E4D1-C6B9-6770-63938CA97804}"/>
              </a:ext>
            </a:extLst>
          </p:cNvPr>
          <p:cNvSpPr/>
          <p:nvPr/>
        </p:nvSpPr>
        <p:spPr>
          <a:xfrm>
            <a:off x="3142703" y="5302138"/>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49000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0755B-FA6A-8F83-5236-F2A2EA791163}"/>
            </a:ext>
          </a:extLst>
        </p:cNvPr>
        <p:cNvGrpSpPr/>
        <p:nvPr/>
      </p:nvGrpSpPr>
      <p:grpSpPr>
        <a:xfrm>
          <a:off x="0" y="0"/>
          <a:ext cx="0" cy="0"/>
          <a:chOff x="0" y="0"/>
          <a:chExt cx="0" cy="0"/>
        </a:xfrm>
      </p:grpSpPr>
      <p:pic>
        <p:nvPicPr>
          <p:cNvPr id="12" name="図 11" descr="グラフィカル ユーザー インターフェイス, タイムライン&#10;&#10;AI 生成コンテンツは誤りを含む可能性があります。">
            <a:extLst>
              <a:ext uri="{FF2B5EF4-FFF2-40B4-BE49-F238E27FC236}">
                <a16:creationId xmlns:a16="http://schemas.microsoft.com/office/drawing/2014/main" id="{648CAE9D-2483-640B-48A7-E1F56D7394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05" y="1348900"/>
            <a:ext cx="10052956" cy="5212131"/>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7D525B8E-C598-5DC5-54E8-8A829E6DFD0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451E65B4-4FD8-CE94-1B39-F785398174B5}"/>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14" name="四角形: 角を丸くする 13">
            <a:extLst>
              <a:ext uri="{FF2B5EF4-FFF2-40B4-BE49-F238E27FC236}">
                <a16:creationId xmlns:a16="http://schemas.microsoft.com/office/drawing/2014/main" id="{49BD0E45-0A04-8C01-598E-52D7650D4D72}"/>
              </a:ext>
            </a:extLst>
          </p:cNvPr>
          <p:cNvSpPr/>
          <p:nvPr/>
        </p:nvSpPr>
        <p:spPr>
          <a:xfrm>
            <a:off x="10663448" y="1224735"/>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532747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D823C-F76C-95E0-E00B-61B498FB8F0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6FE1FE6C-6150-CFD6-9BD3-D48F337A1757}"/>
              </a:ext>
            </a:extLst>
          </p:cNvPr>
          <p:cNvPicPr>
            <a:picLocks noChangeAspect="1"/>
          </p:cNvPicPr>
          <p:nvPr/>
        </p:nvPicPr>
        <p:blipFill>
          <a:blip r:embed="rId3"/>
          <a:srcRect t="47123" b="5"/>
          <a:stretch>
            <a:fillRect/>
          </a:stretch>
        </p:blipFill>
        <p:spPr>
          <a:xfrm>
            <a:off x="1912044" y="1268413"/>
            <a:ext cx="8369619" cy="5163670"/>
          </a:xfrm>
          <a:prstGeom prst="rect">
            <a:avLst/>
          </a:prstGeom>
        </p:spPr>
      </p:pic>
      <p:sp>
        <p:nvSpPr>
          <p:cNvPr id="8" name="テキスト ボックス 7">
            <a:extLst>
              <a:ext uri="{FF2B5EF4-FFF2-40B4-BE49-F238E27FC236}">
                <a16:creationId xmlns:a16="http://schemas.microsoft.com/office/drawing/2014/main" id="{91CB7EFC-783C-3371-8E60-74039AE31E4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sp>
        <p:nvSpPr>
          <p:cNvPr id="2" name="四角形: 角を丸くする 1">
            <a:extLst>
              <a:ext uri="{FF2B5EF4-FFF2-40B4-BE49-F238E27FC236}">
                <a16:creationId xmlns:a16="http://schemas.microsoft.com/office/drawing/2014/main" id="{D66EE432-4EB0-E99C-AC17-E9C862FA1CAF}"/>
              </a:ext>
            </a:extLst>
          </p:cNvPr>
          <p:cNvSpPr/>
          <p:nvPr/>
        </p:nvSpPr>
        <p:spPr>
          <a:xfrm>
            <a:off x="4688047" y="6144768"/>
            <a:ext cx="491115" cy="294630"/>
          </a:xfrm>
          <a:prstGeom prst="roundRect">
            <a:avLst>
              <a:gd name="adj" fmla="val 3348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フリーフォーム: 図形 2">
            <a:extLst>
              <a:ext uri="{FF2B5EF4-FFF2-40B4-BE49-F238E27FC236}">
                <a16:creationId xmlns:a16="http://schemas.microsoft.com/office/drawing/2014/main" id="{BEC892CB-64EB-4206-2891-F741829F851C}"/>
              </a:ext>
            </a:extLst>
          </p:cNvPr>
          <p:cNvSpPr/>
          <p:nvPr/>
        </p:nvSpPr>
        <p:spPr>
          <a:xfrm rot="17172246">
            <a:off x="3575374" y="2994467"/>
            <a:ext cx="2829117" cy="3397908"/>
          </a:xfrm>
          <a:custGeom>
            <a:avLst/>
            <a:gdLst>
              <a:gd name="connsiteX0" fmla="*/ 2095385 w 2829117"/>
              <a:gd name="connsiteY0" fmla="*/ 225101 h 3397908"/>
              <a:gd name="connsiteX1" fmla="*/ 2816637 w 2829117"/>
              <a:gd name="connsiteY1" fmla="*/ 2707005 h 3397908"/>
              <a:gd name="connsiteX2" fmla="*/ 2604016 w 2829117"/>
              <a:gd name="connsiteY2" fmla="*/ 3093827 h 3397908"/>
              <a:gd name="connsiteX3" fmla="*/ 1600585 w 2829117"/>
              <a:gd name="connsiteY3" fmla="*/ 3385428 h 3397908"/>
              <a:gd name="connsiteX4" fmla="*/ 1213763 w 2829117"/>
              <a:gd name="connsiteY4" fmla="*/ 3172807 h 3397908"/>
              <a:gd name="connsiteX5" fmla="*/ 853681 w 2829117"/>
              <a:gd name="connsiteY5" fmla="*/ 1933728 h 3397908"/>
              <a:gd name="connsiteX6" fmla="*/ 0 w 2829117"/>
              <a:gd name="connsiteY6" fmla="*/ 2085648 h 3397908"/>
              <a:gd name="connsiteX7" fmla="*/ 813244 w 2829117"/>
              <a:gd name="connsiteY7" fmla="*/ 1794580 h 3397908"/>
              <a:gd name="connsiteX8" fmla="*/ 492511 w 2829117"/>
              <a:gd name="connsiteY8" fmla="*/ 690903 h 3397908"/>
              <a:gd name="connsiteX9" fmla="*/ 705132 w 2829117"/>
              <a:gd name="connsiteY9" fmla="*/ 304081 h 3397908"/>
              <a:gd name="connsiteX10" fmla="*/ 1708562 w 2829117"/>
              <a:gd name="connsiteY10" fmla="*/ 12480 h 3397908"/>
              <a:gd name="connsiteX11" fmla="*/ 2095385 w 2829117"/>
              <a:gd name="connsiteY11" fmla="*/ 225101 h 33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9117" h="3397908">
                <a:moveTo>
                  <a:pt x="2095385" y="225101"/>
                </a:moveTo>
                <a:lnTo>
                  <a:pt x="2816637" y="2707005"/>
                </a:lnTo>
                <a:cubicBezTo>
                  <a:pt x="2864741" y="2872537"/>
                  <a:pt x="2769547" y="3045722"/>
                  <a:pt x="2604016" y="3093827"/>
                </a:cubicBezTo>
                <a:lnTo>
                  <a:pt x="1600585" y="3385428"/>
                </a:lnTo>
                <a:cubicBezTo>
                  <a:pt x="1435053" y="3433532"/>
                  <a:pt x="1261867" y="3338339"/>
                  <a:pt x="1213763" y="3172807"/>
                </a:cubicBezTo>
                <a:lnTo>
                  <a:pt x="853681" y="1933728"/>
                </a:lnTo>
                <a:lnTo>
                  <a:pt x="0" y="2085648"/>
                </a:lnTo>
                <a:lnTo>
                  <a:pt x="813244" y="1794580"/>
                </a:lnTo>
                <a:lnTo>
                  <a:pt x="492511" y="690903"/>
                </a:lnTo>
                <a:cubicBezTo>
                  <a:pt x="444407" y="525372"/>
                  <a:pt x="539600" y="352186"/>
                  <a:pt x="705132" y="304081"/>
                </a:cubicBezTo>
                <a:lnTo>
                  <a:pt x="1708562" y="12480"/>
                </a:lnTo>
                <a:cubicBezTo>
                  <a:pt x="1874094" y="-35624"/>
                  <a:pt x="2047280" y="59569"/>
                  <a:pt x="2095385" y="22510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9" name="四角形: 角を丸くする 58">
            <a:extLst>
              <a:ext uri="{FF2B5EF4-FFF2-40B4-BE49-F238E27FC236}">
                <a16:creationId xmlns:a16="http://schemas.microsoft.com/office/drawing/2014/main" id="{3FB5BDBB-9859-A1FF-54B5-D3A9E4ACE3C4}"/>
              </a:ext>
            </a:extLst>
          </p:cNvPr>
          <p:cNvSpPr/>
          <p:nvPr/>
        </p:nvSpPr>
        <p:spPr>
          <a:xfrm>
            <a:off x="3606052" y="3721101"/>
            <a:ext cx="3795406" cy="136144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したにある</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うぃんどうずまーく    を</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たっぷする（おす）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8373BFFD-1718-034D-04CE-3BA198B77903}"/>
              </a:ext>
            </a:extLst>
          </p:cNvPr>
          <p:cNvSpPr/>
          <p:nvPr/>
        </p:nvSpPr>
        <p:spPr>
          <a:xfrm>
            <a:off x="7362526" y="1682661"/>
            <a:ext cx="4242099" cy="1377810"/>
          </a:xfrm>
          <a:prstGeom prst="roundRect">
            <a:avLst>
              <a:gd name="adj" fmla="val 18699"/>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56EFAD40-9CFE-7886-8722-D0423B9AB2F2}"/>
              </a:ext>
            </a:extLst>
          </p:cNvPr>
          <p:cNvSpPr txBox="1"/>
          <p:nvPr/>
        </p:nvSpPr>
        <p:spPr>
          <a:xfrm>
            <a:off x="8522691" y="1899692"/>
            <a:ext cx="3926419"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でんげんぼたんは</a:t>
            </a:r>
            <a:br>
              <a:rPr kumimoji="1" lang="en-US" altLang="ja-JP"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br>
            <a:r>
              <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おしません！</a:t>
            </a:r>
          </a:p>
        </p:txBody>
      </p:sp>
      <p:pic>
        <p:nvPicPr>
          <p:cNvPr id="19" name="図 18" descr="アイコン&#10;&#10;AI によって生成されたコンテンツは間違っている可能性があります。">
            <a:extLst>
              <a:ext uri="{FF2B5EF4-FFF2-40B4-BE49-F238E27FC236}">
                <a16:creationId xmlns:a16="http://schemas.microsoft.com/office/drawing/2014/main" id="{71573B37-2388-B8AA-09B6-0846DAC2088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519193" y="1789519"/>
            <a:ext cx="1054663" cy="1251904"/>
          </a:xfrm>
          <a:prstGeom prst="rect">
            <a:avLst/>
          </a:prstGeom>
        </p:spPr>
      </p:pic>
      <p:pic>
        <p:nvPicPr>
          <p:cNvPr id="20" name="Picture 6">
            <a:extLst>
              <a:ext uri="{FF2B5EF4-FFF2-40B4-BE49-F238E27FC236}">
                <a16:creationId xmlns:a16="http://schemas.microsoft.com/office/drawing/2014/main" id="{A05B7560-2AE8-4796-F37E-2DFC4383F9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6">
            <a:extLst>
              <a:ext uri="{FF2B5EF4-FFF2-40B4-BE49-F238E27FC236}">
                <a16:creationId xmlns:a16="http://schemas.microsoft.com/office/drawing/2014/main" id="{42DB48B0-A114-F2F2-56DA-02785CC0801C}"/>
              </a:ext>
            </a:extLst>
          </p:cNvPr>
          <p:cNvGrpSpPr/>
          <p:nvPr/>
        </p:nvGrpSpPr>
        <p:grpSpPr>
          <a:xfrm>
            <a:off x="5904252" y="4317403"/>
            <a:ext cx="274831" cy="276853"/>
            <a:chOff x="2190750" y="5189538"/>
            <a:chExt cx="215900" cy="217488"/>
          </a:xfrm>
          <a:solidFill>
            <a:schemeClr val="bg1"/>
          </a:solidFill>
        </p:grpSpPr>
        <p:sp>
          <p:nvSpPr>
            <p:cNvPr id="17" name="正方形/長方形 16">
              <a:extLst>
                <a:ext uri="{FF2B5EF4-FFF2-40B4-BE49-F238E27FC236}">
                  <a16:creationId xmlns:a16="http://schemas.microsoft.com/office/drawing/2014/main" id="{A0F0417D-8B32-915A-BD43-850061105189}"/>
                </a:ext>
              </a:extLst>
            </p:cNvPr>
            <p:cNvSpPr/>
            <p:nvPr/>
          </p:nvSpPr>
          <p:spPr>
            <a:xfrm>
              <a:off x="21907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2" name="正方形/長方形 21">
              <a:extLst>
                <a:ext uri="{FF2B5EF4-FFF2-40B4-BE49-F238E27FC236}">
                  <a16:creationId xmlns:a16="http://schemas.microsoft.com/office/drawing/2014/main" id="{746EBC72-A8FE-B2DD-37E1-F1775E7D50A5}"/>
                </a:ext>
              </a:extLst>
            </p:cNvPr>
            <p:cNvSpPr/>
            <p:nvPr/>
          </p:nvSpPr>
          <p:spPr>
            <a:xfrm>
              <a:off x="23050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4" name="正方形/長方形 23">
              <a:extLst>
                <a:ext uri="{FF2B5EF4-FFF2-40B4-BE49-F238E27FC236}">
                  <a16:creationId xmlns:a16="http://schemas.microsoft.com/office/drawing/2014/main" id="{FD06AA89-0975-3AFE-02ED-1345D58801B5}"/>
                </a:ext>
              </a:extLst>
            </p:cNvPr>
            <p:cNvSpPr/>
            <p:nvPr/>
          </p:nvSpPr>
          <p:spPr>
            <a:xfrm>
              <a:off x="21907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正方形/長方形 27">
              <a:extLst>
                <a:ext uri="{FF2B5EF4-FFF2-40B4-BE49-F238E27FC236}">
                  <a16:creationId xmlns:a16="http://schemas.microsoft.com/office/drawing/2014/main" id="{6AFB7232-F59A-DF11-EFA5-88DCAADEB044}"/>
                </a:ext>
              </a:extLst>
            </p:cNvPr>
            <p:cNvSpPr/>
            <p:nvPr/>
          </p:nvSpPr>
          <p:spPr>
            <a:xfrm>
              <a:off x="23050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9" name="テキスト ボックス 8">
            <a:extLst>
              <a:ext uri="{FF2B5EF4-FFF2-40B4-BE49-F238E27FC236}">
                <a16:creationId xmlns:a16="http://schemas.microsoft.com/office/drawing/2014/main" id="{141C8767-63CA-6EC6-1F1A-65CAB0A918F4}"/>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7FF33FF7-0807-F01F-4B99-4EFF8701F1C3}"/>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5878144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7F357-4AD3-5F05-0670-8DEB1CC8DAE4}"/>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555C350-3833-E422-77DC-67108234A64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pic>
        <p:nvPicPr>
          <p:cNvPr id="20" name="Picture 6">
            <a:extLst>
              <a:ext uri="{FF2B5EF4-FFF2-40B4-BE49-F238E27FC236}">
                <a16:creationId xmlns:a16="http://schemas.microsoft.com/office/drawing/2014/main" id="{3A163115-F6A3-2665-A952-0331373B9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C1081F09-503D-3D09-6476-961921A8DEF6}"/>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5FEC769F-F35E-DEC8-C402-C167D527B4B4}"/>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4816143F-0400-7F52-4A3D-9CE008F43E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F2785C25-0C50-2701-EF62-0FCE44A2A8CD}"/>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4133A5CD-B369-2535-59CE-A715D45035A5}"/>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6" name="グラフィックス 35" descr="男性 枠線">
                <a:extLst>
                  <a:ext uri="{FF2B5EF4-FFF2-40B4-BE49-F238E27FC236}">
                    <a16:creationId xmlns:a16="http://schemas.microsoft.com/office/drawing/2014/main" id="{4BD4A146-F654-C421-97E0-213C105108BC}"/>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CC269C03-BE43-2729-57E8-55C9FB377AEB}"/>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1BE0011E-81CB-B102-3A09-7017DA5AC210}"/>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a:ln>
                    <a:noFill/>
                  </a:ln>
                  <a:solidFill>
                    <a:prstClr val="white">
                      <a:lumMod val="65000"/>
                    </a:prstClr>
                  </a:solidFill>
                  <a:effectLst/>
                  <a:uLnTx/>
                  <a:uFillTx/>
                  <a:latin typeface="游ゴシック" panose="020B0400000000000000" pitchFamily="50" charset="-128"/>
                  <a:ea typeface="游ゴシック" panose="020B0400000000000000" pitchFamily="50" charset="-128"/>
                  <a:cs typeface="+mn-cs"/>
                </a:rPr>
                <a:t>●●●●●●</a:t>
              </a:r>
            </a:p>
          </p:txBody>
        </p:sp>
        <p:sp>
          <p:nvSpPr>
            <p:cNvPr id="39" name="正方形/長方形 38">
              <a:extLst>
                <a:ext uri="{FF2B5EF4-FFF2-40B4-BE49-F238E27FC236}">
                  <a16:creationId xmlns:a16="http://schemas.microsoft.com/office/drawing/2014/main" id="{2F210AB9-59E4-BC18-7DD1-C1D6B29C499F}"/>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57" name="楕円 56">
            <a:extLst>
              <a:ext uri="{FF2B5EF4-FFF2-40B4-BE49-F238E27FC236}">
                <a16:creationId xmlns:a16="http://schemas.microsoft.com/office/drawing/2014/main" id="{002A0A3A-4DA2-330A-4CE8-335B0E588264}"/>
              </a:ext>
            </a:extLst>
          </p:cNvPr>
          <p:cNvSpPr/>
          <p:nvPr/>
        </p:nvSpPr>
        <p:spPr>
          <a:xfrm>
            <a:off x="7340920" y="5696281"/>
            <a:ext cx="396000" cy="396000"/>
          </a:xfrm>
          <a:prstGeom prst="ellipse">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 name="グループ化 4">
            <a:extLst>
              <a:ext uri="{FF2B5EF4-FFF2-40B4-BE49-F238E27FC236}">
                <a16:creationId xmlns:a16="http://schemas.microsoft.com/office/drawing/2014/main" id="{B4AA505E-8C20-91EC-B712-12C9D06012A5}"/>
              </a:ext>
            </a:extLst>
          </p:cNvPr>
          <p:cNvGrpSpPr/>
          <p:nvPr/>
        </p:nvGrpSpPr>
        <p:grpSpPr>
          <a:xfrm>
            <a:off x="6430069" y="4141140"/>
            <a:ext cx="3416300" cy="1657986"/>
            <a:chOff x="283522" y="4800409"/>
            <a:chExt cx="3416300" cy="1657986"/>
          </a:xfrm>
        </p:grpSpPr>
        <p:sp>
          <p:nvSpPr>
            <p:cNvPr id="6" name="フリーフォーム: 図形 5">
              <a:extLst>
                <a:ext uri="{FF2B5EF4-FFF2-40B4-BE49-F238E27FC236}">
                  <a16:creationId xmlns:a16="http://schemas.microsoft.com/office/drawing/2014/main" id="{950D55CC-C3AD-5DE2-8F65-C7A91BA4B02C}"/>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正方形/長方形 6">
              <a:extLst>
                <a:ext uri="{FF2B5EF4-FFF2-40B4-BE49-F238E27FC236}">
                  <a16:creationId xmlns:a16="http://schemas.microsoft.com/office/drawing/2014/main" id="{8173DE28-65CF-1785-0E9C-4545A10F8A7B}"/>
                </a:ext>
              </a:extLst>
            </p:cNvPr>
            <p:cNvSpPr/>
            <p:nvPr/>
          </p:nvSpPr>
          <p:spPr>
            <a:xfrm>
              <a:off x="296222" y="4800409"/>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ここを たっぷ（おす）</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9" name="テキスト ボックス 8">
            <a:extLst>
              <a:ext uri="{FF2B5EF4-FFF2-40B4-BE49-F238E27FC236}">
                <a16:creationId xmlns:a16="http://schemas.microsoft.com/office/drawing/2014/main" id="{1BE51416-9CED-4236-4261-1D99F2376F5B}"/>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4AEAAB75-ADBF-436C-CED5-6195C37CA727}"/>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1627763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0D8CE3B-96AD-DE33-7CA6-7D8867D55272}"/>
              </a:ext>
            </a:extLst>
          </p:cNvPr>
          <p:cNvSpPr txBox="1"/>
          <p:nvPr/>
        </p:nvSpPr>
        <p:spPr>
          <a:xfrm>
            <a:off x="5459110" y="2679698"/>
            <a:ext cx="5768200" cy="2308324"/>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がくしゅうに</a:t>
            </a:r>
            <a:endParaRPr lang="en-US" altLang="ja-JP" sz="7200" b="1" i="0" u="none" strike="noStrike" cap="all">
              <a:solidFill>
                <a:srgbClr val="2A1A00"/>
              </a:solidFill>
              <a:effectLst/>
              <a:latin typeface="Meiryo UI" panose="020B0604030504040204" pitchFamily="50" charset="-128"/>
              <a:ea typeface="BIZ UDPゴシック" panose="020B0400000000000000" pitchFamily="50" charset="-128"/>
            </a:endParaRPr>
          </a:p>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つか</a:t>
            </a:r>
            <a:r>
              <a:rPr lang="ja-JP" altLang="en-US" sz="7200" b="1" cap="all">
                <a:solidFill>
                  <a:srgbClr val="2A1A00"/>
                </a:solidFill>
                <a:latin typeface="Meiryo UI" panose="020B0604030504040204" pitchFamily="50" charset="-128"/>
                <a:ea typeface="BIZ UDPゴシック" panose="020B0400000000000000" pitchFamily="50" charset="-128"/>
              </a:rPr>
              <a:t>う</a:t>
            </a:r>
            <a:endParaRPr lang="en-US" altLang="ja-JP" sz="7200" b="1" i="0">
              <a:solidFill>
                <a:srgbClr val="000000"/>
              </a:solidFill>
              <a:effectLst/>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A10A504F-636A-ED31-0CED-A15590D49A80}"/>
              </a:ext>
            </a:extLst>
          </p:cNvPr>
          <p:cNvSpPr/>
          <p:nvPr/>
        </p:nvSpPr>
        <p:spPr>
          <a:xfrm>
            <a:off x="5189960" y="1589638"/>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8761972-2072-E05C-1255-E415764E3055}"/>
              </a:ext>
            </a:extLst>
          </p:cNvPr>
          <p:cNvSpPr txBox="1"/>
          <p:nvPr/>
        </p:nvSpPr>
        <p:spPr>
          <a:xfrm>
            <a:off x="5459110" y="1671470"/>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たぶれっとは・・・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9ED3FCF3-4718-2902-A7ED-995CA6B6FA24}"/>
              </a:ext>
            </a:extLst>
          </p:cNvPr>
          <p:cNvGrpSpPr/>
          <p:nvPr/>
        </p:nvGrpSpPr>
        <p:grpSpPr>
          <a:xfrm>
            <a:off x="520665" y="570972"/>
            <a:ext cx="4360941" cy="5828816"/>
            <a:chOff x="647665" y="570972"/>
            <a:chExt cx="4360941" cy="5828816"/>
          </a:xfrm>
        </p:grpSpPr>
        <p:sp>
          <p:nvSpPr>
            <p:cNvPr id="2" name="四角形: 角を丸くする 1">
              <a:extLst>
                <a:ext uri="{FF2B5EF4-FFF2-40B4-BE49-F238E27FC236}">
                  <a16:creationId xmlns:a16="http://schemas.microsoft.com/office/drawing/2014/main" id="{F172EA23-E4BE-EF4C-89D3-7D07C977B9B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633B16C0-AEE8-C7A1-DDF6-897FFAFD9904}"/>
                </a:ext>
              </a:extLst>
            </p:cNvPr>
            <p:cNvGrpSpPr/>
            <p:nvPr/>
          </p:nvGrpSpPr>
          <p:grpSpPr>
            <a:xfrm>
              <a:off x="973504" y="662149"/>
              <a:ext cx="4035102" cy="4035102"/>
              <a:chOff x="5140929" y="2999910"/>
              <a:chExt cx="1164771" cy="1164771"/>
            </a:xfrm>
          </p:grpSpPr>
          <p:sp>
            <p:nvSpPr>
              <p:cNvPr id="15" name="楕円 14">
                <a:extLst>
                  <a:ext uri="{FF2B5EF4-FFF2-40B4-BE49-F238E27FC236}">
                    <a16:creationId xmlns:a16="http://schemas.microsoft.com/office/drawing/2014/main" id="{7246646B-74C7-0440-33C3-59B0277FB7A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図形, アイコン&#10;&#10;AI によって生成されたコンテンツは間違っている可能性があります。">
                <a:extLst>
                  <a:ext uri="{FF2B5EF4-FFF2-40B4-BE49-F238E27FC236}">
                    <a16:creationId xmlns:a16="http://schemas.microsoft.com/office/drawing/2014/main" id="{4D4BE565-8FA0-5B9B-9BEE-03ADA4DE8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7" name="グループ化 16">
              <a:extLst>
                <a:ext uri="{FF2B5EF4-FFF2-40B4-BE49-F238E27FC236}">
                  <a16:creationId xmlns:a16="http://schemas.microsoft.com/office/drawing/2014/main" id="{9A149F1B-FF8A-6514-C2CD-DEDE70A47B4E}"/>
                </a:ext>
              </a:extLst>
            </p:cNvPr>
            <p:cNvGrpSpPr/>
            <p:nvPr/>
          </p:nvGrpSpPr>
          <p:grpSpPr>
            <a:xfrm rot="20854989">
              <a:off x="647665" y="570972"/>
              <a:ext cx="1036760" cy="744600"/>
              <a:chOff x="742852" y="1084200"/>
              <a:chExt cx="1036760" cy="744600"/>
            </a:xfrm>
          </p:grpSpPr>
          <p:cxnSp>
            <p:nvCxnSpPr>
              <p:cNvPr id="18" name="直線コネクタ 17">
                <a:extLst>
                  <a:ext uri="{FF2B5EF4-FFF2-40B4-BE49-F238E27FC236}">
                    <a16:creationId xmlns:a16="http://schemas.microsoft.com/office/drawing/2014/main" id="{3F9104E6-3B0E-5A3F-5219-9EF0E762561D}"/>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FEDDF6B1-6E88-E62D-AA34-94FECBA863BF}"/>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4850683-DD56-65E1-4F60-28A2C884006D}"/>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pic>
        <p:nvPicPr>
          <p:cNvPr id="5" name="Picture 6">
            <a:extLst>
              <a:ext uri="{FF2B5EF4-FFF2-40B4-BE49-F238E27FC236}">
                <a16:creationId xmlns:a16="http://schemas.microsoft.com/office/drawing/2014/main" id="{2B5427A3-321F-B145-192D-0EF5389022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635B1144-8D99-19CD-EB2A-50A3EC224CFE}"/>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3028700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480A9-4964-51C7-F9F7-94492BC069EE}"/>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1773D53-4814-8964-9257-87AA14E5AE1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たぶれっとの でんげんを きる</a:t>
            </a:r>
          </a:p>
        </p:txBody>
      </p:sp>
      <p:pic>
        <p:nvPicPr>
          <p:cNvPr id="20" name="Picture 6">
            <a:extLst>
              <a:ext uri="{FF2B5EF4-FFF2-40B4-BE49-F238E27FC236}">
                <a16:creationId xmlns:a16="http://schemas.microsoft.com/office/drawing/2014/main" id="{8AAF76A0-C373-3D40-48E8-2208BE8D7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32CB8180-83E0-DFF5-1B37-C6322517DE16}"/>
              </a:ext>
            </a:extLst>
          </p:cNvPr>
          <p:cNvGrpSpPr/>
          <p:nvPr/>
        </p:nvGrpSpPr>
        <p:grpSpPr>
          <a:xfrm>
            <a:off x="1912044" y="1268413"/>
            <a:ext cx="8369619" cy="5163670"/>
            <a:chOff x="1912044" y="1268413"/>
            <a:chExt cx="8369619" cy="5163670"/>
          </a:xfrm>
        </p:grpSpPr>
        <p:pic>
          <p:nvPicPr>
            <p:cNvPr id="2" name="図 1">
              <a:extLst>
                <a:ext uri="{FF2B5EF4-FFF2-40B4-BE49-F238E27FC236}">
                  <a16:creationId xmlns:a16="http://schemas.microsoft.com/office/drawing/2014/main" id="{7400BB4C-B7C2-4BAE-9B4E-87D6D2A6747C}"/>
                </a:ext>
              </a:extLst>
            </p:cNvPr>
            <p:cNvPicPr>
              <a:picLocks noChangeAspect="1"/>
            </p:cNvPicPr>
            <p:nvPr/>
          </p:nvPicPr>
          <p:blipFill>
            <a:blip r:embed="rId4"/>
            <a:srcRect t="47123" b="5"/>
            <a:stretch>
              <a:fillRect/>
            </a:stretch>
          </p:blipFill>
          <p:spPr>
            <a:xfrm>
              <a:off x="1912044" y="1268413"/>
              <a:ext cx="8369619" cy="516367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F59AA7D2-3785-6F82-87CF-8DA4C4F0646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222751" y="1866901"/>
              <a:ext cx="3733800" cy="4203700"/>
            </a:xfrm>
            <a:prstGeom prst="rect">
              <a:avLst/>
            </a:prstGeom>
          </p:spPr>
        </p:pic>
        <p:grpSp>
          <p:nvGrpSpPr>
            <p:cNvPr id="19" name="グループ化 18">
              <a:extLst>
                <a:ext uri="{FF2B5EF4-FFF2-40B4-BE49-F238E27FC236}">
                  <a16:creationId xmlns:a16="http://schemas.microsoft.com/office/drawing/2014/main" id="{7A65B5BA-0A94-62E2-911B-7E96D0E7F554}"/>
                </a:ext>
              </a:extLst>
            </p:cNvPr>
            <p:cNvGrpSpPr/>
            <p:nvPr/>
          </p:nvGrpSpPr>
          <p:grpSpPr>
            <a:xfrm>
              <a:off x="4590450" y="5768976"/>
              <a:ext cx="224089" cy="224089"/>
              <a:chOff x="5556000" y="2568969"/>
              <a:chExt cx="1080000" cy="1080000"/>
            </a:xfrm>
          </p:grpSpPr>
          <p:sp>
            <p:nvSpPr>
              <p:cNvPr id="35" name="楕円 34">
                <a:extLst>
                  <a:ext uri="{FF2B5EF4-FFF2-40B4-BE49-F238E27FC236}">
                    <a16:creationId xmlns:a16="http://schemas.microsoft.com/office/drawing/2014/main" id="{ED062CF8-D82D-6F19-3688-34C3E47D6764}"/>
                  </a:ext>
                </a:extLst>
              </p:cNvPr>
              <p:cNvSpPr/>
              <p:nvPr/>
            </p:nvSpPr>
            <p:spPr>
              <a:xfrm>
                <a:off x="5556000" y="2568969"/>
                <a:ext cx="1080000" cy="1080000"/>
              </a:xfrm>
              <a:prstGeom prst="ellipse">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6" name="グラフィックス 35" descr="男性 枠線">
                <a:extLst>
                  <a:ext uri="{FF2B5EF4-FFF2-40B4-BE49-F238E27FC236}">
                    <a16:creationId xmlns:a16="http://schemas.microsoft.com/office/drawing/2014/main" id="{3423B30B-AFEB-9C31-A0E8-11C491BB3546}"/>
                  </a:ext>
                </a:extLst>
              </p:cNvPr>
              <p:cNvPicPr>
                <a:picLocks noChangeAspect="1"/>
              </p:cNvPicPr>
              <p:nvPr/>
            </p:nvPicPr>
            <p:blipFill>
              <a:blip r:embed="rId6">
                <a:extLst>
                  <a:ext uri="{96DAC541-7B7A-43D3-8B79-37D633B846F1}">
                    <asvg:svgBlip xmlns:asvg="http://schemas.microsoft.com/office/drawing/2016/SVG/main" r:embed="rId7"/>
                  </a:ext>
                </a:extLst>
              </a:blip>
              <a:srcRect l="32102" r="32682" b="66604"/>
              <a:stretch>
                <a:fillRect/>
              </a:stretch>
            </p:blipFill>
            <p:spPr>
              <a:xfrm>
                <a:off x="5707514" y="2679318"/>
                <a:ext cx="763136" cy="723689"/>
              </a:xfrm>
              <a:prstGeom prst="rect">
                <a:avLst/>
              </a:prstGeom>
            </p:spPr>
          </p:pic>
        </p:grpSp>
        <p:sp>
          <p:nvSpPr>
            <p:cNvPr id="38" name="正方形/長方形 37">
              <a:extLst>
                <a:ext uri="{FF2B5EF4-FFF2-40B4-BE49-F238E27FC236}">
                  <a16:creationId xmlns:a16="http://schemas.microsoft.com/office/drawing/2014/main" id="{5287FB6A-5440-1541-C783-FF19550A47E4}"/>
                </a:ext>
              </a:extLst>
            </p:cNvPr>
            <p:cNvSpPr/>
            <p:nvPr/>
          </p:nvSpPr>
          <p:spPr>
            <a:xfrm>
              <a:off x="4848225" y="5835650"/>
              <a:ext cx="409575" cy="106380"/>
            </a:xfrm>
            <a:prstGeom prst="rect">
              <a:avLst/>
            </a:prstGeom>
            <a:solidFill>
              <a:srgbClr val="D6E1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AE4A1DAB-8A01-F952-31EE-3A2982712149}"/>
                </a:ext>
              </a:extLst>
            </p:cNvPr>
            <p:cNvSpPr/>
            <p:nvPr/>
          </p:nvSpPr>
          <p:spPr>
            <a:xfrm>
              <a:off x="4762456" y="5799126"/>
              <a:ext cx="801731" cy="17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a:ln>
                    <a:noFill/>
                  </a:ln>
                  <a:solidFill>
                    <a:prstClr val="white">
                      <a:lumMod val="65000"/>
                    </a:prstClr>
                  </a:solidFill>
                  <a:effectLst/>
                  <a:uLnTx/>
                  <a:uFillTx/>
                  <a:latin typeface="游ゴシック" panose="020B0400000000000000" pitchFamily="50" charset="-128"/>
                  <a:ea typeface="游ゴシック" panose="020B0400000000000000" pitchFamily="50" charset="-128"/>
                  <a:cs typeface="+mn-cs"/>
                </a:rPr>
                <a:t>●●●●●●</a:t>
              </a:r>
            </a:p>
          </p:txBody>
        </p:sp>
        <p:sp>
          <p:nvSpPr>
            <p:cNvPr id="39" name="正方形/長方形 38">
              <a:extLst>
                <a:ext uri="{FF2B5EF4-FFF2-40B4-BE49-F238E27FC236}">
                  <a16:creationId xmlns:a16="http://schemas.microsoft.com/office/drawing/2014/main" id="{2DC03FED-A3F4-835B-346E-E1248B950768}"/>
                </a:ext>
              </a:extLst>
            </p:cNvPr>
            <p:cNvSpPr/>
            <p:nvPr/>
          </p:nvSpPr>
          <p:spPr>
            <a:xfrm>
              <a:off x="4260850" y="4495801"/>
              <a:ext cx="3673475" cy="1195640"/>
            </a:xfrm>
            <a:prstGeom prst="rect">
              <a:avLst/>
            </a:prstGeom>
            <a:solidFill>
              <a:srgbClr val="DFE9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pic>
        <p:nvPicPr>
          <p:cNvPr id="46" name="図 45" descr="グラフィカル ユーザー インターフェイス, アプリケーション&#10;&#10;AI 生成コンテンツは誤りを含む可能性があります。">
            <a:extLst>
              <a:ext uri="{FF2B5EF4-FFF2-40B4-BE49-F238E27FC236}">
                <a16:creationId xmlns:a16="http://schemas.microsoft.com/office/drawing/2014/main" id="{16F270A7-68FA-FA7D-71C4-D3CA368FE28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7167562" y="4949825"/>
            <a:ext cx="749301" cy="762000"/>
          </a:xfrm>
          <a:prstGeom prst="roundRect">
            <a:avLst>
              <a:gd name="adj" fmla="val 7890"/>
            </a:avLst>
          </a:prstGeom>
        </p:spPr>
      </p:pic>
      <p:sp>
        <p:nvSpPr>
          <p:cNvPr id="57" name="四角形: 角を丸くする 56">
            <a:extLst>
              <a:ext uri="{FF2B5EF4-FFF2-40B4-BE49-F238E27FC236}">
                <a16:creationId xmlns:a16="http://schemas.microsoft.com/office/drawing/2014/main" id="{7B8F4427-5154-CAA2-94D2-E0EA84543FCB}"/>
              </a:ext>
            </a:extLst>
          </p:cNvPr>
          <p:cNvSpPr/>
          <p:nvPr/>
        </p:nvSpPr>
        <p:spPr>
          <a:xfrm>
            <a:off x="7056119" y="5274733"/>
            <a:ext cx="938531" cy="283634"/>
          </a:xfrm>
          <a:prstGeom prst="roundRect">
            <a:avLst>
              <a:gd name="adj" fmla="val 1247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920089C8-6830-86F7-E85B-C9BAB56BB580}"/>
              </a:ext>
            </a:extLst>
          </p:cNvPr>
          <p:cNvGrpSpPr/>
          <p:nvPr/>
        </p:nvGrpSpPr>
        <p:grpSpPr>
          <a:xfrm>
            <a:off x="6208713" y="3760542"/>
            <a:ext cx="3619242" cy="1656008"/>
            <a:chOff x="283522" y="4802387"/>
            <a:chExt cx="3619242" cy="1656008"/>
          </a:xfrm>
        </p:grpSpPr>
        <p:sp>
          <p:nvSpPr>
            <p:cNvPr id="59" name="フリーフォーム: 図形 58">
              <a:extLst>
                <a:ext uri="{FF2B5EF4-FFF2-40B4-BE49-F238E27FC236}">
                  <a16:creationId xmlns:a16="http://schemas.microsoft.com/office/drawing/2014/main" id="{15C7E358-7023-4397-57C1-7FE66B2ACD34}"/>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60" name="正方形/長方形 59">
              <a:extLst>
                <a:ext uri="{FF2B5EF4-FFF2-40B4-BE49-F238E27FC236}">
                  <a16:creationId xmlns:a16="http://schemas.microsoft.com/office/drawing/2014/main" id="{05AE86CD-F23B-8796-7C9E-D8DD2010E6E3}"/>
                </a:ext>
              </a:extLst>
            </p:cNvPr>
            <p:cNvSpPr/>
            <p:nvPr/>
          </p:nvSpPr>
          <p:spPr>
            <a:xfrm>
              <a:off x="499164" y="4802387"/>
              <a:ext cx="3403600"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しゃっとだうん</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62" name="グラフィックス 61" descr="電源 単色塗りつぶし">
            <a:extLst>
              <a:ext uri="{FF2B5EF4-FFF2-40B4-BE49-F238E27FC236}">
                <a16:creationId xmlns:a16="http://schemas.microsoft.com/office/drawing/2014/main" id="{818DAA09-B66C-E1CA-AC8A-F55776F4ACE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52350" y="3913369"/>
            <a:ext cx="376063" cy="376063"/>
          </a:xfrm>
          <a:prstGeom prst="rect">
            <a:avLst/>
          </a:prstGeom>
        </p:spPr>
      </p:pic>
      <p:sp>
        <p:nvSpPr>
          <p:cNvPr id="5" name="テキスト ボックス 4">
            <a:extLst>
              <a:ext uri="{FF2B5EF4-FFF2-40B4-BE49-F238E27FC236}">
                <a16:creationId xmlns:a16="http://schemas.microsoft.com/office/drawing/2014/main" id="{7CDAEA7F-E2DC-EFDB-9D52-0A343575329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41548E44-E968-70FF-5EE5-37C9C47ADFA0}"/>
              </a:ext>
            </a:extLst>
          </p:cNvPr>
          <p:cNvSpPr txBox="1"/>
          <p:nvPr/>
        </p:nvSpPr>
        <p:spPr>
          <a:xfrm>
            <a:off x="8418974" y="6629489"/>
            <a:ext cx="3773026"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35537503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D005A-7775-8DD1-5B99-C330927864F5}"/>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29611470-ABD2-BCA4-6350-45A71C0956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C5EBFB93-3224-BB32-9508-2D5E3C51C63F}"/>
              </a:ext>
            </a:extLst>
          </p:cNvPr>
          <p:cNvSpPr txBox="1"/>
          <p:nvPr/>
        </p:nvSpPr>
        <p:spPr>
          <a:xfrm>
            <a:off x="1951766" y="1318018"/>
            <a:ext cx="8607147" cy="3591368"/>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いれるときの でんげん「ぼたん」は おさない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うぃんどうずまーく　　を たっぷする（おす）</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でんげんまーくを たっぷする（おす）</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indent="-442913">
              <a:lnSpc>
                <a:spcPct val="150000"/>
              </a:lnSpc>
              <a:buFont typeface="+mj-ea"/>
              <a:buAutoNum type="circleNumDbPlain"/>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シャットダウン（しゃっとだうん）を えら</a:t>
            </a:r>
            <a:r>
              <a:rPr lang="ja-JP" altLang="en-US" sz="2600" b="1">
                <a:solidFill>
                  <a:prstClr val="white"/>
                </a:solidFill>
                <a:latin typeface="BIZ UDPゴシック" panose="020B0400000000000000" pitchFamily="50" charset="-128"/>
                <a:ea typeface="BIZ UDPゴシック" panose="020B0400000000000000" pitchFamily="50" charset="-128"/>
              </a:rPr>
              <a:t>ぶ（おす）</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 が まっくろになったのを かくにんする</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ゆっくり やさしく　たぶれっとを とじる</a:t>
            </a:r>
          </a:p>
        </p:txBody>
      </p:sp>
      <p:sp>
        <p:nvSpPr>
          <p:cNvPr id="15" name="タイトル 2">
            <a:extLst>
              <a:ext uri="{FF2B5EF4-FFF2-40B4-BE49-F238E27FC236}">
                <a16:creationId xmlns:a16="http://schemas.microsoft.com/office/drawing/2014/main" id="{3EE0B133-FBC2-10FB-7D33-C337D9AAE7F7}"/>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おわるときの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3" name="グラフィックス 2" descr="電源 単色塗りつぶし">
            <a:extLst>
              <a:ext uri="{FF2B5EF4-FFF2-40B4-BE49-F238E27FC236}">
                <a16:creationId xmlns:a16="http://schemas.microsoft.com/office/drawing/2014/main" id="{D3AA5A28-822C-BF35-216C-3B8E7C2DEB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4824" y="5082782"/>
            <a:ext cx="914400" cy="914400"/>
          </a:xfrm>
          <a:prstGeom prst="rect">
            <a:avLst/>
          </a:prstGeom>
        </p:spPr>
      </p:pic>
      <p:pic>
        <p:nvPicPr>
          <p:cNvPr id="5" name="Picture 6">
            <a:extLst>
              <a:ext uri="{FF2B5EF4-FFF2-40B4-BE49-F238E27FC236}">
                <a16:creationId xmlns:a16="http://schemas.microsoft.com/office/drawing/2014/main" id="{9427980E-5269-9F6C-A3F2-D9043BACB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グループ化 3">
            <a:extLst>
              <a:ext uri="{FF2B5EF4-FFF2-40B4-BE49-F238E27FC236}">
                <a16:creationId xmlns:a16="http://schemas.microsoft.com/office/drawing/2014/main" id="{A42D83F7-B9E9-70CD-B8B9-01DB15B4CAB4}"/>
              </a:ext>
            </a:extLst>
          </p:cNvPr>
          <p:cNvGrpSpPr/>
          <p:nvPr/>
        </p:nvGrpSpPr>
        <p:grpSpPr>
          <a:xfrm>
            <a:off x="5350476" y="2104968"/>
            <a:ext cx="333833" cy="336289"/>
            <a:chOff x="2190750" y="5189538"/>
            <a:chExt cx="215900" cy="217488"/>
          </a:xfrm>
          <a:solidFill>
            <a:schemeClr val="bg1"/>
          </a:solidFill>
        </p:grpSpPr>
        <p:sp>
          <p:nvSpPr>
            <p:cNvPr id="6" name="正方形/長方形 5">
              <a:extLst>
                <a:ext uri="{FF2B5EF4-FFF2-40B4-BE49-F238E27FC236}">
                  <a16:creationId xmlns:a16="http://schemas.microsoft.com/office/drawing/2014/main" id="{B3E3BBF9-8D81-FD53-55FC-553486547462}"/>
                </a:ext>
              </a:extLst>
            </p:cNvPr>
            <p:cNvSpPr/>
            <p:nvPr/>
          </p:nvSpPr>
          <p:spPr>
            <a:xfrm>
              <a:off x="21907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D7058411-9285-F05F-2420-BF9232176DE3}"/>
                </a:ext>
              </a:extLst>
            </p:cNvPr>
            <p:cNvSpPr/>
            <p:nvPr/>
          </p:nvSpPr>
          <p:spPr>
            <a:xfrm>
              <a:off x="2305050" y="5189538"/>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正方形/長方形 7">
              <a:extLst>
                <a:ext uri="{FF2B5EF4-FFF2-40B4-BE49-F238E27FC236}">
                  <a16:creationId xmlns:a16="http://schemas.microsoft.com/office/drawing/2014/main" id="{8851F473-621C-D5FC-9575-6879B2CCE20B}"/>
                </a:ext>
              </a:extLst>
            </p:cNvPr>
            <p:cNvSpPr/>
            <p:nvPr/>
          </p:nvSpPr>
          <p:spPr>
            <a:xfrm>
              <a:off x="21907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18BC834B-4BAC-EA97-B627-32949D5F49AF}"/>
                </a:ext>
              </a:extLst>
            </p:cNvPr>
            <p:cNvSpPr/>
            <p:nvPr/>
          </p:nvSpPr>
          <p:spPr>
            <a:xfrm>
              <a:off x="2305050" y="5305426"/>
              <a:ext cx="101600" cy="1016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0" name="テキスト ボックス 9">
            <a:extLst>
              <a:ext uri="{FF2B5EF4-FFF2-40B4-BE49-F238E27FC236}">
                <a16:creationId xmlns:a16="http://schemas.microsoft.com/office/drawing/2014/main" id="{6A4F3A34-8A56-DC1F-1879-50E0953B3423}"/>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2596463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79C4-9E29-BBC9-19EF-E2D25BAF3B2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AE8E7C-3162-3C4D-4F58-831EF9D64575}"/>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09FF2EB7-7A87-64F7-ADD0-EF39C8AFFFE4}"/>
              </a:ext>
            </a:extLst>
          </p:cNvPr>
          <p:cNvSpPr txBox="1"/>
          <p:nvPr/>
        </p:nvSpPr>
        <p:spPr>
          <a:xfrm>
            <a:off x="0" y="461846"/>
            <a:ext cx="12191999" cy="1336135"/>
          </a:xfrm>
          <a:prstGeom prst="rect">
            <a:avLst/>
          </a:prstGeom>
          <a:noFill/>
        </p:spPr>
        <p:txBody>
          <a:bodyPr wrap="square" rtlCol="0">
            <a:spAutoFit/>
          </a:bodyPr>
          <a:lstStyle/>
          <a:p>
            <a:pPr algn="ctr">
              <a:lnSpc>
                <a:spcPct val="150000"/>
              </a:lnSpc>
            </a:pPr>
            <a:r>
              <a:rPr kumimoji="1" lang="en-US" altLang="ja-JP" sz="2400" b="1">
                <a:latin typeface="BIZ UDPゴシック" panose="020B0400000000000000" pitchFamily="50" charset="-128"/>
                <a:ea typeface="BIZ UDPゴシック" panose="020B0400000000000000" pitchFamily="50" charset="-128"/>
              </a:rPr>
              <a:t>1</a:t>
            </a:r>
            <a:r>
              <a:rPr kumimoji="1" lang="ja-JP" altLang="en-US" sz="2400" b="1">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③</a:t>
            </a:r>
            <a:r>
              <a:rPr kumimoji="1" lang="en-US" altLang="ja-JP" sz="3600" b="1">
                <a:latin typeface="BIZ UDPゴシック" panose="020B0400000000000000" pitchFamily="50" charset="-128"/>
                <a:ea typeface="BIZ UDPゴシック" panose="020B0400000000000000" pitchFamily="50" charset="-128"/>
              </a:rPr>
              <a:t>Windows</a:t>
            </a:r>
            <a:r>
              <a:rPr kumimoji="1" lang="ja-JP" altLang="en-US" sz="3600" b="1">
                <a:latin typeface="BIZ UDPゴシック" panose="020B0400000000000000" pitchFamily="50" charset="-128"/>
                <a:ea typeface="BIZ UDPゴシック" panose="020B0400000000000000" pitchFamily="50" charset="-128"/>
              </a:rPr>
              <a:t>タブレット　オクリンクプラス　カメラ</a:t>
            </a:r>
            <a:endParaRPr kumimoji="1" lang="en-US" altLang="ja-JP" sz="3600" b="1">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FFFD69F6-2A35-6B9E-182E-10D5FC701AFE}"/>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29D04BC9-C191-A2F8-6A40-892D850B8206}"/>
              </a:ext>
            </a:extLst>
          </p:cNvPr>
          <p:cNvSpPr txBox="1"/>
          <p:nvPr/>
        </p:nvSpPr>
        <p:spPr>
          <a:xfrm>
            <a:off x="953190" y="2967048"/>
            <a:ext cx="10277304" cy="707886"/>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a:t>
            </a:r>
            <a:endParaRPr kumimoji="1" lang="en-US" altLang="ja-JP" sz="2000">
              <a:latin typeface="BIZ UDPゴシック" panose="020B0400000000000000" pitchFamily="50" charset="-128"/>
              <a:ea typeface="BIZ UDPゴシック" panose="020B0400000000000000" pitchFamily="50" charset="-128"/>
            </a:endParaRPr>
          </a:p>
          <a:p>
            <a:pPr algn="ctr"/>
            <a:r>
              <a:rPr kumimoji="1" lang="ja-JP" altLang="en-US" sz="2000">
                <a:latin typeface="BIZ UDPゴシック" panose="020B0400000000000000" pitchFamily="50" charset="-128"/>
                <a:ea typeface="BIZ UDPゴシック" panose="020B0400000000000000" pitchFamily="50" charset="-128"/>
              </a:rPr>
              <a:t>「授業を開始」しておいてください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DD18697F-FC4A-F312-51C8-4BE96FBD603A}"/>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30221669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4E9E1-FAB7-CFFD-667C-9981E4C3713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99E0AAB-A3F0-EB20-46E4-076FC86F18D4}"/>
              </a:ext>
            </a:extLst>
          </p:cNvPr>
          <p:cNvSpPr txBox="1"/>
          <p:nvPr/>
        </p:nvSpPr>
        <p:spPr>
          <a:xfrm>
            <a:off x="0" y="461846"/>
            <a:ext cx="121919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a:t>
            </a:r>
            <a:r>
              <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PC</a:t>
            </a:r>
            <a:r>
              <a:rPr kumimoji="1" lang="ja-JP" altLang="en-US"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オリエンテーション</a:t>
            </a:r>
            <a:endParaRPr kumimoji="1" lang="en-US" altLang="ja-JP" sz="2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a:latin typeface="BIZ UDPゴシック" panose="020B0400000000000000" pitchFamily="50" charset="-128"/>
                <a:ea typeface="BIZ UDPゴシック" panose="020B0400000000000000" pitchFamily="50" charset="-128"/>
              </a:rPr>
              <a:t>③</a:t>
            </a:r>
            <a:r>
              <a:rPr kumimoji="1" lang="en-US" altLang="ja-JP" sz="3600" b="1">
                <a:latin typeface="BIZ UDPゴシック" panose="020B0400000000000000" pitchFamily="50" charset="-128"/>
                <a:ea typeface="BIZ UDPゴシック" panose="020B0400000000000000" pitchFamily="50" charset="-128"/>
              </a:rPr>
              <a:t> Windows</a:t>
            </a:r>
            <a:r>
              <a:rPr kumimoji="1" lang="ja-JP" altLang="en-US" sz="3600" b="1">
                <a:latin typeface="BIZ UDPゴシック" panose="020B0400000000000000" pitchFamily="50" charset="-128"/>
                <a:ea typeface="BIZ UDPゴシック" panose="020B0400000000000000" pitchFamily="50" charset="-128"/>
              </a:rPr>
              <a:t>タブレット　オクリンクプラス　カメラ</a:t>
            </a:r>
            <a:endParaRPr kumimoji="1" lang="en-US" altLang="ja-JP" sz="3600" b="1">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8AFF25A-396E-6779-4FC8-648FBD1C20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CC13B7B3-3801-2CC2-9F15-160B650301BC}"/>
              </a:ext>
            </a:extLst>
          </p:cNvPr>
          <p:cNvSpPr txBox="1"/>
          <p:nvPr/>
        </p:nvSpPr>
        <p:spPr>
          <a:xfrm>
            <a:off x="0" y="6135669"/>
            <a:ext cx="4023360" cy="461665"/>
          </a:xfrm>
          <a:prstGeom prst="rect">
            <a:avLst/>
          </a:prstGeom>
          <a:noFill/>
        </p:spPr>
        <p:txBody>
          <a:bodyPr wrap="square" rtlCol="0">
            <a:spAutoFit/>
          </a:bodyPr>
          <a:lstStyle/>
          <a:p>
            <a:r>
              <a:rPr kumimoji="1" lang="ja-JP" altLang="en-US" sz="1200">
                <a:latin typeface="BIZ UDPゴシック" panose="020B0400000000000000" pitchFamily="50" charset="-128"/>
                <a:ea typeface="BIZ UDPゴシック" panose="020B0400000000000000" pitchFamily="50" charset="-128"/>
              </a:rPr>
              <a:t>～先生へ～</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200">
                <a:latin typeface="BIZ UDPゴシック" panose="020B0400000000000000" pitchFamily="50" charset="-128"/>
                <a:ea typeface="BIZ UDPゴシック" panose="020B0400000000000000" pitchFamily="50" charset="-128"/>
              </a:rPr>
              <a:t>授業前に先生アカウントで授業を開始しておいてください。</a:t>
            </a:r>
            <a:endParaRPr kumimoji="1" lang="en-US" altLang="ja-JP" sz="120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F1997B12-710F-53D8-59AD-FCDA5ED1A44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A061668-8D05-B11E-900F-B45AA4D7383B}"/>
              </a:ext>
            </a:extLst>
          </p:cNvPr>
          <p:cNvSpPr txBox="1"/>
          <p:nvPr/>
        </p:nvSpPr>
        <p:spPr>
          <a:xfrm>
            <a:off x="9628938" y="6629489"/>
            <a:ext cx="2479935" cy="200055"/>
          </a:xfrm>
          <a:prstGeom prst="rect">
            <a:avLst/>
          </a:prstGeom>
          <a:noFill/>
        </p:spPr>
        <p:txBody>
          <a:bodyPr wrap="square">
            <a:spAutoFit/>
          </a:bodyPr>
          <a:lstStyle/>
          <a:p>
            <a:r>
              <a:rPr lang="en-US" altLang="ja-JP" sz="700">
                <a:solidFill>
                  <a:schemeClr val="tx1">
                    <a:lumMod val="65000"/>
                    <a:lumOff val="35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は、マイクロソフト グループの企業の商標です。</a:t>
            </a:r>
          </a:p>
        </p:txBody>
      </p:sp>
    </p:spTree>
    <p:extLst>
      <p:ext uri="{BB962C8B-B14F-4D97-AF65-F5344CB8AC3E}">
        <p14:creationId xmlns:p14="http://schemas.microsoft.com/office/powerpoint/2010/main" val="31216688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A9FCC-0DF4-3FAD-ED12-8C378C3053D6}"/>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F70063F9-6F36-11C2-87DF-6B009A8A0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2271855-53FA-CFEC-91E6-87EE110F6548}"/>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a:latin typeface="BIZ UDPゴシック" panose="020B0400000000000000" pitchFamily="50" charset="-128"/>
                <a:ea typeface="BIZ UDPゴシック" panose="020B0400000000000000" pitchFamily="50" charset="-128"/>
              </a:rPr>
              <a:t>たぶれっとの</a:t>
            </a:r>
            <a:br>
              <a:rPr kumimoji="1" lang="en-US" altLang="ja-JP" sz="5400" b="1">
                <a:latin typeface="BIZ UDPゴシック" panose="020B0400000000000000" pitchFamily="50" charset="-128"/>
                <a:ea typeface="BIZ UDPゴシック" panose="020B0400000000000000" pitchFamily="50" charset="-128"/>
              </a:rPr>
            </a:br>
            <a:r>
              <a:rPr kumimoji="1" lang="ja-JP" altLang="en-US" sz="5400" b="1">
                <a:latin typeface="BIZ UDPゴシック" panose="020B0400000000000000" pitchFamily="50" charset="-128"/>
                <a:ea typeface="BIZ UDPゴシック" panose="020B0400000000000000" pitchFamily="50" charset="-128"/>
              </a:rPr>
              <a:t>がくしゅうを　はじめます</a:t>
            </a:r>
          </a:p>
        </p:txBody>
      </p:sp>
      <p:sp>
        <p:nvSpPr>
          <p:cNvPr id="4" name="テキスト ボックス 3">
            <a:extLst>
              <a:ext uri="{FF2B5EF4-FFF2-40B4-BE49-F238E27FC236}">
                <a16:creationId xmlns:a16="http://schemas.microsoft.com/office/drawing/2014/main" id="{65D82AE5-04FD-112B-42B7-FFE6E40A4F1D}"/>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088304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90758-AC89-D601-D48B-298391B581BB}"/>
            </a:ext>
          </a:extLst>
        </p:cNvPr>
        <p:cNvGrpSpPr/>
        <p:nvPr/>
      </p:nvGrpSpPr>
      <p:grpSpPr>
        <a:xfrm>
          <a:off x="0" y="0"/>
          <a:ext cx="0" cy="0"/>
          <a:chOff x="0" y="0"/>
          <a:chExt cx="0" cy="0"/>
        </a:xfrm>
      </p:grpSpPr>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7FE38254-1A3F-ADEE-F5D8-B19771C736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8626" y="1255952"/>
            <a:ext cx="8352247" cy="5176130"/>
          </a:xfrm>
          <a:prstGeom prst="rect">
            <a:avLst/>
          </a:prstGeom>
        </p:spPr>
      </p:pic>
      <p:sp>
        <p:nvSpPr>
          <p:cNvPr id="8" name="テキスト ボックス 7">
            <a:extLst>
              <a:ext uri="{FF2B5EF4-FFF2-40B4-BE49-F238E27FC236}">
                <a16:creationId xmlns:a16="http://schemas.microsoft.com/office/drawing/2014/main" id="{314AF3DA-B04A-F56A-3210-7A6509C1157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ひらいてみよう</a:t>
            </a:r>
          </a:p>
        </p:txBody>
      </p:sp>
      <p:sp>
        <p:nvSpPr>
          <p:cNvPr id="17" name="テキスト ボックス 16">
            <a:extLst>
              <a:ext uri="{FF2B5EF4-FFF2-40B4-BE49-F238E27FC236}">
                <a16:creationId xmlns:a16="http://schemas.microsoft.com/office/drawing/2014/main" id="{FB22BCA7-155B-C396-DABE-D57CD1589261}"/>
              </a:ext>
            </a:extLst>
          </p:cNvPr>
          <p:cNvSpPr txBox="1"/>
          <p:nvPr/>
        </p:nvSpPr>
        <p:spPr>
          <a:xfrm>
            <a:off x="14605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四角形: 角を丸くする 1">
            <a:extLst>
              <a:ext uri="{FF2B5EF4-FFF2-40B4-BE49-F238E27FC236}">
                <a16:creationId xmlns:a16="http://schemas.microsoft.com/office/drawing/2014/main" id="{26A5B438-06BF-BF6E-C3DC-514463B1B897}"/>
              </a:ext>
            </a:extLst>
          </p:cNvPr>
          <p:cNvSpPr/>
          <p:nvPr/>
        </p:nvSpPr>
        <p:spPr>
          <a:xfrm>
            <a:off x="2043760" y="1610658"/>
            <a:ext cx="845490" cy="2848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69E75C9-0481-7B48-B5B8-383A672E5E19}"/>
              </a:ext>
            </a:extLst>
          </p:cNvPr>
          <p:cNvSpPr/>
          <p:nvPr/>
        </p:nvSpPr>
        <p:spPr>
          <a:xfrm>
            <a:off x="387938" y="288346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defRPr/>
            </a:pP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このページは、学校（自治体）ごとのミライシードの開き方（例：デスクトップアイコンから、お気に入りバーのリンクから、</a:t>
            </a:r>
            <a:r>
              <a:rPr kumimoji="1" lang="en-US" altLang="ja-JP"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L-Gate</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や</a:t>
            </a:r>
            <a:r>
              <a:rPr kumimoji="1" lang="ja-JP" altLang="en-US" b="1">
                <a:solidFill>
                  <a:prstClr val="white"/>
                </a:solidFill>
                <a:latin typeface="Calibri" panose="020F0502020204030204"/>
                <a:ea typeface="游ゴシック" panose="020B0400000000000000" pitchFamily="50" charset="-128"/>
              </a:rPr>
              <a:t>、</a:t>
            </a:r>
            <a:r>
              <a:rPr kumimoji="1" lang="ja-JP" altLang="en-US" b="1"/>
              <a:t>まなびポケット</a:t>
            </a:r>
            <a:r>
              <a:rPr kumimoji="1" lang="ja-JP" altLang="en-US" b="1" baseline="30000"/>
              <a:t>🄬</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のリンクから等）に合わせて、スライドをカスタマイズしてお使いください。</a:t>
            </a:r>
          </a:p>
        </p:txBody>
      </p:sp>
      <p:sp>
        <p:nvSpPr>
          <p:cNvPr id="3" name="テキスト ボックス 2">
            <a:extLst>
              <a:ext uri="{FF2B5EF4-FFF2-40B4-BE49-F238E27FC236}">
                <a16:creationId xmlns:a16="http://schemas.microsoft.com/office/drawing/2014/main" id="{C8EF359C-888C-F9B1-CFEB-C7B53BAE7815}"/>
              </a:ext>
            </a:extLst>
          </p:cNvPr>
          <p:cNvSpPr txBox="1"/>
          <p:nvPr/>
        </p:nvSpPr>
        <p:spPr>
          <a:xfrm>
            <a:off x="8418974" y="6395402"/>
            <a:ext cx="3773026" cy="460767"/>
          </a:xfrm>
          <a:prstGeom prst="rect">
            <a:avLst/>
          </a:prstGeom>
          <a:noFill/>
        </p:spPr>
        <p:txBody>
          <a:bodyPr wrap="square">
            <a:spAutoFit/>
          </a:bodyPr>
          <a:lstStyle/>
          <a:p>
            <a:pPr>
              <a:lnSpc>
                <a:spcPct val="120000"/>
              </a:lnSpc>
            </a:pP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Microsoft</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a:t>
            </a: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Windows </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は、マイクロソフト グループの企業の商標です。</a:t>
            </a:r>
            <a:endPar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endParaRPr>
          </a:p>
          <a:p>
            <a:pPr>
              <a:lnSpc>
                <a:spcPct val="120000"/>
              </a:lnSpc>
            </a:pP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L-Gate</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は株式会社内田洋行の登録商標です。</a:t>
            </a:r>
            <a:endPar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endParaRPr>
          </a:p>
          <a:p>
            <a:pPr>
              <a:lnSpc>
                <a:spcPct val="120000"/>
              </a:lnSpc>
            </a:pP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「まなびポケット」は </a:t>
            </a:r>
            <a:r>
              <a:rPr lang="en-US" altLang="ja-JP" sz="700">
                <a:solidFill>
                  <a:schemeClr val="tx1">
                    <a:lumMod val="50000"/>
                    <a:lumOff val="50000"/>
                  </a:schemeClr>
                </a:solidFill>
                <a:latin typeface="BIZ UDPゴシック" panose="020B0400000000000000" pitchFamily="50" charset="-128"/>
                <a:ea typeface="BIZ UDPゴシック" panose="020B0400000000000000" pitchFamily="50" charset="-128"/>
              </a:rPr>
              <a:t>NTT </a:t>
            </a:r>
            <a:r>
              <a:rPr lang="ja-JP" altLang="en-US" sz="700">
                <a:solidFill>
                  <a:schemeClr val="tx1">
                    <a:lumMod val="50000"/>
                    <a:lumOff val="50000"/>
                  </a:schemeClr>
                </a:solidFill>
                <a:latin typeface="BIZ UDPゴシック" panose="020B0400000000000000" pitchFamily="50" charset="-128"/>
                <a:ea typeface="BIZ UDPゴシック" panose="020B0400000000000000" pitchFamily="50" charset="-128"/>
              </a:rPr>
              <a:t>ドコモビジネス株式会社の登録商標です。</a:t>
            </a:r>
          </a:p>
        </p:txBody>
      </p:sp>
    </p:spTree>
    <p:extLst>
      <p:ext uri="{BB962C8B-B14F-4D97-AF65-F5344CB8AC3E}">
        <p14:creationId xmlns:p14="http://schemas.microsoft.com/office/powerpoint/2010/main" val="26611847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C4F31-C699-46C2-F721-96CC8E897C9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B89D70-BDCC-30EB-00F9-18AEF398F63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6A03E0BE-39E1-A8A4-1F1C-01657AA73FCE}"/>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177D4EC7-E448-3B3D-3F89-96F153BD3AB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546646AB-B503-0925-A54D-BAF28E05C1DD}"/>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5EE62C16-4D1A-6905-D837-7F9D49016CA7}"/>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15BD9E29-A8DC-4143-74B2-3B4731A71821}"/>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80586C1E-A6ED-96F4-D24A-5A9D9B4CF2D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119AAADC-770E-DB1F-8174-7865B339D72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242191784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02904-372B-BB3E-BA23-C4FBAEB2D802}"/>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A23B998-2DB4-C8C5-AE03-6E57975A8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0903F4D7-D4C4-75DC-EB4D-0B8DDBB4805E}"/>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D149A51C-099A-B4FA-E1C8-D1D4B18F796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E1AB0453-E04F-5842-3003-8ED870D38D42}"/>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3099485A-BA21-48D1-0A07-D82094790BD7}"/>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7F9E5EAE-34AE-44BD-F79D-5C9248ADFC65}"/>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7285B3D1-4178-2EE5-DA72-9EF821327036}"/>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1612BF5E-2FA4-3706-41EE-3F329775B3C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103B158C-16BB-DE5B-BFF7-223ABEF87B46}"/>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887CB875-BA8D-B38F-F87A-542C7D264A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7C6C72EC-A3CC-7801-85E8-740038D7A814}"/>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17F0BD71-9012-AA31-A271-740640FF35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A5D8F894-F731-7208-1977-0FE41CB0F0F7}"/>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228C7D44-4F58-1FF8-273B-BC846978435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4826D19D-6C91-8466-EBF7-854676D01EA7}"/>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06F6C6A2-15C4-EF8B-D089-E13592A369D7}"/>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B36FFF94-1C8F-1735-6567-CE05C5201736}"/>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3E908929-CA49-F084-DA50-4C20EC8548D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23754838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1FD45-DD14-9177-F1C9-F2E5F6F73561}"/>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14BA0B3A-E8BC-42FC-0446-F997C83CB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A55FCBF-1B0B-A150-F3FD-4863B3FFB5DB}"/>
              </a:ext>
            </a:extLst>
          </p:cNvPr>
          <p:cNvSpPr/>
          <p:nvPr/>
        </p:nvSpPr>
        <p:spPr>
          <a:xfrm>
            <a:off x="6095997" y="4372879"/>
            <a:ext cx="2175935"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DE0036E6-F56A-2230-0662-349C279F222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64BFA09C-9A1F-CFEC-D2DA-AEFD019E5702}"/>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5" name="グループ化 4">
            <a:extLst>
              <a:ext uri="{FF2B5EF4-FFF2-40B4-BE49-F238E27FC236}">
                <a16:creationId xmlns:a16="http://schemas.microsoft.com/office/drawing/2014/main" id="{7C138E5A-C9AC-0CC3-0DA4-E85F08580CFE}"/>
              </a:ext>
            </a:extLst>
          </p:cNvPr>
          <p:cNvGrpSpPr/>
          <p:nvPr/>
        </p:nvGrpSpPr>
        <p:grpSpPr>
          <a:xfrm>
            <a:off x="7183964" y="3080456"/>
            <a:ext cx="1976083" cy="1415428"/>
            <a:chOff x="7183964" y="3215923"/>
            <a:chExt cx="1976083" cy="1415428"/>
          </a:xfrm>
        </p:grpSpPr>
        <p:sp>
          <p:nvSpPr>
            <p:cNvPr id="3" name="フリーフォーム: 図形 2">
              <a:extLst>
                <a:ext uri="{FF2B5EF4-FFF2-40B4-BE49-F238E27FC236}">
                  <a16:creationId xmlns:a16="http://schemas.microsoft.com/office/drawing/2014/main" id="{D6AFC24F-1B07-4F7B-B366-1A6B71E2C1CA}"/>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4BE1185B-5E01-329C-05CC-204CF7FC671B}"/>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
        <p:nvSpPr>
          <p:cNvPr id="7" name="正方形/長方形 6">
            <a:extLst>
              <a:ext uri="{FF2B5EF4-FFF2-40B4-BE49-F238E27FC236}">
                <a16:creationId xmlns:a16="http://schemas.microsoft.com/office/drawing/2014/main" id="{AF2B8F91-A521-7C1F-610C-93B6A2D2D8F9}"/>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1BF34401-ACAE-D46E-BC68-99C441382AB9}"/>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従来の</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18499798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A0440-86BD-4E72-0D12-1C9AECB9E84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C7E18D0D-D465-598E-83EA-A987C36ED0C8}"/>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91D1F34A-658D-36A2-F073-9440349DDF5E}"/>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8C5C458C-1E3F-AF98-D01A-6DA35E7DE2D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288A3409-1659-0BBE-C45D-F97118B98FCB}"/>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E1F416E4-2413-5133-2D8C-D16E312613D4}"/>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0B9228C8-FE94-E0F2-8124-CC3A74180695}"/>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DC17515D-E5D4-0670-1263-84BABB52CBB8}"/>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7DA29F30-8252-5DB8-76C4-FBD38BC985DD}"/>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B98E4498-50D7-8891-52C4-B002124E9C4E}"/>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77D26D1D-E13C-4109-251B-17A9D66E5FA2}"/>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98F3D11A-0964-95F6-3A78-5D76F7321A86}"/>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6969F3E3-29A4-3DDE-72B6-00C7F47E7A71}"/>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8C8320A5-A521-0338-1D3C-1DC5C9321200}"/>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A030F22A-F090-CC09-31F6-5D7ACC7BB24C}"/>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CAA14DFB-B126-74BD-6F6D-69EB56B866AD}"/>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C180DC40-47C1-2B91-4442-A9C13F56182B}"/>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62E3765F-FE1F-2C9C-EFC8-CE2D42B1946A}"/>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6DE47A83-F5B1-B0C4-724F-523E984A4EBB}"/>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33F2C03D-D6C2-9553-70BB-0B8EC5F3B967}"/>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ぱすわーどで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A21BCBFE-1FB7-E5D8-6962-B7EEAEE4A546}"/>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EE765A5B-CB61-C438-034E-58771B0CE0D8}"/>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3663866D-D535-1768-702C-C674747E202B}"/>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307027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A2BE755-64D2-A388-DB55-7A27F976F9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6CA36C13-104F-3BF5-0775-E88084621BB0}"/>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② ぱすわーどは だいじなので​</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ともだちに おしえる</a:t>
            </a:r>
          </a:p>
        </p:txBody>
      </p:sp>
    </p:spTree>
    <p:extLst>
      <p:ext uri="{BB962C8B-B14F-4D97-AF65-F5344CB8AC3E}">
        <p14:creationId xmlns:p14="http://schemas.microsoft.com/office/powerpoint/2010/main" val="21072901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7F47F-79F9-307A-F6E2-725778601163}"/>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20F627A3-DDA9-62A6-6D12-7EB83782DBAF}"/>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4D499C0C-25F6-1D02-14A8-B52B3D950812}"/>
              </a:ext>
            </a:extLst>
          </p:cNvPr>
          <p:cNvSpPr/>
          <p:nvPr/>
        </p:nvSpPr>
        <p:spPr>
          <a:xfrm>
            <a:off x="6089762"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94308EFA-D6FB-2100-5873-A07785B2007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23FC3F3C-D0C5-C26B-8A8C-E531D28E28CF}"/>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EAAAF3B8-6D9A-202E-5FC0-38BBED15D6E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DC08BB85-5991-6F7C-5012-DE6CC7C175B1}"/>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04650633-9B07-9889-0640-04006C8E915F}"/>
              </a:ext>
            </a:extLst>
          </p:cNvPr>
          <p:cNvGrpSpPr/>
          <p:nvPr/>
        </p:nvGrpSpPr>
        <p:grpSpPr>
          <a:xfrm>
            <a:off x="7006164" y="4366369"/>
            <a:ext cx="1976083" cy="1415428"/>
            <a:chOff x="7183964" y="3215923"/>
            <a:chExt cx="1976083" cy="1415428"/>
          </a:xfrm>
        </p:grpSpPr>
        <p:sp>
          <p:nvSpPr>
            <p:cNvPr id="7" name="フリーフォーム: 図形 6">
              <a:extLst>
                <a:ext uri="{FF2B5EF4-FFF2-40B4-BE49-F238E27FC236}">
                  <a16:creationId xmlns:a16="http://schemas.microsoft.com/office/drawing/2014/main" id="{CE1D974C-49D0-03B4-F6A7-D6C3259467C9}"/>
                </a:ext>
              </a:extLst>
            </p:cNvPr>
            <p:cNvSpPr/>
            <p:nvPr/>
          </p:nvSpPr>
          <p:spPr>
            <a:xfrm flipH="1">
              <a:off x="7186508" y="3253194"/>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15D2F8B4-616E-2EAF-E8F6-98913D080C53}"/>
                </a:ext>
              </a:extLst>
            </p:cNvPr>
            <p:cNvSpPr/>
            <p:nvPr/>
          </p:nvSpPr>
          <p:spPr>
            <a:xfrm>
              <a:off x="7183964" y="3215923"/>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24063300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75F9-A034-E203-82A5-A0E2155A6966}"/>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B3E533E9-960B-EA15-A53D-72F8617D5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196" y="2057286"/>
            <a:ext cx="9677604" cy="2905283"/>
          </a:xfrm>
          <a:prstGeom prst="rect">
            <a:avLst/>
          </a:prstGeom>
          <a:ln w="19050">
            <a:noFill/>
          </a:ln>
        </p:spPr>
      </p:pic>
      <p:sp>
        <p:nvSpPr>
          <p:cNvPr id="3" name="四角形: 角を丸くする 2">
            <a:extLst>
              <a:ext uri="{FF2B5EF4-FFF2-40B4-BE49-F238E27FC236}">
                <a16:creationId xmlns:a16="http://schemas.microsoft.com/office/drawing/2014/main" id="{82526A22-EA33-2525-4EF8-41E11FB84171}"/>
              </a:ext>
            </a:extLst>
          </p:cNvPr>
          <p:cNvSpPr/>
          <p:nvPr/>
        </p:nvSpPr>
        <p:spPr>
          <a:xfrm>
            <a:off x="1510505" y="2593108"/>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C3260B1-1E9E-BDFF-7ED4-C278A247F0F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オクリンクプラスを ひらく</a:t>
            </a:r>
          </a:p>
        </p:txBody>
      </p:sp>
      <p:sp>
        <p:nvSpPr>
          <p:cNvPr id="17" name="テキスト ボックス 16">
            <a:extLst>
              <a:ext uri="{FF2B5EF4-FFF2-40B4-BE49-F238E27FC236}">
                <a16:creationId xmlns:a16="http://schemas.microsoft.com/office/drawing/2014/main" id="{D1E0E033-01CD-FDAB-0C59-BA1F2BA920B6}"/>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959779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D0587-94F9-8FCC-FCAD-A40F985C3678}"/>
            </a:ext>
          </a:extLst>
        </p:cNvPr>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80601A04-4697-719A-55FC-35B8D3BA720B}"/>
              </a:ext>
            </a:extLst>
          </p:cNvPr>
          <p:cNvGrpSpPr/>
          <p:nvPr/>
        </p:nvGrpSpPr>
        <p:grpSpPr>
          <a:xfrm>
            <a:off x="1376963" y="1268412"/>
            <a:ext cx="9438073" cy="5400675"/>
            <a:chOff x="1376963" y="1268412"/>
            <a:chExt cx="9438073" cy="5400675"/>
          </a:xfrm>
        </p:grpSpPr>
        <p:grpSp>
          <p:nvGrpSpPr>
            <p:cNvPr id="17" name="グループ化 16">
              <a:extLst>
                <a:ext uri="{FF2B5EF4-FFF2-40B4-BE49-F238E27FC236}">
                  <a16:creationId xmlns:a16="http://schemas.microsoft.com/office/drawing/2014/main" id="{C9AA61F6-57A9-9D16-A822-55F66122286F}"/>
                </a:ext>
              </a:extLst>
            </p:cNvPr>
            <p:cNvGrpSpPr/>
            <p:nvPr/>
          </p:nvGrpSpPr>
          <p:grpSpPr>
            <a:xfrm>
              <a:off x="1376963" y="1268412"/>
              <a:ext cx="9438073" cy="5400675"/>
              <a:chOff x="1376963" y="1268412"/>
              <a:chExt cx="9438073" cy="5400675"/>
            </a:xfrm>
          </p:grpSpPr>
          <p:pic>
            <p:nvPicPr>
              <p:cNvPr id="12" name="図 11">
                <a:extLst>
                  <a:ext uri="{FF2B5EF4-FFF2-40B4-BE49-F238E27FC236}">
                    <a16:creationId xmlns:a16="http://schemas.microsoft.com/office/drawing/2014/main" id="{DB366AF9-FF83-119C-874D-B27E204A6477}"/>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16" name="正方形/長方形 15">
                <a:extLst>
                  <a:ext uri="{FF2B5EF4-FFF2-40B4-BE49-F238E27FC236}">
                    <a16:creationId xmlns:a16="http://schemas.microsoft.com/office/drawing/2014/main" id="{8BF6CBCF-B40B-FF98-4008-3E5AC2BF4227}"/>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 name="正方形/長方形 3">
              <a:extLst>
                <a:ext uri="{FF2B5EF4-FFF2-40B4-BE49-F238E27FC236}">
                  <a16:creationId xmlns:a16="http://schemas.microsoft.com/office/drawing/2014/main" id="{CC45D5A3-B222-D5FC-E689-C064A5489F71}"/>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3EA99676-8542-CB49-BA5F-2A67D305B538}"/>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AA2D8A0-D5D5-F070-5B99-5E3A24CBF8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じかんわりを えらぶ</a:t>
            </a:r>
          </a:p>
        </p:txBody>
      </p:sp>
      <p:sp>
        <p:nvSpPr>
          <p:cNvPr id="2" name="四角形: 角を丸くする 1">
            <a:extLst>
              <a:ext uri="{FF2B5EF4-FFF2-40B4-BE49-F238E27FC236}">
                <a16:creationId xmlns:a16="http://schemas.microsoft.com/office/drawing/2014/main" id="{261B879F-B947-F090-CCB1-992BEB3C82FC}"/>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D77067C0-7F11-8C4E-B351-C030858CB517}"/>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せんせいにいわれたじかんわりをおす</a:t>
            </a:r>
          </a:p>
        </p:txBody>
      </p:sp>
    </p:spTree>
    <p:extLst>
      <p:ext uri="{BB962C8B-B14F-4D97-AF65-F5344CB8AC3E}">
        <p14:creationId xmlns:p14="http://schemas.microsoft.com/office/powerpoint/2010/main" val="37031938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0D1D-5B25-FCBE-DE88-3CA59FC1A571}"/>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8BA67E1-914A-2006-9DCF-C51AD7E4BC39}"/>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7D85B693-40D9-30C3-A34D-8E6F9C615B2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オクリンクプラスの がめん</a:t>
            </a:r>
          </a:p>
        </p:txBody>
      </p:sp>
      <p:sp>
        <p:nvSpPr>
          <p:cNvPr id="12" name="四角形: 角を丸くする 11">
            <a:extLst>
              <a:ext uri="{FF2B5EF4-FFF2-40B4-BE49-F238E27FC236}">
                <a16:creationId xmlns:a16="http://schemas.microsoft.com/office/drawing/2014/main" id="{85A44686-26CC-A1B6-30FC-90A314E38807}"/>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CFE38FD3-19ED-5618-605B-87223A4A3424}"/>
              </a:ext>
            </a:extLst>
          </p:cNvPr>
          <p:cNvSpPr/>
          <p:nvPr/>
        </p:nvSpPr>
        <p:spPr>
          <a:xfrm>
            <a:off x="3999186" y="5084208"/>
            <a:ext cx="4210317"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これで じゅんびが できました。</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17" name="Picture 2">
            <a:extLst>
              <a:ext uri="{FF2B5EF4-FFF2-40B4-BE49-F238E27FC236}">
                <a16:creationId xmlns:a16="http://schemas.microsoft.com/office/drawing/2014/main" id="{7C25DC1D-1507-9AC1-7CFC-97F7A7ABD3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771A8309-E421-AD05-6582-BE2846C28B0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94B7C9E0-0AC4-726D-88CA-DB08824183C9}"/>
              </a:ext>
            </a:extLst>
          </p:cNvPr>
          <p:cNvSpPr txBox="1"/>
          <p:nvPr/>
        </p:nvSpPr>
        <p:spPr>
          <a:xfrm>
            <a:off x="8547848" y="6642556"/>
            <a:ext cx="3644152" cy="200055"/>
          </a:xfrm>
          <a:prstGeom prst="rect">
            <a:avLst/>
          </a:prstGeom>
          <a:noFill/>
        </p:spPr>
        <p:txBody>
          <a:bodyPr wrap="square">
            <a:spAutoFit/>
          </a:bodyPr>
          <a:lstStyle/>
          <a:p>
            <a:pPr algn="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363781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4D1AE-ED2F-947C-5DBF-AE683BA9F073}"/>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8CD9B03-33E4-BE83-33C4-DAF78C7E79D6}"/>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8CBD5B1C-9B01-5FCA-487C-8A0C2347B7E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つくろう</a:t>
            </a:r>
          </a:p>
        </p:txBody>
      </p:sp>
      <p:sp>
        <p:nvSpPr>
          <p:cNvPr id="10" name="四角形: 角を丸くする 9">
            <a:extLst>
              <a:ext uri="{FF2B5EF4-FFF2-40B4-BE49-F238E27FC236}">
                <a16:creationId xmlns:a16="http://schemas.microsoft.com/office/drawing/2014/main" id="{FEA3BBA3-8218-9EAD-D947-6BFDCBE22493}"/>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20ADFC76-A95C-3288-2B92-D2D1502C9B31}"/>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1B10C485-2AA3-F8DC-6464-01660616BF3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C3BC438-2F23-0B61-CD90-B7B272656D1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40703280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FF640-7FDC-3BBE-3281-16860F32B38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F8E8C7B-1886-540B-4B68-1F8A62C337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ひらく</a:t>
            </a:r>
          </a:p>
        </p:txBody>
      </p:sp>
      <p:sp>
        <p:nvSpPr>
          <p:cNvPr id="10" name="四角形: 角を丸くする 9">
            <a:extLst>
              <a:ext uri="{FF2B5EF4-FFF2-40B4-BE49-F238E27FC236}">
                <a16:creationId xmlns:a16="http://schemas.microsoft.com/office/drawing/2014/main" id="{91EB675A-33C9-272E-D793-DB61FAD8BC61}"/>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65E1DCB8-347C-A2A1-69F2-1BFE81F79E9E}"/>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BC073F66-B2B3-4653-DB4C-3FDC71A47391}"/>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4E10314-AE6C-E69D-A36B-B0FB9AA848E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6" name="図 5">
            <a:extLst>
              <a:ext uri="{FF2B5EF4-FFF2-40B4-BE49-F238E27FC236}">
                <a16:creationId xmlns:a16="http://schemas.microsoft.com/office/drawing/2014/main" id="{33A05A2E-3133-5CA5-5E76-52296C176EC6}"/>
              </a:ext>
            </a:extLst>
          </p:cNvPr>
          <p:cNvPicPr>
            <a:picLocks noChangeAspect="1"/>
          </p:cNvPicPr>
          <p:nvPr/>
        </p:nvPicPr>
        <p:blipFill>
          <a:blip r:embed="rId3"/>
          <a:stretch>
            <a:fillRect/>
          </a:stretch>
        </p:blipFill>
        <p:spPr>
          <a:xfrm>
            <a:off x="1093659" y="1268413"/>
            <a:ext cx="10004682" cy="5400675"/>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0F479790-8FF3-641C-593C-D52AE357D0BF}"/>
              </a:ext>
            </a:extLst>
          </p:cNvPr>
          <p:cNvSpPr/>
          <p:nvPr/>
        </p:nvSpPr>
        <p:spPr>
          <a:xfrm>
            <a:off x="4487845" y="2940918"/>
            <a:ext cx="3216310" cy="2024172"/>
          </a:xfrm>
          <a:prstGeom prst="roundRect">
            <a:avLst>
              <a:gd name="adj" fmla="val 12781"/>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BD85596-FEB5-A991-B6D9-4CCFD6E2D168}"/>
              </a:ext>
            </a:extLst>
          </p:cNvPr>
          <p:cNvGrpSpPr/>
          <p:nvPr/>
        </p:nvGrpSpPr>
        <p:grpSpPr>
          <a:xfrm>
            <a:off x="5774774" y="1167568"/>
            <a:ext cx="3417549" cy="3005773"/>
            <a:chOff x="6204706" y="1277569"/>
            <a:chExt cx="3417549" cy="3005773"/>
          </a:xfrm>
        </p:grpSpPr>
        <p:sp>
          <p:nvSpPr>
            <p:cNvPr id="12" name="フリーフォーム: 図形 11">
              <a:extLst>
                <a:ext uri="{FF2B5EF4-FFF2-40B4-BE49-F238E27FC236}">
                  <a16:creationId xmlns:a16="http://schemas.microsoft.com/office/drawing/2014/main" id="{36517B6B-D221-11DF-9ECF-6D6AC5BC1CF6}"/>
                </a:ext>
              </a:extLst>
            </p:cNvPr>
            <p:cNvSpPr/>
            <p:nvPr/>
          </p:nvSpPr>
          <p:spPr>
            <a:xfrm rot="18677589">
              <a:off x="6241430" y="1419245"/>
              <a:ext cx="3005773"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1115398 w 3005773"/>
                <a:gd name="connsiteY0" fmla="*/ 112937 h 2722422"/>
                <a:gd name="connsiteX1" fmla="*/ 2923198 w 3005773"/>
                <a:gd name="connsiteY1" fmla="*/ 2171209 h 2722422"/>
                <a:gd name="connsiteX2" fmla="*/ 2892836 w 3005773"/>
                <a:gd name="connsiteY2" fmla="*/ 2639847 h 2722422"/>
                <a:gd name="connsiteX3" fmla="*/ 2424198 w 3005773"/>
                <a:gd name="connsiteY3" fmla="*/ 2609485 h 2722422"/>
                <a:gd name="connsiteX4" fmla="*/ 1413886 w 3005773"/>
                <a:gd name="connsiteY4" fmla="*/ 1459195 h 2722422"/>
                <a:gd name="connsiteX5" fmla="*/ 0 w 3005773"/>
                <a:gd name="connsiteY5" fmla="*/ 1890868 h 2722422"/>
                <a:gd name="connsiteX6" fmla="*/ 1302973 w 3005773"/>
                <a:gd name="connsiteY6" fmla="*/ 1332915 h 2722422"/>
                <a:gd name="connsiteX7" fmla="*/ 616398 w 3005773"/>
                <a:gd name="connsiteY7" fmla="*/ 551214 h 2722422"/>
                <a:gd name="connsiteX8" fmla="*/ 646760 w 3005773"/>
                <a:gd name="connsiteY8" fmla="*/ 82576 h 2722422"/>
                <a:gd name="connsiteX9" fmla="*/ 1115398 w 3005773"/>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5773" h="2722422">
                  <a:moveTo>
                    <a:pt x="1115398" y="112937"/>
                  </a:moveTo>
                  <a:lnTo>
                    <a:pt x="2923198" y="2171209"/>
                  </a:lnTo>
                  <a:cubicBezTo>
                    <a:pt x="3044224" y="2309003"/>
                    <a:pt x="3030631" y="2518820"/>
                    <a:pt x="2892836" y="2639847"/>
                  </a:cubicBezTo>
                  <a:cubicBezTo>
                    <a:pt x="2755041" y="2760873"/>
                    <a:pt x="2545224" y="2747280"/>
                    <a:pt x="2424198" y="2609485"/>
                  </a:cubicBezTo>
                  <a:lnTo>
                    <a:pt x="1413886" y="1459195"/>
                  </a:lnTo>
                  <a:lnTo>
                    <a:pt x="0" y="1890868"/>
                  </a:lnTo>
                  <a:lnTo>
                    <a:pt x="1302973" y="1332915"/>
                  </a:lnTo>
                  <a:lnTo>
                    <a:pt x="616398" y="551214"/>
                  </a:lnTo>
                  <a:cubicBezTo>
                    <a:pt x="495372" y="413419"/>
                    <a:pt x="508965" y="203602"/>
                    <a:pt x="646760" y="82576"/>
                  </a:cubicBezTo>
                  <a:cubicBezTo>
                    <a:pt x="784555" y="-38451"/>
                    <a:pt x="994372" y="-24857"/>
                    <a:pt x="1115398"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B4D6836C-1A3D-1427-5D3E-465A89710BD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かーどを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16243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00159-1F7B-7540-8108-DA4C7EBEF065}"/>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19FA337-0EE9-9C1B-EB7D-D86C0EF263AE}"/>
              </a:ext>
            </a:extLst>
          </p:cNvPr>
          <p:cNvPicPr>
            <a:picLocks noChangeAspect="1"/>
          </p:cNvPicPr>
          <p:nvPr/>
        </p:nvPicPr>
        <p:blipFill>
          <a:blip r:embed="rId3"/>
          <a:stretch>
            <a:fillRect/>
          </a:stretch>
        </p:blipFill>
        <p:spPr>
          <a:xfrm>
            <a:off x="1376271" y="1268413"/>
            <a:ext cx="9439457" cy="5397096"/>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AF1F4CF1-BD3C-B4BE-9417-D038898FFC0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558C4C6-7754-6BD2-D5A8-3B9281789808}"/>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2D0BF336-C200-03BB-576C-F768FDBD3989}"/>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25F0510-F09D-4C4B-4E34-123B64987AC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E06D1C54-430F-9D2C-A666-88928D7D666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5218607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9B2D1-D501-6891-7F76-6E8F9205D3B5}"/>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D4B3BE6-A429-DA0D-95CA-E134F832C40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D0719D3-D98F-CDC4-AB42-E38A29CDD5A0}"/>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E3708DF9-2B47-BA3C-82F7-1427AC529BAF}"/>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5948B98-7003-165E-1759-C6DEAF6F6A7D}"/>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B890EEAE-A795-EE4F-3AB4-609C9030C20D}"/>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3" name="図 2">
            <a:extLst>
              <a:ext uri="{FF2B5EF4-FFF2-40B4-BE49-F238E27FC236}">
                <a16:creationId xmlns:a16="http://schemas.microsoft.com/office/drawing/2014/main" id="{A9D7A79D-F3B2-2CE7-A83E-F70FA2F71C9F}"/>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7E2E638A-CF3E-A5F3-0795-7FC50E056C0B}"/>
              </a:ext>
            </a:extLst>
          </p:cNvPr>
          <p:cNvSpPr/>
          <p:nvPr/>
        </p:nvSpPr>
        <p:spPr>
          <a:xfrm flipV="1">
            <a:off x="5921784" y="6256511"/>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1120C66-7098-1255-AC30-690050669387}"/>
              </a:ext>
            </a:extLst>
          </p:cNvPr>
          <p:cNvGrpSpPr/>
          <p:nvPr/>
        </p:nvGrpSpPr>
        <p:grpSpPr>
          <a:xfrm>
            <a:off x="5039240" y="3954825"/>
            <a:ext cx="3417549" cy="2479977"/>
            <a:chOff x="6204706" y="1342940"/>
            <a:chExt cx="3417549" cy="2479977"/>
          </a:xfrm>
        </p:grpSpPr>
        <p:sp>
          <p:nvSpPr>
            <p:cNvPr id="16" name="フリーフォーム: 図形 15">
              <a:extLst>
                <a:ext uri="{FF2B5EF4-FFF2-40B4-BE49-F238E27FC236}">
                  <a16:creationId xmlns:a16="http://schemas.microsoft.com/office/drawing/2014/main" id="{EC61DB19-5D76-BCFD-2B66-B98A553AD2DB}"/>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CF429BF1-EC5A-198E-7005-77D9511A640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048573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8DC3C-58AC-F6B0-3B66-7098F3DC6E10}"/>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D939A27-D12D-B0DD-8D2C-FC863CB47E0A}"/>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FC3BB5E8-D867-475E-1922-34D2ABFA0677}"/>
              </a:ext>
            </a:extLst>
          </p:cNvPr>
          <p:cNvSpPr/>
          <p:nvPr/>
        </p:nvSpPr>
        <p:spPr>
          <a:xfrm>
            <a:off x="1372591" y="1268413"/>
            <a:ext cx="9446817" cy="5401305"/>
          </a:xfrm>
          <a:prstGeom prst="rect">
            <a:avLst/>
          </a:prstGeom>
          <a:solidFill>
            <a:srgbClr val="FFFFFF">
              <a:alpha val="69804"/>
            </a:srgbClr>
          </a:solidFill>
          <a:ln w="6350">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AD396F2-1EE1-2A6F-06CB-7EC4D90A9DC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pic>
        <p:nvPicPr>
          <p:cNvPr id="10" name="図 9">
            <a:extLst>
              <a:ext uri="{FF2B5EF4-FFF2-40B4-BE49-F238E27FC236}">
                <a16:creationId xmlns:a16="http://schemas.microsoft.com/office/drawing/2014/main" id="{BE03C29C-2122-43D2-0E30-8FD99494773F}"/>
              </a:ext>
            </a:extLst>
          </p:cNvPr>
          <p:cNvPicPr>
            <a:picLocks noChangeAspect="1"/>
          </p:cNvPicPr>
          <p:nvPr/>
        </p:nvPicPr>
        <p:blipFill>
          <a:blip r:embed="rId4"/>
          <a:srcRect l="28076" t="34299" r="31816" b="40513"/>
          <a:stretch>
            <a:fillRect/>
          </a:stretch>
        </p:blipFill>
        <p:spPr>
          <a:xfrm>
            <a:off x="4975184" y="3570387"/>
            <a:ext cx="2241630" cy="796788"/>
          </a:xfrm>
          <a:prstGeom prst="rect">
            <a:avLst/>
          </a:prstGeom>
        </p:spPr>
      </p:pic>
      <p:pic>
        <p:nvPicPr>
          <p:cNvPr id="5" name="図 4">
            <a:extLst>
              <a:ext uri="{FF2B5EF4-FFF2-40B4-BE49-F238E27FC236}">
                <a16:creationId xmlns:a16="http://schemas.microsoft.com/office/drawing/2014/main" id="{AFD8D269-744A-CA16-CA9A-39AC4E0225FB}"/>
              </a:ext>
            </a:extLst>
          </p:cNvPr>
          <p:cNvPicPr>
            <a:picLocks noChangeAspect="1"/>
          </p:cNvPicPr>
          <p:nvPr/>
        </p:nvPicPr>
        <p:blipFill>
          <a:blip r:embed="rId5"/>
          <a:stretch>
            <a:fillRect/>
          </a:stretch>
        </p:blipFill>
        <p:spPr>
          <a:xfrm>
            <a:off x="1590194" y="1288748"/>
            <a:ext cx="2535655" cy="1701559"/>
          </a:xfrm>
          <a:prstGeom prst="rect">
            <a:avLst/>
          </a:prstGeom>
          <a:effectLst>
            <a:outerShdw blurRad="50800" dist="38100" dir="2700000" algn="tl" rotWithShape="0">
              <a:prstClr val="black">
                <a:alpha val="40000"/>
              </a:prstClr>
            </a:outerShdw>
          </a:effectLst>
        </p:spPr>
      </p:pic>
      <p:sp>
        <p:nvSpPr>
          <p:cNvPr id="2" name="四角形: 角を丸くする 1">
            <a:extLst>
              <a:ext uri="{FF2B5EF4-FFF2-40B4-BE49-F238E27FC236}">
                <a16:creationId xmlns:a16="http://schemas.microsoft.com/office/drawing/2014/main" id="{218724F0-C1CB-548F-E24C-95B68B15185F}"/>
              </a:ext>
            </a:extLst>
          </p:cNvPr>
          <p:cNvSpPr/>
          <p:nvPr/>
        </p:nvSpPr>
        <p:spPr>
          <a:xfrm>
            <a:off x="3427295" y="2474457"/>
            <a:ext cx="612776" cy="42435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530511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377A37-96EC-68C5-6A8F-7E66597889D5}"/>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B2047514-8B23-68F8-5737-239412BC59F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ブロックしたときは</a:t>
            </a:r>
          </a:p>
        </p:txBody>
      </p:sp>
      <p:grpSp>
        <p:nvGrpSpPr>
          <p:cNvPr id="12" name="グループ化 11">
            <a:extLst>
              <a:ext uri="{FF2B5EF4-FFF2-40B4-BE49-F238E27FC236}">
                <a16:creationId xmlns:a16="http://schemas.microsoft.com/office/drawing/2014/main" id="{37C9A28D-982A-3C29-112C-69EFC23F374F}"/>
              </a:ext>
            </a:extLst>
          </p:cNvPr>
          <p:cNvGrpSpPr/>
          <p:nvPr/>
        </p:nvGrpSpPr>
        <p:grpSpPr>
          <a:xfrm>
            <a:off x="1372590" y="1268413"/>
            <a:ext cx="9446817" cy="5401305"/>
            <a:chOff x="1372590" y="1268413"/>
            <a:chExt cx="9446817" cy="5401305"/>
          </a:xfrm>
        </p:grpSpPr>
        <p:grpSp>
          <p:nvGrpSpPr>
            <p:cNvPr id="9" name="グループ化 8">
              <a:extLst>
                <a:ext uri="{FF2B5EF4-FFF2-40B4-BE49-F238E27FC236}">
                  <a16:creationId xmlns:a16="http://schemas.microsoft.com/office/drawing/2014/main" id="{197A87D0-0523-57F5-F390-758FF0FD33CD}"/>
                </a:ext>
              </a:extLst>
            </p:cNvPr>
            <p:cNvGrpSpPr/>
            <p:nvPr/>
          </p:nvGrpSpPr>
          <p:grpSpPr>
            <a:xfrm>
              <a:off x="1372590" y="1268413"/>
              <a:ext cx="9446817" cy="5401305"/>
              <a:chOff x="1372590" y="1268413"/>
              <a:chExt cx="9446817" cy="5401305"/>
            </a:xfrm>
          </p:grpSpPr>
          <p:pic>
            <p:nvPicPr>
              <p:cNvPr id="4" name="図 3">
                <a:extLst>
                  <a:ext uri="{FF2B5EF4-FFF2-40B4-BE49-F238E27FC236}">
                    <a16:creationId xmlns:a16="http://schemas.microsoft.com/office/drawing/2014/main" id="{34DB84C6-C2BB-E405-69C2-0EBD0B32C68E}"/>
                  </a:ext>
                </a:extLst>
              </p:cNvPr>
              <p:cNvPicPr>
                <a:picLocks noChangeAspect="1"/>
              </p:cNvPicPr>
              <p:nvPr/>
            </p:nvPicPr>
            <p:blipFill>
              <a:blip r:embed="rId3"/>
              <a:srcRect t="42987" b="8005"/>
              <a:stretch>
                <a:fillRect/>
              </a:stretch>
            </p:blipFill>
            <p:spPr>
              <a:xfrm>
                <a:off x="1372590" y="1268413"/>
                <a:ext cx="9446817" cy="5401305"/>
              </a:xfrm>
              <a:prstGeom prst="rect">
                <a:avLst/>
              </a:prstGeom>
            </p:spPr>
          </p:pic>
          <p:sp>
            <p:nvSpPr>
              <p:cNvPr id="7" name="楕円 6">
                <a:extLst>
                  <a:ext uri="{FF2B5EF4-FFF2-40B4-BE49-F238E27FC236}">
                    <a16:creationId xmlns:a16="http://schemas.microsoft.com/office/drawing/2014/main" id="{7FA825D5-0039-A031-D49B-C9147598A259}"/>
                  </a:ext>
                </a:extLst>
              </p:cNvPr>
              <p:cNvSpPr/>
              <p:nvPr/>
            </p:nvSpPr>
            <p:spPr>
              <a:xfrm>
                <a:off x="10096500" y="1517650"/>
                <a:ext cx="190500" cy="190500"/>
              </a:xfrm>
              <a:prstGeom prst="ellips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正方形/長方形 10">
              <a:extLst>
                <a:ext uri="{FF2B5EF4-FFF2-40B4-BE49-F238E27FC236}">
                  <a16:creationId xmlns:a16="http://schemas.microsoft.com/office/drawing/2014/main" id="{0B351579-2F85-3E40-5BE5-B5E364DF6A19}"/>
                </a:ext>
              </a:extLst>
            </p:cNvPr>
            <p:cNvSpPr/>
            <p:nvPr/>
          </p:nvSpPr>
          <p:spPr>
            <a:xfrm>
              <a:off x="3913189" y="1525590"/>
              <a:ext cx="1560203" cy="165100"/>
            </a:xfrm>
            <a:prstGeom prst="rect">
              <a:avLst/>
            </a:prstGeom>
            <a:solidFill>
              <a:srgbClr val="FDFD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四角形: 角を丸くする 12">
            <a:extLst>
              <a:ext uri="{FF2B5EF4-FFF2-40B4-BE49-F238E27FC236}">
                <a16:creationId xmlns:a16="http://schemas.microsoft.com/office/drawing/2014/main" id="{BF711F6D-8142-9DC2-5E58-C2E90EA18E0A}"/>
              </a:ext>
            </a:extLst>
          </p:cNvPr>
          <p:cNvSpPr/>
          <p:nvPr/>
        </p:nvSpPr>
        <p:spPr>
          <a:xfrm>
            <a:off x="1875362" y="1482748"/>
            <a:ext cx="251883" cy="24656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5A9E3E35-0D66-A004-61A2-6E90500697A6}"/>
              </a:ext>
            </a:extLst>
          </p:cNvPr>
          <p:cNvSpPr/>
          <p:nvPr/>
        </p:nvSpPr>
        <p:spPr>
          <a:xfrm>
            <a:off x="2127245" y="2434167"/>
            <a:ext cx="2292355" cy="554566"/>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54EF7D39-0ACA-3CF3-6668-8C5D3C2CFA88}"/>
              </a:ext>
            </a:extLst>
          </p:cNvPr>
          <p:cNvSpPr/>
          <p:nvPr/>
        </p:nvSpPr>
        <p:spPr>
          <a:xfrm>
            <a:off x="752005" y="4233333"/>
            <a:ext cx="4157133" cy="14504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間違ってブロックしてしまった場合は、</a:t>
            </a:r>
            <a:r>
              <a:rPr kumimoji="1" lang="en-US" altLang="ja-JP"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の左にある🔒マークをタップして、カメラとマイクを「ブロック」から「許可済み」に変更してください。</a:t>
            </a:r>
          </a:p>
        </p:txBody>
      </p:sp>
    </p:spTree>
    <p:extLst>
      <p:ext uri="{BB962C8B-B14F-4D97-AF65-F5344CB8AC3E}">
        <p14:creationId xmlns:p14="http://schemas.microsoft.com/office/powerpoint/2010/main" val="109392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6E3F9-30BE-5792-9029-07EA7ECA970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1CF1382-9E4A-5164-5592-5B8B50D702BB}"/>
              </a:ext>
            </a:extLst>
          </p:cNvPr>
          <p:cNvSpPr txBox="1"/>
          <p:nvPr/>
        </p:nvSpPr>
        <p:spPr>
          <a:xfrm>
            <a:off x="5450296" y="2653987"/>
            <a:ext cx="5768200" cy="1200329"/>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おしえない</a:t>
            </a:r>
          </a:p>
        </p:txBody>
      </p:sp>
      <p:grpSp>
        <p:nvGrpSpPr>
          <p:cNvPr id="18" name="グループ化 17">
            <a:extLst>
              <a:ext uri="{FF2B5EF4-FFF2-40B4-BE49-F238E27FC236}">
                <a16:creationId xmlns:a16="http://schemas.microsoft.com/office/drawing/2014/main" id="{74FCDEBF-1DDE-DDAD-08B7-2C4610274A72}"/>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5BAF1909-7891-1596-A6A4-1F069ACE788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ED908BB2-E090-F3D3-6388-43A63DF40729}"/>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8F06B52-CA8C-0069-80E0-AFAC89D3DBD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F55D4D19-73C9-4A64-EE38-E094E81B6E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89D6F137-F176-DCB3-41FC-690A0C03CFED}"/>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59BC758C-F6B4-2104-A61C-58CA0AB5D111}"/>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7D50B602-EBB9-B8F0-D5D2-112FFB3FCCC8}"/>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4473964-2086-C78A-F1A1-6661217C1EBF}"/>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D9325254-EABC-DF84-21D5-4EB01991ACC3}"/>
              </a:ext>
            </a:extLst>
          </p:cNvPr>
          <p:cNvSpPr/>
          <p:nvPr/>
        </p:nvSpPr>
        <p:spPr>
          <a:xfrm>
            <a:off x="5189960" y="1581175"/>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BD91049-7D6E-A810-1DE1-AAA34D26B066}"/>
              </a:ext>
            </a:extLst>
          </p:cNvPr>
          <p:cNvSpPr txBox="1"/>
          <p:nvPr/>
        </p:nvSpPr>
        <p:spPr>
          <a:xfrm>
            <a:off x="5459110" y="1661533"/>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ぱすわーどは・・・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pic>
        <p:nvPicPr>
          <p:cNvPr id="19" name="Picture 6">
            <a:extLst>
              <a:ext uri="{FF2B5EF4-FFF2-40B4-BE49-F238E27FC236}">
                <a16:creationId xmlns:a16="http://schemas.microsoft.com/office/drawing/2014/main" id="{F5A6BBB0-65BA-AD93-885F-6D2FFA659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9E0ED404-8DE8-6BC5-0112-032B59B9A103}"/>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4254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73EAF-2F7F-87AE-6D5E-05B5A5376582}"/>
            </a:ext>
          </a:extLst>
        </p:cNvPr>
        <p:cNvGrpSpPr/>
        <p:nvPr/>
      </p:nvGrpSpPr>
      <p:grpSpPr>
        <a:xfrm>
          <a:off x="0" y="0"/>
          <a:ext cx="0" cy="0"/>
          <a:chOff x="0" y="0"/>
          <a:chExt cx="0" cy="0"/>
        </a:xfrm>
      </p:grpSpPr>
      <p:pic>
        <p:nvPicPr>
          <p:cNvPr id="2" name="図 1"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E92F9D6-B9EB-6A31-EDDA-F87B2DBECC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12848" y="1268413"/>
            <a:ext cx="9766300" cy="5400675"/>
          </a:xfrm>
          <a:prstGeom prst="roundRect">
            <a:avLst>
              <a:gd name="adj" fmla="val 4214"/>
            </a:avLst>
          </a:prstGeom>
        </p:spPr>
      </p:pic>
      <p:sp>
        <p:nvSpPr>
          <p:cNvPr id="8" name="テキスト ボックス 7">
            <a:extLst>
              <a:ext uri="{FF2B5EF4-FFF2-40B4-BE49-F238E27FC236}">
                <a16:creationId xmlns:a16="http://schemas.microsoft.com/office/drawing/2014/main" id="{E483E128-9B66-C916-49B3-5748447CA47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Tree>
    <p:extLst>
      <p:ext uri="{BB962C8B-B14F-4D97-AF65-F5344CB8AC3E}">
        <p14:creationId xmlns:p14="http://schemas.microsoft.com/office/powerpoint/2010/main" val="30824468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B06C7-7E04-C365-E5CB-237E902EBC58}"/>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72CB0FA7-5175-158A-E341-55636ABFFE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28EB4BEF-BC55-120B-3DC2-4FEA385024D0}"/>
              </a:ext>
            </a:extLst>
          </p:cNvPr>
          <p:cNvSpPr txBox="1"/>
          <p:nvPr/>
        </p:nvSpPr>
        <p:spPr>
          <a:xfrm>
            <a:off x="1807390" y="1631285"/>
            <a:ext cx="8607147" cy="3591368"/>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おとさないように きをつける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つくえの まんなかで ゆっくり たぶれっとを ひらく</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すこしもちあげて おりたたむように やまをつくる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lang="ja-JP" altLang="en-US" sz="2600" b="1">
                <a:solidFill>
                  <a:prstClr val="white"/>
                </a:solidFill>
                <a:latin typeface="BIZ UDPゴシック" panose="020B0400000000000000" pitchFamily="50" charset="-128"/>
                <a:ea typeface="BIZ UDPゴシック" panose="020B0400000000000000" pitchFamily="50" charset="-128"/>
              </a:rPr>
              <a:t>たぶれっとを もったまま ゆっくりと おりたたむ</a:t>
            </a:r>
            <a:endPar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がめんがうえ きーぼーどがした</a:t>
            </a:r>
            <a:r>
              <a:rPr lang="ja-JP" altLang="en-US" sz="2600" b="1">
                <a:solidFill>
                  <a:prstClr val="white"/>
                </a:solidFill>
                <a:latin typeface="BIZ UDPゴシック" panose="020B0400000000000000" pitchFamily="50" charset="-128"/>
                <a:ea typeface="BIZ UDPゴシック" panose="020B0400000000000000" pitchFamily="50" charset="-128"/>
              </a:rPr>
              <a:t>で つくえにおく</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かめらを きりかえる</a:t>
            </a:r>
          </a:p>
        </p:txBody>
      </p:sp>
      <p:sp>
        <p:nvSpPr>
          <p:cNvPr id="15" name="タイトル 2">
            <a:extLst>
              <a:ext uri="{FF2B5EF4-FFF2-40B4-BE49-F238E27FC236}">
                <a16:creationId xmlns:a16="http://schemas.microsoft.com/office/drawing/2014/main" id="{2C8711D0-7187-5532-3948-EB18082979BB}"/>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たぶれっとの かたちを かえる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5" name="Picture 6">
            <a:extLst>
              <a:ext uri="{FF2B5EF4-FFF2-40B4-BE49-F238E27FC236}">
                <a16:creationId xmlns:a16="http://schemas.microsoft.com/office/drawing/2014/main" id="{E2E0C49F-D36C-1473-4FC2-BA23513F50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A3F3AA81-DE4F-3338-30FF-26D740334E89}"/>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イラスト出典：いらすとや </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https://www.irasutoya.com/</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276040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66E74-562B-5FD6-2541-0FBA7BA169F9}"/>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827EE55-C03A-BE2C-B4AB-EA4B4858509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ひらく</a:t>
            </a:r>
          </a:p>
        </p:txBody>
      </p:sp>
      <p:pic>
        <p:nvPicPr>
          <p:cNvPr id="6" name="図 5">
            <a:extLst>
              <a:ext uri="{FF2B5EF4-FFF2-40B4-BE49-F238E27FC236}">
                <a16:creationId xmlns:a16="http://schemas.microsoft.com/office/drawing/2014/main" id="{124D830B-A3F7-6FAC-8168-C278EB1131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 y="1369501"/>
            <a:ext cx="10972800" cy="5260259"/>
          </a:xfrm>
          <a:prstGeom prst="rect">
            <a:avLst/>
          </a:prstGeom>
        </p:spPr>
      </p:pic>
      <p:sp>
        <p:nvSpPr>
          <p:cNvPr id="2" name="テキスト ボックス 1">
            <a:extLst>
              <a:ext uri="{FF2B5EF4-FFF2-40B4-BE49-F238E27FC236}">
                <a16:creationId xmlns:a16="http://schemas.microsoft.com/office/drawing/2014/main" id="{16CF27E1-EF34-8D9D-F182-9BAD955F3135}"/>
              </a:ext>
            </a:extLst>
          </p:cNvPr>
          <p:cNvSpPr txBox="1"/>
          <p:nvPr/>
        </p:nvSpPr>
        <p:spPr>
          <a:xfrm>
            <a:off x="-2"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583501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EAB8C-8DD6-F853-6153-D0BD2008630E}"/>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1C3C747-50A2-EE49-72E1-955CC1FF7C7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やまおりにする</a:t>
            </a:r>
          </a:p>
        </p:txBody>
      </p:sp>
      <p:pic>
        <p:nvPicPr>
          <p:cNvPr id="3" name="図 2" descr="線画 が含まれている画像&#10;&#10;AI によって生成されたコンテンツは間違っている可能性があります。">
            <a:extLst>
              <a:ext uri="{FF2B5EF4-FFF2-40B4-BE49-F238E27FC236}">
                <a16:creationId xmlns:a16="http://schemas.microsoft.com/office/drawing/2014/main" id="{6C9F7335-33C8-E22C-C9A5-BDC9DCB2B8E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2187" b="11971"/>
          <a:stretch/>
        </p:blipFill>
        <p:spPr>
          <a:xfrm>
            <a:off x="2900516" y="1187751"/>
            <a:ext cx="6095999" cy="5579899"/>
          </a:xfrm>
          <a:prstGeom prst="rect">
            <a:avLst/>
          </a:prstGeom>
        </p:spPr>
      </p:pic>
      <p:sp>
        <p:nvSpPr>
          <p:cNvPr id="2" name="テキスト ボックス 1">
            <a:extLst>
              <a:ext uri="{FF2B5EF4-FFF2-40B4-BE49-F238E27FC236}">
                <a16:creationId xmlns:a16="http://schemas.microsoft.com/office/drawing/2014/main" id="{19D34797-89E6-7628-1BC7-949DBFE9F28B}"/>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60731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328C5-4CE7-D921-26B1-8AD472A65B42}"/>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3D4C977-784D-09B9-30AB-2C8C5B799E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たぶれっとを おりたたむ</a:t>
            </a:r>
          </a:p>
        </p:txBody>
      </p:sp>
      <p:pic>
        <p:nvPicPr>
          <p:cNvPr id="4" name="図 3" descr="ダイアグラム, 設計図&#10;&#10;AI によって生成されたコンテンツは間違っている可能性があります。">
            <a:extLst>
              <a:ext uri="{FF2B5EF4-FFF2-40B4-BE49-F238E27FC236}">
                <a16:creationId xmlns:a16="http://schemas.microsoft.com/office/drawing/2014/main" id="{99DCB4DA-3E5B-D693-1B8C-D843F72FCD9C}"/>
              </a:ext>
            </a:extLst>
          </p:cNvPr>
          <p:cNvPicPr>
            <a:picLocks noChangeAspect="1"/>
          </p:cNvPicPr>
          <p:nvPr/>
        </p:nvPicPr>
        <p:blipFill>
          <a:blip r:embed="rId3"/>
          <a:srcRect t="4301" b="12545"/>
          <a:stretch/>
        </p:blipFill>
        <p:spPr>
          <a:xfrm>
            <a:off x="1984089" y="1489239"/>
            <a:ext cx="8223822" cy="4990218"/>
          </a:xfrm>
          <a:prstGeom prst="rect">
            <a:avLst/>
          </a:prstGeom>
        </p:spPr>
      </p:pic>
      <p:sp>
        <p:nvSpPr>
          <p:cNvPr id="2" name="テキスト ボックス 1">
            <a:extLst>
              <a:ext uri="{FF2B5EF4-FFF2-40B4-BE49-F238E27FC236}">
                <a16:creationId xmlns:a16="http://schemas.microsoft.com/office/drawing/2014/main" id="{964B4B0F-678F-5B52-539B-14747CA3FE9F}"/>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イラスト：生成</a:t>
            </a:r>
            <a:r>
              <a:rPr kumimoji="1" lang="en-US" altLang="ja-JP"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AI</a:t>
            </a:r>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で作成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08908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9397A38F-569C-0D6D-A08A-780B232E2411}"/>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2E846D32-AD98-1C9E-5F65-4DAD738042BB}"/>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4DC25772-8D65-CCC4-EE46-EC3ABC725B27}"/>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BD5B7500-2A50-B572-E4E8-C636D8C65A60}"/>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F78F48BC-CF58-B48A-5314-EC2E17ED0361}"/>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ADAEF884-CAB7-6BA1-E7F2-9E1000F93B97}"/>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1D26C834-BFC8-5AFB-37A6-29B2552CF5FD}"/>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DBCA8478-A506-481F-4E06-DED1E2E1AD86}"/>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6EE69B52-1B34-AE8E-62AA-DEE50AD314D3}"/>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ED4EB167-DFB2-98AE-137C-84E431A5BBEC}"/>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027C1246-DDBC-D58A-84B1-1D9EE3FF200B}"/>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1" name="図 30"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4F3533B-AAC2-2B9A-1A79-C92ADC340D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38091" y="1806697"/>
            <a:ext cx="7344085" cy="4002160"/>
          </a:xfrm>
          <a:prstGeom prst="roundRect">
            <a:avLst>
              <a:gd name="adj" fmla="val 1588"/>
            </a:avLst>
          </a:prstGeom>
        </p:spPr>
      </p:pic>
      <p:sp>
        <p:nvSpPr>
          <p:cNvPr id="10" name="テキスト ボックス 9">
            <a:extLst>
              <a:ext uri="{FF2B5EF4-FFF2-40B4-BE49-F238E27FC236}">
                <a16:creationId xmlns:a16="http://schemas.microsoft.com/office/drawing/2014/main" id="{DB4CBB75-692E-E174-FEF0-3C575D87ACD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26" name="グループ化 25">
            <a:extLst>
              <a:ext uri="{FF2B5EF4-FFF2-40B4-BE49-F238E27FC236}">
                <a16:creationId xmlns:a16="http://schemas.microsoft.com/office/drawing/2014/main" id="{4C6AFA2D-BA6E-428A-9C03-15D6E65E50E6}"/>
              </a:ext>
            </a:extLst>
          </p:cNvPr>
          <p:cNvGrpSpPr/>
          <p:nvPr/>
        </p:nvGrpSpPr>
        <p:grpSpPr>
          <a:xfrm>
            <a:off x="1468362" y="4548385"/>
            <a:ext cx="3085092" cy="1763868"/>
            <a:chOff x="5768147" y="4618090"/>
            <a:chExt cx="3085092" cy="1763868"/>
          </a:xfrm>
        </p:grpSpPr>
        <p:sp>
          <p:nvSpPr>
            <p:cNvPr id="25" name="フリーフォーム: 図形 24">
              <a:extLst>
                <a:ext uri="{FF2B5EF4-FFF2-40B4-BE49-F238E27FC236}">
                  <a16:creationId xmlns:a16="http://schemas.microsoft.com/office/drawing/2014/main" id="{1E2EF2C1-9188-538A-B168-F287EB854009}"/>
                </a:ext>
              </a:extLst>
            </p:cNvPr>
            <p:cNvSpPr/>
            <p:nvPr/>
          </p:nvSpPr>
          <p:spPr>
            <a:xfrm rot="16497336">
              <a:off x="6448093" y="3976813"/>
              <a:ext cx="1725199" cy="3085092"/>
            </a:xfrm>
            <a:custGeom>
              <a:avLst/>
              <a:gdLst>
                <a:gd name="connsiteX0" fmla="*/ 1491508 w 1725199"/>
                <a:gd name="connsiteY0" fmla="*/ 144451 h 3085092"/>
                <a:gd name="connsiteX1" fmla="*/ 1724599 w 1725199"/>
                <a:gd name="connsiteY1" fmla="*/ 2832688 h 3085092"/>
                <a:gd name="connsiteX2" fmla="*/ 1580748 w 1725199"/>
                <a:gd name="connsiteY2" fmla="*/ 3003853 h 3085092"/>
                <a:gd name="connsiteX3" fmla="*/ 650739 w 1725199"/>
                <a:gd name="connsiteY3" fmla="*/ 3084492 h 3085092"/>
                <a:gd name="connsiteX4" fmla="*/ 479573 w 1725199"/>
                <a:gd name="connsiteY4" fmla="*/ 2940641 h 3085092"/>
                <a:gd name="connsiteX5" fmla="*/ 421471 w 1725199"/>
                <a:gd name="connsiteY5" fmla="*/ 2270549 h 3085092"/>
                <a:gd name="connsiteX6" fmla="*/ 0 w 1725199"/>
                <a:gd name="connsiteY6" fmla="*/ 2405129 h 3085092"/>
                <a:gd name="connsiteX7" fmla="*/ 410294 w 1725199"/>
                <a:gd name="connsiteY7" fmla="*/ 2141641 h 3085092"/>
                <a:gd name="connsiteX8" fmla="*/ 246482 w 1725199"/>
                <a:gd name="connsiteY8" fmla="*/ 252405 h 3085092"/>
                <a:gd name="connsiteX9" fmla="*/ 390333 w 1725199"/>
                <a:gd name="connsiteY9" fmla="*/ 81240 h 3085092"/>
                <a:gd name="connsiteX10" fmla="*/ 1320342 w 1725199"/>
                <a:gd name="connsiteY10" fmla="*/ 600 h 3085092"/>
                <a:gd name="connsiteX11" fmla="*/ 1491508 w 1725199"/>
                <a:gd name="connsiteY11" fmla="*/ 144451 h 30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5199" h="3085092">
                  <a:moveTo>
                    <a:pt x="1491508" y="144451"/>
                  </a:moveTo>
                  <a:lnTo>
                    <a:pt x="1724599" y="2832688"/>
                  </a:lnTo>
                  <a:cubicBezTo>
                    <a:pt x="1732142" y="2919677"/>
                    <a:pt x="1667738" y="2996310"/>
                    <a:pt x="1580748" y="3003853"/>
                  </a:cubicBezTo>
                  <a:lnTo>
                    <a:pt x="650739" y="3084492"/>
                  </a:lnTo>
                  <a:cubicBezTo>
                    <a:pt x="563749" y="3092035"/>
                    <a:pt x="487116" y="3027631"/>
                    <a:pt x="479573" y="2940641"/>
                  </a:cubicBezTo>
                  <a:lnTo>
                    <a:pt x="421471" y="2270549"/>
                  </a:lnTo>
                  <a:lnTo>
                    <a:pt x="0" y="2405129"/>
                  </a:lnTo>
                  <a:lnTo>
                    <a:pt x="410294" y="2141641"/>
                  </a:lnTo>
                  <a:lnTo>
                    <a:pt x="246482" y="252405"/>
                  </a:lnTo>
                  <a:cubicBezTo>
                    <a:pt x="238939" y="165415"/>
                    <a:pt x="303343" y="88782"/>
                    <a:pt x="390333" y="81240"/>
                  </a:cubicBezTo>
                  <a:lnTo>
                    <a:pt x="1320342" y="600"/>
                  </a:lnTo>
                  <a:cubicBezTo>
                    <a:pt x="1407332" y="-6942"/>
                    <a:pt x="1483965" y="57462"/>
                    <a:pt x="1491508" y="144451"/>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29D5E89E-6191-49C7-B797-5AD1DD80FBA2}"/>
                </a:ext>
              </a:extLst>
            </p:cNvPr>
            <p:cNvSpPr/>
            <p:nvPr/>
          </p:nvSpPr>
          <p:spPr>
            <a:xfrm>
              <a:off x="5975060" y="4618090"/>
              <a:ext cx="27677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ぱそこんのつなぎめはしたにする</a:t>
              </a:r>
            </a:p>
          </p:txBody>
        </p:sp>
      </p:grpSp>
      <p:grpSp>
        <p:nvGrpSpPr>
          <p:cNvPr id="28" name="グループ化 27">
            <a:extLst>
              <a:ext uri="{FF2B5EF4-FFF2-40B4-BE49-F238E27FC236}">
                <a16:creationId xmlns:a16="http://schemas.microsoft.com/office/drawing/2014/main" id="{3019784C-8460-3114-5C4B-D86191881D31}"/>
              </a:ext>
            </a:extLst>
          </p:cNvPr>
          <p:cNvGrpSpPr/>
          <p:nvPr/>
        </p:nvGrpSpPr>
        <p:grpSpPr>
          <a:xfrm>
            <a:off x="8087002" y="2158456"/>
            <a:ext cx="3336291" cy="687837"/>
            <a:chOff x="8200609" y="5960448"/>
            <a:chExt cx="3336291" cy="687837"/>
          </a:xfrm>
        </p:grpSpPr>
        <p:sp>
          <p:nvSpPr>
            <p:cNvPr id="29" name="フリーフォーム: 図形 28">
              <a:extLst>
                <a:ext uri="{FF2B5EF4-FFF2-40B4-BE49-F238E27FC236}">
                  <a16:creationId xmlns:a16="http://schemas.microsoft.com/office/drawing/2014/main" id="{91ED8030-ACCA-C9D9-F9C0-392610AF48AF}"/>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DC1C0399-09D8-077E-5FCA-B6C7AE1D8C5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CFA7E15C-D5F6-1ED1-6564-5E00D74CABD5}"/>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イラスト：サポータ作成</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サポータ作成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071664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8811A-872D-A741-2B26-B679EE9EA500}"/>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3CADD583-6118-6172-1225-247003CAC56D}"/>
              </a:ext>
            </a:extLst>
          </p:cNvPr>
          <p:cNvGrpSpPr/>
          <p:nvPr/>
        </p:nvGrpSpPr>
        <p:grpSpPr>
          <a:xfrm>
            <a:off x="2153835" y="1427681"/>
            <a:ext cx="7893547" cy="5071663"/>
            <a:chOff x="2153835" y="1427681"/>
            <a:chExt cx="7893547" cy="5071663"/>
          </a:xfrm>
        </p:grpSpPr>
        <p:grpSp>
          <p:nvGrpSpPr>
            <p:cNvPr id="27" name="グループ化 26">
              <a:extLst>
                <a:ext uri="{FF2B5EF4-FFF2-40B4-BE49-F238E27FC236}">
                  <a16:creationId xmlns:a16="http://schemas.microsoft.com/office/drawing/2014/main" id="{E872ACAA-6A40-F142-EE01-32B244B97C82}"/>
                </a:ext>
              </a:extLst>
            </p:cNvPr>
            <p:cNvGrpSpPr/>
            <p:nvPr/>
          </p:nvGrpSpPr>
          <p:grpSpPr>
            <a:xfrm>
              <a:off x="2153835" y="1427681"/>
              <a:ext cx="7893547" cy="5071663"/>
              <a:chOff x="2153835" y="1427681"/>
              <a:chExt cx="7893547" cy="5071663"/>
            </a:xfrm>
          </p:grpSpPr>
          <p:sp>
            <p:nvSpPr>
              <p:cNvPr id="4" name="四角形: 角を丸くする 3">
                <a:extLst>
                  <a:ext uri="{FF2B5EF4-FFF2-40B4-BE49-F238E27FC236}">
                    <a16:creationId xmlns:a16="http://schemas.microsoft.com/office/drawing/2014/main" id="{BB348BED-8D4A-AD09-538B-68C6C183CA62}"/>
                  </a:ext>
                </a:extLst>
              </p:cNvPr>
              <p:cNvSpPr/>
              <p:nvPr/>
            </p:nvSpPr>
            <p:spPr>
              <a:xfrm>
                <a:off x="2153835" y="1427681"/>
                <a:ext cx="7893547" cy="5034116"/>
              </a:xfrm>
              <a:prstGeom prst="roundRect">
                <a:avLst>
                  <a:gd name="adj" fmla="val 6706"/>
                </a:avLst>
              </a:prstGeom>
              <a:solidFill>
                <a:schemeClr val="bg1"/>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305B37D-908F-EC3E-7FB0-649902FC0731}"/>
                  </a:ext>
                </a:extLst>
              </p:cNvPr>
              <p:cNvSpPr/>
              <p:nvPr/>
            </p:nvSpPr>
            <p:spPr>
              <a:xfrm>
                <a:off x="2428566" y="1806697"/>
                <a:ext cx="7344084" cy="4002165"/>
              </a:xfrm>
              <a:prstGeom prst="roundRect">
                <a:avLst>
                  <a:gd name="adj" fmla="val 1809"/>
                </a:avLst>
              </a:prstGeom>
              <a:solidFill>
                <a:schemeClr val="bg1"/>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C45B7606-373C-1A03-271C-3E1CF09F1ECC}"/>
                  </a:ext>
                </a:extLst>
              </p:cNvPr>
              <p:cNvSpPr/>
              <p:nvPr/>
            </p:nvSpPr>
            <p:spPr>
              <a:xfrm>
                <a:off x="6164838" y="1575069"/>
                <a:ext cx="76790" cy="7679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693C5689-4BFF-7154-CC51-F3FD1ABF3A26}"/>
                  </a:ext>
                </a:extLst>
              </p:cNvPr>
              <p:cNvCxnSpPr>
                <a:cxnSpLocks/>
              </p:cNvCxnSpPr>
              <p:nvPr/>
            </p:nvCxnSpPr>
            <p:spPr>
              <a:xfrm>
                <a:off x="2153835" y="6135329"/>
                <a:ext cx="7893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8F582CBC-8587-3DE0-FE33-6E52F8021A1C}"/>
                  </a:ext>
                </a:extLst>
              </p:cNvPr>
              <p:cNvSpPr/>
              <p:nvPr/>
            </p:nvSpPr>
            <p:spPr>
              <a:xfrm>
                <a:off x="2324894"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四角形: 角を丸くする 20">
                <a:extLst>
                  <a:ext uri="{FF2B5EF4-FFF2-40B4-BE49-F238E27FC236}">
                    <a16:creationId xmlns:a16="http://schemas.microsoft.com/office/drawing/2014/main" id="{64B19EDE-D4B3-F2CB-BD15-5B8C69915F8C}"/>
                  </a:ext>
                </a:extLst>
              </p:cNvPr>
              <p:cNvSpPr/>
              <p:nvPr/>
            </p:nvSpPr>
            <p:spPr>
              <a:xfrm>
                <a:off x="2194608" y="1427681"/>
                <a:ext cx="7812000" cy="5034116"/>
              </a:xfrm>
              <a:prstGeom prst="roundRect">
                <a:avLst>
                  <a:gd name="adj" fmla="val 6706"/>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3C4588C0-EE07-F656-724B-1591A6B360AB}"/>
                  </a:ext>
                </a:extLst>
              </p:cNvPr>
              <p:cNvGrpSpPr/>
              <p:nvPr/>
            </p:nvGrpSpPr>
            <p:grpSpPr>
              <a:xfrm>
                <a:off x="3628101" y="6213988"/>
                <a:ext cx="4952615" cy="285356"/>
                <a:chOff x="3736258" y="6213987"/>
                <a:chExt cx="4952615" cy="455101"/>
              </a:xfrm>
              <a:solidFill>
                <a:schemeClr val="bg1"/>
              </a:solidFill>
            </p:grpSpPr>
            <p:sp>
              <p:nvSpPr>
                <p:cNvPr id="13" name="四角形: 角を丸くする 12">
                  <a:extLst>
                    <a:ext uri="{FF2B5EF4-FFF2-40B4-BE49-F238E27FC236}">
                      <a16:creationId xmlns:a16="http://schemas.microsoft.com/office/drawing/2014/main" id="{307A403A-BC0F-2494-6EF0-86E505957CE8}"/>
                    </a:ext>
                  </a:extLst>
                </p:cNvPr>
                <p:cNvSpPr/>
                <p:nvPr/>
              </p:nvSpPr>
              <p:spPr>
                <a:xfrm>
                  <a:off x="3736258"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AA8D3D5-69DB-8CA9-5D36-B16BCC2BA36A}"/>
                    </a:ext>
                  </a:extLst>
                </p:cNvPr>
                <p:cNvSpPr/>
                <p:nvPr/>
              </p:nvSpPr>
              <p:spPr>
                <a:xfrm>
                  <a:off x="7676150" y="6213987"/>
                  <a:ext cx="1012723" cy="455101"/>
                </a:xfrm>
                <a:prstGeom prst="roundRect">
                  <a:avLst/>
                </a:prstGeom>
                <a:grp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楕円 19">
                <a:extLst>
                  <a:ext uri="{FF2B5EF4-FFF2-40B4-BE49-F238E27FC236}">
                    <a16:creationId xmlns:a16="http://schemas.microsoft.com/office/drawing/2014/main" id="{7E305209-F311-5D1D-9C73-B82D248FFAAC}"/>
                  </a:ext>
                </a:extLst>
              </p:cNvPr>
              <p:cNvSpPr/>
              <p:nvPr/>
            </p:nvSpPr>
            <p:spPr>
              <a:xfrm>
                <a:off x="9653548" y="6178356"/>
                <a:ext cx="213558" cy="213558"/>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1" name="図 30"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33A0B9E-829E-3AC9-C1D0-46D0E9D6EC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38091" y="1806697"/>
              <a:ext cx="7344085" cy="4002160"/>
            </a:xfrm>
            <a:prstGeom prst="roundRect">
              <a:avLst>
                <a:gd name="adj" fmla="val 1588"/>
              </a:avLst>
            </a:prstGeom>
          </p:spPr>
        </p:pic>
      </p:grpSp>
      <p:sp>
        <p:nvSpPr>
          <p:cNvPr id="10" name="テキスト ボックス 9">
            <a:extLst>
              <a:ext uri="{FF2B5EF4-FFF2-40B4-BE49-F238E27FC236}">
                <a16:creationId xmlns:a16="http://schemas.microsoft.com/office/drawing/2014/main" id="{515F729C-ADCA-6963-A8F8-F3762FA332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5" name="四角形: 角を丸くする 4">
            <a:extLst>
              <a:ext uri="{FF2B5EF4-FFF2-40B4-BE49-F238E27FC236}">
                <a16:creationId xmlns:a16="http://schemas.microsoft.com/office/drawing/2014/main" id="{DB0705D6-C485-4A11-5D76-49EF1C7BEB9C}"/>
              </a:ext>
            </a:extLst>
          </p:cNvPr>
          <p:cNvSpPr/>
          <p:nvPr/>
        </p:nvSpPr>
        <p:spPr>
          <a:xfrm>
            <a:off x="9040548" y="4972050"/>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B9869D3F-B34D-B546-808A-70BC85829383}"/>
              </a:ext>
            </a:extLst>
          </p:cNvPr>
          <p:cNvSpPr/>
          <p:nvPr/>
        </p:nvSpPr>
        <p:spPr>
          <a:xfrm rot="13229036">
            <a:off x="5040721" y="3331892"/>
            <a:ext cx="3956879" cy="2881341"/>
          </a:xfrm>
          <a:custGeom>
            <a:avLst/>
            <a:gdLst>
              <a:gd name="connsiteX0" fmla="*/ 3840394 w 3956879"/>
              <a:gd name="connsiteY0" fmla="*/ 584648 h 2881341"/>
              <a:gd name="connsiteX1" fmla="*/ 1242929 w 3956879"/>
              <a:gd name="connsiteY1" fmla="*/ 2801833 h 2881341"/>
              <a:gd name="connsiteX2" fmla="*/ 774766 w 3956879"/>
              <a:gd name="connsiteY2" fmla="*/ 2764856 h 2881341"/>
              <a:gd name="connsiteX3" fmla="*/ 730375 w 3956879"/>
              <a:gd name="connsiteY3" fmla="*/ 2400460 h 2881341"/>
              <a:gd name="connsiteX4" fmla="*/ 750935 w 3956879"/>
              <a:gd name="connsiteY4" fmla="*/ 2367898 h 2881341"/>
              <a:gd name="connsiteX5" fmla="*/ 0 w 3956879"/>
              <a:gd name="connsiteY5" fmla="*/ 2501534 h 2881341"/>
              <a:gd name="connsiteX6" fmla="*/ 984614 w 3956879"/>
              <a:gd name="connsiteY6" fmla="*/ 2149132 h 2881341"/>
              <a:gd name="connsiteX7" fmla="*/ 3409209 w 3956879"/>
              <a:gd name="connsiteY7" fmla="*/ 79508 h 2881341"/>
              <a:gd name="connsiteX8" fmla="*/ 3877372 w 3956879"/>
              <a:gd name="connsiteY8" fmla="*/ 116485 h 2881341"/>
              <a:gd name="connsiteX9" fmla="*/ 3840394 w 3956879"/>
              <a:gd name="connsiteY9" fmla="*/ 584648 h 28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6879" h="2881341">
                <a:moveTo>
                  <a:pt x="3840394" y="584648"/>
                </a:moveTo>
                <a:lnTo>
                  <a:pt x="1242929" y="2801833"/>
                </a:lnTo>
                <a:cubicBezTo>
                  <a:pt x="1103439" y="2920902"/>
                  <a:pt x="893835" y="2904346"/>
                  <a:pt x="774766" y="2764856"/>
                </a:cubicBezTo>
                <a:cubicBezTo>
                  <a:pt x="685465" y="2660238"/>
                  <a:pt x="672452" y="2516181"/>
                  <a:pt x="730375" y="2400460"/>
                </a:cubicBezTo>
                <a:lnTo>
                  <a:pt x="750935" y="2367898"/>
                </a:lnTo>
                <a:lnTo>
                  <a:pt x="0" y="2501534"/>
                </a:lnTo>
                <a:lnTo>
                  <a:pt x="984614" y="2149132"/>
                </a:lnTo>
                <a:lnTo>
                  <a:pt x="3409209" y="79508"/>
                </a:lnTo>
                <a:cubicBezTo>
                  <a:pt x="3548699" y="-39561"/>
                  <a:pt x="3758303" y="-23005"/>
                  <a:pt x="3877372" y="116485"/>
                </a:cubicBezTo>
                <a:cubicBezTo>
                  <a:pt x="3996440" y="255975"/>
                  <a:pt x="3979885" y="465579"/>
                  <a:pt x="3840394" y="584648"/>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BBDE8256-D5E0-1C59-91E6-08E9B9205F94}"/>
              </a:ext>
            </a:extLst>
          </p:cNvPr>
          <p:cNvSpPr/>
          <p:nvPr/>
        </p:nvSpPr>
        <p:spPr>
          <a:xfrm>
            <a:off x="5002065" y="4176994"/>
            <a:ext cx="3590925"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かめらを きりかえる</a:t>
            </a:r>
            <a:endParaRPr kumimoji="1" lang="en-US" altLang="ja-JP" sz="2400" b="1">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98251BE6-C983-6699-9B74-75A6125DC5E9}"/>
              </a:ext>
            </a:extLst>
          </p:cNvPr>
          <p:cNvSpPr txBox="1"/>
          <p:nvPr/>
        </p:nvSpPr>
        <p:spPr>
          <a:xfrm>
            <a:off x="0" y="6642556"/>
            <a:ext cx="3644152" cy="200055"/>
          </a:xfrm>
          <a:prstGeom prst="rect">
            <a:avLst/>
          </a:prstGeom>
          <a:noFill/>
        </p:spPr>
        <p:txBody>
          <a:bodyPr wrap="square">
            <a:spAutoFit/>
          </a:bodyPr>
          <a:lstStyle/>
          <a:p>
            <a:r>
              <a:rPr kumimoji="1" lang="ja-JP" altLang="en-US" sz="700" b="0" i="0" kern="1200">
                <a:solidFill>
                  <a:schemeClr val="tx1">
                    <a:lumMod val="65000"/>
                    <a:lumOff val="35000"/>
                  </a:schemeClr>
                </a:solidFill>
                <a:effectLst/>
                <a:latin typeface="BIZ UDPゴシック" panose="020B0400000000000000" pitchFamily="50" charset="-128"/>
                <a:ea typeface="BIZ UDPゴシック" panose="020B0400000000000000" pitchFamily="50" charset="-128"/>
              </a:rPr>
              <a:t>イラスト：サポータ作成</a:t>
            </a:r>
            <a:r>
              <a:rPr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rPr>
              <a:t>サポータ作成</a:t>
            </a:r>
            <a:endParaRPr kumimoji="1" lang="ja-JP" altLang="en-US" sz="70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407657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5861-31E2-1AFE-36BC-C451D0AF3AA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48DBDC6A-F8A5-9DA6-D21A-9C47EDF44CA0}"/>
              </a:ext>
            </a:extLst>
          </p:cNvPr>
          <p:cNvGrpSpPr/>
          <p:nvPr/>
        </p:nvGrpSpPr>
        <p:grpSpPr>
          <a:xfrm>
            <a:off x="1795460" y="1974850"/>
            <a:ext cx="8753475" cy="4884218"/>
            <a:chOff x="1795460" y="1974850"/>
            <a:chExt cx="8753475" cy="4884218"/>
          </a:xfrm>
        </p:grpSpPr>
        <p:pic>
          <p:nvPicPr>
            <p:cNvPr id="12" name="図 11" descr="テキスト, ホワイトボード&#10;&#10;AI によって生成されたコンテンツは間違っている可能性があります。">
              <a:extLst>
                <a:ext uri="{FF2B5EF4-FFF2-40B4-BE49-F238E27FC236}">
                  <a16:creationId xmlns:a16="http://schemas.microsoft.com/office/drawing/2014/main" id="{46798D6C-4E15-E6F1-914B-01AA2699C3AF}"/>
                </a:ext>
              </a:extLst>
            </p:cNvPr>
            <p:cNvPicPr>
              <a:picLocks noChangeAspect="1"/>
            </p:cNvPicPr>
            <p:nvPr/>
          </p:nvPicPr>
          <p:blipFill>
            <a:blip r:embed="rId3"/>
            <a:srcRect l="10781" t="20190" r="17422" b="3188"/>
            <a:stretch/>
          </p:blipFill>
          <p:spPr>
            <a:xfrm>
              <a:off x="1795460" y="1974850"/>
              <a:ext cx="8753475" cy="4883150"/>
            </a:xfrm>
            <a:prstGeom prst="rect">
              <a:avLst/>
            </a:prstGeom>
          </p:spPr>
        </p:pic>
        <p:grpSp>
          <p:nvGrpSpPr>
            <p:cNvPr id="5" name="グループ化 4">
              <a:extLst>
                <a:ext uri="{FF2B5EF4-FFF2-40B4-BE49-F238E27FC236}">
                  <a16:creationId xmlns:a16="http://schemas.microsoft.com/office/drawing/2014/main" id="{A75FF365-4569-5A65-DDB0-232DA9B3CD16}"/>
                </a:ext>
              </a:extLst>
            </p:cNvPr>
            <p:cNvGrpSpPr/>
            <p:nvPr/>
          </p:nvGrpSpPr>
          <p:grpSpPr>
            <a:xfrm>
              <a:off x="3399353" y="2123196"/>
              <a:ext cx="5539693" cy="3671747"/>
              <a:chOff x="3549650" y="2664028"/>
              <a:chExt cx="5092631" cy="3375431"/>
            </a:xfrm>
            <a:solidFill>
              <a:srgbClr val="00B0F0">
                <a:alpha val="40000"/>
              </a:srgbClr>
            </a:solidFill>
          </p:grpSpPr>
          <p:sp>
            <p:nvSpPr>
              <p:cNvPr id="8" name="フリーフォーム: 図形 7">
                <a:extLst>
                  <a:ext uri="{FF2B5EF4-FFF2-40B4-BE49-F238E27FC236}">
                    <a16:creationId xmlns:a16="http://schemas.microsoft.com/office/drawing/2014/main" id="{C0C5D38F-9080-73F8-78F5-7EA6B8148A42}"/>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図形 8">
                <a:extLst>
                  <a:ext uri="{FF2B5EF4-FFF2-40B4-BE49-F238E27FC236}">
                    <a16:creationId xmlns:a16="http://schemas.microsoft.com/office/drawing/2014/main" id="{4855AF49-C325-7555-66F6-D15BD4C6614E}"/>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フリーフォーム: 図形 10">
                <a:extLst>
                  <a:ext uri="{FF2B5EF4-FFF2-40B4-BE49-F238E27FC236}">
                    <a16:creationId xmlns:a16="http://schemas.microsoft.com/office/drawing/2014/main" id="{771FF204-5BBB-2D30-C6FE-2C1A99F622E4}"/>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図形 12">
                <a:extLst>
                  <a:ext uri="{FF2B5EF4-FFF2-40B4-BE49-F238E27FC236}">
                    <a16:creationId xmlns:a16="http://schemas.microsoft.com/office/drawing/2014/main" id="{91329063-25E1-F2C8-38E8-E4947E28B0C4}"/>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6" name="フリーフォーム: 図形 5">
              <a:extLst>
                <a:ext uri="{FF2B5EF4-FFF2-40B4-BE49-F238E27FC236}">
                  <a16:creationId xmlns:a16="http://schemas.microsoft.com/office/drawing/2014/main" id="{2D982E03-6FE2-9D4D-108A-D7A9D97BC580}"/>
                </a:ext>
              </a:extLst>
            </p:cNvPr>
            <p:cNvSpPr/>
            <p:nvPr/>
          </p:nvSpPr>
          <p:spPr>
            <a:xfrm>
              <a:off x="1951351"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図形 25">
              <a:extLst>
                <a:ext uri="{FF2B5EF4-FFF2-40B4-BE49-F238E27FC236}">
                  <a16:creationId xmlns:a16="http://schemas.microsoft.com/office/drawing/2014/main" id="{FCB12C66-56FE-3B94-BCA3-B1E1462549CB}"/>
                </a:ext>
              </a:extLst>
            </p:cNvPr>
            <p:cNvSpPr/>
            <p:nvPr/>
          </p:nvSpPr>
          <p:spPr>
            <a:xfrm flipH="1">
              <a:off x="8672482"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リーフォーム: 図形 26">
              <a:extLst>
                <a:ext uri="{FF2B5EF4-FFF2-40B4-BE49-F238E27FC236}">
                  <a16:creationId xmlns:a16="http://schemas.microsoft.com/office/drawing/2014/main" id="{FFE0D0B5-9DEC-B0AE-489C-C8B41ED9A1FE}"/>
                </a:ext>
              </a:extLst>
            </p:cNvPr>
            <p:cNvSpPr/>
            <p:nvPr/>
          </p:nvSpPr>
          <p:spPr>
            <a:xfrm>
              <a:off x="3608731" y="2411801"/>
              <a:ext cx="4475707" cy="2847116"/>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92935 w 4711048"/>
                <a:gd name="connsiteY6" fmla="*/ 1670548 h 2636122"/>
                <a:gd name="connsiteX7" fmla="*/ 4711048 w 4711048"/>
                <a:gd name="connsiteY7" fmla="*/ 1724891 h 2636122"/>
                <a:gd name="connsiteX8" fmla="*/ 4711048 w 4711048"/>
                <a:gd name="connsiteY8" fmla="*/ 2586985 h 2636122"/>
                <a:gd name="connsiteX9" fmla="*/ 4661911 w 4711048"/>
                <a:gd name="connsiteY9" fmla="*/ 2636122 h 2636122"/>
                <a:gd name="connsiteX10" fmla="*/ 49137 w 4711048"/>
                <a:gd name="connsiteY10" fmla="*/ 2636122 h 2636122"/>
                <a:gd name="connsiteX11" fmla="*/ 0 w 4711048"/>
                <a:gd name="connsiteY11" fmla="*/ 2586985 h 2636122"/>
                <a:gd name="connsiteX12" fmla="*/ 0 w 4711048"/>
                <a:gd name="connsiteY12" fmla="*/ 1791992 h 2636122"/>
                <a:gd name="connsiteX13" fmla="*/ 4458 w 4711048"/>
                <a:gd name="connsiteY13" fmla="*/ 1779768 h 2636122"/>
                <a:gd name="connsiteX14" fmla="*/ 71908 w 4711048"/>
                <a:gd name="connsiteY14" fmla="*/ 1543470 h 2636122"/>
                <a:gd name="connsiteX15" fmla="*/ 55405 w 4711048"/>
                <a:gd name="connsiteY15" fmla="*/ 1378611 h 2636122"/>
                <a:gd name="connsiteX16" fmla="*/ 9898 w 4711048"/>
                <a:gd name="connsiteY16" fmla="*/ 1330135 h 2636122"/>
                <a:gd name="connsiteX17" fmla="*/ 0 w 4711048"/>
                <a:gd name="connsiteY17" fmla="*/ 1324943 h 2636122"/>
                <a:gd name="connsiteX18" fmla="*/ 0 w 4711048"/>
                <a:gd name="connsiteY18" fmla="*/ 49137 h 2636122"/>
                <a:gd name="connsiteX19" fmla="*/ 49137 w 4711048"/>
                <a:gd name="connsiteY19"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1724891 h 2636122"/>
                <a:gd name="connsiteX7" fmla="*/ 4711048 w 4711048"/>
                <a:gd name="connsiteY7" fmla="*/ 2586985 h 2636122"/>
                <a:gd name="connsiteX8" fmla="*/ 4661911 w 4711048"/>
                <a:gd name="connsiteY8" fmla="*/ 2636122 h 2636122"/>
                <a:gd name="connsiteX9" fmla="*/ 49137 w 4711048"/>
                <a:gd name="connsiteY9" fmla="*/ 2636122 h 2636122"/>
                <a:gd name="connsiteX10" fmla="*/ 0 w 4711048"/>
                <a:gd name="connsiteY10" fmla="*/ 2586985 h 2636122"/>
                <a:gd name="connsiteX11" fmla="*/ 0 w 4711048"/>
                <a:gd name="connsiteY11" fmla="*/ 1791992 h 2636122"/>
                <a:gd name="connsiteX12" fmla="*/ 4458 w 4711048"/>
                <a:gd name="connsiteY12" fmla="*/ 1779768 h 2636122"/>
                <a:gd name="connsiteX13" fmla="*/ 71908 w 4711048"/>
                <a:gd name="connsiteY13" fmla="*/ 1543470 h 2636122"/>
                <a:gd name="connsiteX14" fmla="*/ 55405 w 4711048"/>
                <a:gd name="connsiteY14" fmla="*/ 1378611 h 2636122"/>
                <a:gd name="connsiteX15" fmla="*/ 9898 w 4711048"/>
                <a:gd name="connsiteY15" fmla="*/ 1330135 h 2636122"/>
                <a:gd name="connsiteX16" fmla="*/ 0 w 4711048"/>
                <a:gd name="connsiteY16" fmla="*/ 1324943 h 2636122"/>
                <a:gd name="connsiteX17" fmla="*/ 0 w 4711048"/>
                <a:gd name="connsiteY17" fmla="*/ 49137 h 2636122"/>
                <a:gd name="connsiteX18" fmla="*/ 49137 w 4711048"/>
                <a:gd name="connsiteY18"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2586985 h 2636122"/>
                <a:gd name="connsiteX7" fmla="*/ 4661911 w 4711048"/>
                <a:gd name="connsiteY7" fmla="*/ 2636122 h 2636122"/>
                <a:gd name="connsiteX8" fmla="*/ 49137 w 4711048"/>
                <a:gd name="connsiteY8" fmla="*/ 2636122 h 2636122"/>
                <a:gd name="connsiteX9" fmla="*/ 0 w 4711048"/>
                <a:gd name="connsiteY9" fmla="*/ 2586985 h 2636122"/>
                <a:gd name="connsiteX10" fmla="*/ 0 w 4711048"/>
                <a:gd name="connsiteY10" fmla="*/ 1791992 h 2636122"/>
                <a:gd name="connsiteX11" fmla="*/ 4458 w 4711048"/>
                <a:gd name="connsiteY11" fmla="*/ 1779768 h 2636122"/>
                <a:gd name="connsiteX12" fmla="*/ 71908 w 4711048"/>
                <a:gd name="connsiteY12" fmla="*/ 1543470 h 2636122"/>
                <a:gd name="connsiteX13" fmla="*/ 55405 w 4711048"/>
                <a:gd name="connsiteY13" fmla="*/ 1378611 h 2636122"/>
                <a:gd name="connsiteX14" fmla="*/ 9898 w 4711048"/>
                <a:gd name="connsiteY14" fmla="*/ 1330135 h 2636122"/>
                <a:gd name="connsiteX15" fmla="*/ 0 w 4711048"/>
                <a:gd name="connsiteY15" fmla="*/ 1324943 h 2636122"/>
                <a:gd name="connsiteX16" fmla="*/ 0 w 4711048"/>
                <a:gd name="connsiteY16" fmla="*/ 49137 h 2636122"/>
                <a:gd name="connsiteX17" fmla="*/ 49137 w 4711048"/>
                <a:gd name="connsiteY17" fmla="*/ 0 h 2636122"/>
                <a:gd name="connsiteX0" fmla="*/ 49137 w 4711996"/>
                <a:gd name="connsiteY0" fmla="*/ 0 h 2636122"/>
                <a:gd name="connsiteX1" fmla="*/ 4661911 w 4711996"/>
                <a:gd name="connsiteY1" fmla="*/ 0 h 2636122"/>
                <a:gd name="connsiteX2" fmla="*/ 4711048 w 4711996"/>
                <a:gd name="connsiteY2" fmla="*/ 49137 h 2636122"/>
                <a:gd name="connsiteX3" fmla="*/ 4711048 w 4711996"/>
                <a:gd name="connsiteY3" fmla="*/ 1339356 h 2636122"/>
                <a:gd name="connsiteX4" fmla="*/ 4695564 w 4711996"/>
                <a:gd name="connsiteY4" fmla="*/ 1350466 h 2636122"/>
                <a:gd name="connsiteX5" fmla="*/ 4711048 w 4711996"/>
                <a:gd name="connsiteY5" fmla="*/ 2586985 h 2636122"/>
                <a:gd name="connsiteX6" fmla="*/ 4661911 w 4711996"/>
                <a:gd name="connsiteY6" fmla="*/ 2636122 h 2636122"/>
                <a:gd name="connsiteX7" fmla="*/ 49137 w 4711996"/>
                <a:gd name="connsiteY7" fmla="*/ 2636122 h 2636122"/>
                <a:gd name="connsiteX8" fmla="*/ 0 w 4711996"/>
                <a:gd name="connsiteY8" fmla="*/ 2586985 h 2636122"/>
                <a:gd name="connsiteX9" fmla="*/ 0 w 4711996"/>
                <a:gd name="connsiteY9" fmla="*/ 1791992 h 2636122"/>
                <a:gd name="connsiteX10" fmla="*/ 4458 w 4711996"/>
                <a:gd name="connsiteY10" fmla="*/ 1779768 h 2636122"/>
                <a:gd name="connsiteX11" fmla="*/ 71908 w 4711996"/>
                <a:gd name="connsiteY11" fmla="*/ 1543470 h 2636122"/>
                <a:gd name="connsiteX12" fmla="*/ 55405 w 4711996"/>
                <a:gd name="connsiteY12" fmla="*/ 1378611 h 2636122"/>
                <a:gd name="connsiteX13" fmla="*/ 9898 w 4711996"/>
                <a:gd name="connsiteY13" fmla="*/ 1330135 h 2636122"/>
                <a:gd name="connsiteX14" fmla="*/ 0 w 4711996"/>
                <a:gd name="connsiteY14" fmla="*/ 1324943 h 2636122"/>
                <a:gd name="connsiteX15" fmla="*/ 0 w 4711996"/>
                <a:gd name="connsiteY15" fmla="*/ 49137 h 2636122"/>
                <a:gd name="connsiteX16" fmla="*/ 49137 w 4711996"/>
                <a:gd name="connsiteY16"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711048 w 4711048"/>
                <a:gd name="connsiteY4" fmla="*/ 2586985 h 2636122"/>
                <a:gd name="connsiteX5" fmla="*/ 4661911 w 4711048"/>
                <a:gd name="connsiteY5" fmla="*/ 2636122 h 2636122"/>
                <a:gd name="connsiteX6" fmla="*/ 49137 w 4711048"/>
                <a:gd name="connsiteY6" fmla="*/ 2636122 h 2636122"/>
                <a:gd name="connsiteX7" fmla="*/ 0 w 4711048"/>
                <a:gd name="connsiteY7" fmla="*/ 2586985 h 2636122"/>
                <a:gd name="connsiteX8" fmla="*/ 0 w 4711048"/>
                <a:gd name="connsiteY8" fmla="*/ 1791992 h 2636122"/>
                <a:gd name="connsiteX9" fmla="*/ 4458 w 4711048"/>
                <a:gd name="connsiteY9" fmla="*/ 1779768 h 2636122"/>
                <a:gd name="connsiteX10" fmla="*/ 71908 w 4711048"/>
                <a:gd name="connsiteY10" fmla="*/ 1543470 h 2636122"/>
                <a:gd name="connsiteX11" fmla="*/ 55405 w 4711048"/>
                <a:gd name="connsiteY11" fmla="*/ 1378611 h 2636122"/>
                <a:gd name="connsiteX12" fmla="*/ 9898 w 4711048"/>
                <a:gd name="connsiteY12" fmla="*/ 1330135 h 2636122"/>
                <a:gd name="connsiteX13" fmla="*/ 0 w 4711048"/>
                <a:gd name="connsiteY13" fmla="*/ 1324943 h 2636122"/>
                <a:gd name="connsiteX14" fmla="*/ 0 w 4711048"/>
                <a:gd name="connsiteY14" fmla="*/ 49137 h 2636122"/>
                <a:gd name="connsiteX15" fmla="*/ 49137 w 4711048"/>
                <a:gd name="connsiteY15"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2586985 h 2636122"/>
                <a:gd name="connsiteX4" fmla="*/ 4661911 w 4711048"/>
                <a:gd name="connsiteY4" fmla="*/ 2636122 h 2636122"/>
                <a:gd name="connsiteX5" fmla="*/ 49137 w 4711048"/>
                <a:gd name="connsiteY5" fmla="*/ 2636122 h 2636122"/>
                <a:gd name="connsiteX6" fmla="*/ 0 w 4711048"/>
                <a:gd name="connsiteY6" fmla="*/ 2586985 h 2636122"/>
                <a:gd name="connsiteX7" fmla="*/ 0 w 4711048"/>
                <a:gd name="connsiteY7" fmla="*/ 1791992 h 2636122"/>
                <a:gd name="connsiteX8" fmla="*/ 4458 w 4711048"/>
                <a:gd name="connsiteY8" fmla="*/ 1779768 h 2636122"/>
                <a:gd name="connsiteX9" fmla="*/ 71908 w 4711048"/>
                <a:gd name="connsiteY9" fmla="*/ 1543470 h 2636122"/>
                <a:gd name="connsiteX10" fmla="*/ 55405 w 4711048"/>
                <a:gd name="connsiteY10" fmla="*/ 1378611 h 2636122"/>
                <a:gd name="connsiteX11" fmla="*/ 9898 w 4711048"/>
                <a:gd name="connsiteY11" fmla="*/ 1330135 h 2636122"/>
                <a:gd name="connsiteX12" fmla="*/ 0 w 4711048"/>
                <a:gd name="connsiteY12" fmla="*/ 1324943 h 2636122"/>
                <a:gd name="connsiteX13" fmla="*/ 0 w 4711048"/>
                <a:gd name="connsiteY13" fmla="*/ 49137 h 2636122"/>
                <a:gd name="connsiteX14" fmla="*/ 49137 w 4711048"/>
                <a:gd name="connsiteY14"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1048" h="2636122">
                  <a:moveTo>
                    <a:pt x="49137" y="0"/>
                  </a:moveTo>
                  <a:lnTo>
                    <a:pt x="4661911" y="0"/>
                  </a:lnTo>
                  <a:cubicBezTo>
                    <a:pt x="4689049" y="0"/>
                    <a:pt x="4711048" y="21999"/>
                    <a:pt x="4711048" y="49137"/>
                  </a:cubicBez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18" name="四角形: 角を丸くする 17">
            <a:extLst>
              <a:ext uri="{FF2B5EF4-FFF2-40B4-BE49-F238E27FC236}">
                <a16:creationId xmlns:a16="http://schemas.microsoft.com/office/drawing/2014/main" id="{1C964779-986F-681F-9E14-F0F2559F4BF7}"/>
              </a:ext>
            </a:extLst>
          </p:cNvPr>
          <p:cNvSpPr/>
          <p:nvPr/>
        </p:nvSpPr>
        <p:spPr>
          <a:xfrm>
            <a:off x="3983095" y="2834808"/>
            <a:ext cx="3714321"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28ABF247-8685-EC6E-990C-F8DE2D501A6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31" name="四角形: 角を丸くする 30">
            <a:extLst>
              <a:ext uri="{FF2B5EF4-FFF2-40B4-BE49-F238E27FC236}">
                <a16:creationId xmlns:a16="http://schemas.microsoft.com/office/drawing/2014/main" id="{E4E7699B-6169-B8A4-8AC1-7B774A5F421A}"/>
              </a:ext>
            </a:extLst>
          </p:cNvPr>
          <p:cNvSpPr/>
          <p:nvPr/>
        </p:nvSpPr>
        <p:spPr>
          <a:xfrm>
            <a:off x="2816018" y="1246286"/>
            <a:ext cx="6581479"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F60FBC93-ECD5-9524-26BC-4A9870128531}"/>
              </a:ext>
            </a:extLst>
          </p:cNvPr>
          <p:cNvSpPr/>
          <p:nvPr/>
        </p:nvSpPr>
        <p:spPr>
          <a:xfrm>
            <a:off x="3106474" y="1185313"/>
            <a:ext cx="6030841"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じぶんの 「</a:t>
            </a:r>
            <a:r>
              <a:rPr kumimoji="1" lang="ja-JP" altLang="en-US" sz="2000" b="1">
                <a:solidFill>
                  <a:prstClr val="white"/>
                </a:solidFill>
                <a:latin typeface="BIZ UDPゴシック" panose="020B0400000000000000" pitchFamily="50" charset="-128"/>
                <a:ea typeface="BIZ UDPゴシック" panose="020B0400000000000000" pitchFamily="50" charset="-128"/>
              </a:rPr>
              <a:t>ふでばこ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 さつえいします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10163B7B-292B-978F-0281-7174BEB534B9}"/>
              </a:ext>
            </a:extLst>
          </p:cNvPr>
          <p:cNvSpPr/>
          <p:nvPr/>
        </p:nvSpPr>
        <p:spPr>
          <a:xfrm>
            <a:off x="4210990" y="2860003"/>
            <a:ext cx="3467588" cy="1665856"/>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がめんに きれいにみえたら</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lvl="0">
              <a:lnSpc>
                <a:spcPct val="150000"/>
              </a:lnSpc>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さつえいぼたんを おします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690E365F-BA51-9163-C045-E65EDBAABF2C}"/>
              </a:ext>
            </a:extLst>
          </p:cNvPr>
          <p:cNvSpPr/>
          <p:nvPr/>
        </p:nvSpPr>
        <p:spPr>
          <a:xfrm>
            <a:off x="8075777" y="3451225"/>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a:extLst>
              <a:ext uri="{FF2B5EF4-FFF2-40B4-BE49-F238E27FC236}">
                <a16:creationId xmlns:a16="http://schemas.microsoft.com/office/drawing/2014/main" id="{C8E10ECE-4815-5500-3A8D-7FE2FB04D6B5}"/>
              </a:ext>
            </a:extLst>
          </p:cNvPr>
          <p:cNvGrpSpPr/>
          <p:nvPr/>
        </p:nvGrpSpPr>
        <p:grpSpPr>
          <a:xfrm>
            <a:off x="8382277" y="3259706"/>
            <a:ext cx="3336291" cy="687837"/>
            <a:chOff x="8200609" y="5960448"/>
            <a:chExt cx="3336291" cy="687837"/>
          </a:xfrm>
        </p:grpSpPr>
        <p:sp>
          <p:nvSpPr>
            <p:cNvPr id="29" name="フリーフォーム: 図形 28">
              <a:extLst>
                <a:ext uri="{FF2B5EF4-FFF2-40B4-BE49-F238E27FC236}">
                  <a16:creationId xmlns:a16="http://schemas.microsoft.com/office/drawing/2014/main" id="{04B7B5C0-5479-4DA4-CEAF-F407275A816D}"/>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7AD62878-34BE-8F98-7ABA-A31A4ECFE9E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さつえいぼたん</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22404047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D444-56DD-F81B-1692-79CC65C9AC09}"/>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097FC51D-98AD-BCA2-EC33-712F2343750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pic>
        <p:nvPicPr>
          <p:cNvPr id="2" name="図 1" descr="グラフィカル ユーザー インターフェイス, アプリケーション, PowerPoint&#10;&#10;AI によって生成されたコンテンツは間違っている可能性があります。">
            <a:extLst>
              <a:ext uri="{FF2B5EF4-FFF2-40B4-BE49-F238E27FC236}">
                <a16:creationId xmlns:a16="http://schemas.microsoft.com/office/drawing/2014/main" id="{6D55EE3F-82F7-7633-AF4A-F7B5F57ADAF4}"/>
              </a:ext>
            </a:extLst>
          </p:cNvPr>
          <p:cNvPicPr>
            <a:picLocks noChangeAspect="1"/>
          </p:cNvPicPr>
          <p:nvPr/>
        </p:nvPicPr>
        <p:blipFill>
          <a:blip r:embed="rId3">
            <a:extLst>
              <a:ext uri="{28A0092B-C50C-407E-A947-70E740481C1C}">
                <a14:useLocalDpi xmlns:a14="http://schemas.microsoft.com/office/drawing/2010/main" val="0"/>
              </a:ext>
            </a:extLst>
          </a:blip>
          <a:srcRect l="1618" t="16675" r="2655" b="8124"/>
          <a:stretch/>
        </p:blipFill>
        <p:spPr>
          <a:xfrm>
            <a:off x="1241804" y="1422606"/>
            <a:ext cx="9708391" cy="4287898"/>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FFC5B4AF-D2C8-027C-5768-E4EC05FDB033}"/>
              </a:ext>
            </a:extLst>
          </p:cNvPr>
          <p:cNvSpPr txBox="1"/>
          <p:nvPr/>
        </p:nvSpPr>
        <p:spPr>
          <a:xfrm>
            <a:off x="5462781" y="2963513"/>
            <a:ext cx="2067432" cy="400110"/>
          </a:xfrm>
          <a:prstGeom prst="rect">
            <a:avLst/>
          </a:prstGeom>
          <a:noFill/>
        </p:spPr>
        <p:txBody>
          <a:bodyPr wrap="square" rtlCol="0">
            <a:spAutoFit/>
          </a:bodyPr>
          <a:lstStyle/>
          <a:p>
            <a:r>
              <a:rPr kumimoji="1" lang="ja-JP" altLang="en-US" sz="2000" b="1"/>
              <a:t>けってい</a:t>
            </a:r>
            <a:endParaRPr kumimoji="1" lang="en-US" altLang="ja-JP" sz="2000" b="1"/>
          </a:p>
        </p:txBody>
      </p:sp>
      <p:sp>
        <p:nvSpPr>
          <p:cNvPr id="5" name="四角形: 角を丸くする 4">
            <a:extLst>
              <a:ext uri="{FF2B5EF4-FFF2-40B4-BE49-F238E27FC236}">
                <a16:creationId xmlns:a16="http://schemas.microsoft.com/office/drawing/2014/main" id="{DD4F8BD2-1068-A107-C497-6CF87D5C8F39}"/>
              </a:ext>
            </a:extLst>
          </p:cNvPr>
          <p:cNvSpPr/>
          <p:nvPr/>
        </p:nvSpPr>
        <p:spPr>
          <a:xfrm>
            <a:off x="9616000" y="5190872"/>
            <a:ext cx="1446995"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DABA0C4-DDB6-3CEC-88B6-0AC8ACA0ADF4}"/>
              </a:ext>
            </a:extLst>
          </p:cNvPr>
          <p:cNvSpPr txBox="1"/>
          <p:nvPr/>
        </p:nvSpPr>
        <p:spPr>
          <a:xfrm>
            <a:off x="7277608" y="2973208"/>
            <a:ext cx="1633995" cy="433386"/>
          </a:xfrm>
          <a:prstGeom prst="rect">
            <a:avLst/>
          </a:prstGeom>
          <a:noFill/>
        </p:spPr>
        <p:txBody>
          <a:bodyPr wrap="square" rtlCol="0">
            <a:spAutoFit/>
          </a:bodyPr>
          <a:lstStyle/>
          <a:p>
            <a:r>
              <a:rPr kumimoji="1" lang="ja-JP" altLang="en-US" sz="2000" b="1"/>
              <a:t>た　っ　ぷ</a:t>
            </a:r>
            <a:endParaRPr kumimoji="1" lang="en-US" altLang="ja-JP" sz="2000" b="1"/>
          </a:p>
        </p:txBody>
      </p:sp>
      <p:sp>
        <p:nvSpPr>
          <p:cNvPr id="8" name="四角形: 角を丸くする 7">
            <a:extLst>
              <a:ext uri="{FF2B5EF4-FFF2-40B4-BE49-F238E27FC236}">
                <a16:creationId xmlns:a16="http://schemas.microsoft.com/office/drawing/2014/main" id="{F5611D7D-1928-25E8-11B0-02D4EBE847FC}"/>
              </a:ext>
            </a:extLst>
          </p:cNvPr>
          <p:cNvSpPr/>
          <p:nvPr/>
        </p:nvSpPr>
        <p:spPr>
          <a:xfrm>
            <a:off x="2779589" y="2861669"/>
            <a:ext cx="6632822"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19911F9D-40CD-D05F-1956-66AC4EB7B7F3}"/>
              </a:ext>
            </a:extLst>
          </p:cNvPr>
          <p:cNvSpPr/>
          <p:nvPr/>
        </p:nvSpPr>
        <p:spPr>
          <a:xfrm>
            <a:off x="2897923" y="2800696"/>
            <a:ext cx="639431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 さつえいできていたら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336D6753-0ADB-D298-EB4F-E14CB79D9622}"/>
              </a:ext>
            </a:extLst>
          </p:cNvPr>
          <p:cNvGrpSpPr/>
          <p:nvPr/>
        </p:nvGrpSpPr>
        <p:grpSpPr>
          <a:xfrm>
            <a:off x="8101497" y="3154533"/>
            <a:ext cx="3417549" cy="2471951"/>
            <a:chOff x="6204706" y="1343938"/>
            <a:chExt cx="3417549" cy="2471951"/>
          </a:xfrm>
        </p:grpSpPr>
        <p:sp>
          <p:nvSpPr>
            <p:cNvPr id="13" name="フリーフォーム: 図形 12">
              <a:extLst>
                <a:ext uri="{FF2B5EF4-FFF2-40B4-BE49-F238E27FC236}">
                  <a16:creationId xmlns:a16="http://schemas.microsoft.com/office/drawing/2014/main" id="{0B985341-F782-51F6-26D9-F940B1B8230A}"/>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C9E76F2C-DB98-1E8D-D8F3-974B3F5A468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984758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1B0E9-2DBD-CE58-7FB3-7F238E9CA967}"/>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C44E4E3-0306-92BA-3020-C468422F80E9}"/>
              </a:ext>
            </a:extLst>
          </p:cNvPr>
          <p:cNvPicPr>
            <a:picLocks noChangeAspect="1"/>
          </p:cNvPicPr>
          <p:nvPr/>
        </p:nvPicPr>
        <p:blipFill>
          <a:blip r:embed="rId3">
            <a:extLst>
              <a:ext uri="{28A0092B-C50C-407E-A947-70E740481C1C}">
                <a14:useLocalDpi xmlns:a14="http://schemas.microsoft.com/office/drawing/2010/main" val="0"/>
              </a:ext>
            </a:extLst>
          </a:blip>
          <a:srcRect t="15835" b="6737"/>
          <a:stretch/>
        </p:blipFill>
        <p:spPr>
          <a:xfrm>
            <a:off x="1173875" y="1496406"/>
            <a:ext cx="9838910" cy="4283093"/>
          </a:xfrm>
          <a:prstGeom prst="rect">
            <a:avLst/>
          </a:prstGeom>
        </p:spPr>
      </p:pic>
      <p:sp>
        <p:nvSpPr>
          <p:cNvPr id="15" name="四角形: 角を丸くする 14">
            <a:extLst>
              <a:ext uri="{FF2B5EF4-FFF2-40B4-BE49-F238E27FC236}">
                <a16:creationId xmlns:a16="http://schemas.microsoft.com/office/drawing/2014/main" id="{DEB00951-9578-F998-F33E-55F5C7D40C3A}"/>
              </a:ext>
            </a:extLst>
          </p:cNvPr>
          <p:cNvSpPr/>
          <p:nvPr/>
        </p:nvSpPr>
        <p:spPr>
          <a:xfrm>
            <a:off x="1173875" y="1491232"/>
            <a:ext cx="1151424" cy="45878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756E14F-31E6-049E-9CD2-8800BDB5E00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かーどに　しゃしんを　はりました</a:t>
            </a:r>
          </a:p>
        </p:txBody>
      </p:sp>
      <p:grpSp>
        <p:nvGrpSpPr>
          <p:cNvPr id="21" name="グループ化 20">
            <a:extLst>
              <a:ext uri="{FF2B5EF4-FFF2-40B4-BE49-F238E27FC236}">
                <a16:creationId xmlns:a16="http://schemas.microsoft.com/office/drawing/2014/main" id="{B088AF80-84AD-22DC-E6B4-8865E1E6FF37}"/>
              </a:ext>
            </a:extLst>
          </p:cNvPr>
          <p:cNvGrpSpPr/>
          <p:nvPr/>
        </p:nvGrpSpPr>
        <p:grpSpPr>
          <a:xfrm>
            <a:off x="243234" y="1797681"/>
            <a:ext cx="3417549" cy="2471951"/>
            <a:chOff x="94512" y="1797681"/>
            <a:chExt cx="3417549" cy="2471951"/>
          </a:xfrm>
        </p:grpSpPr>
        <p:sp>
          <p:nvSpPr>
            <p:cNvPr id="13" name="フリーフォーム: 図形 12">
              <a:extLst>
                <a:ext uri="{FF2B5EF4-FFF2-40B4-BE49-F238E27FC236}">
                  <a16:creationId xmlns:a16="http://schemas.microsoft.com/office/drawing/2014/main" id="{4FB79ECF-DE65-02AD-1015-708429125B62}"/>
                </a:ext>
              </a:extLst>
            </p:cNvPr>
            <p:cNvSpPr/>
            <p:nvPr/>
          </p:nvSpPr>
          <p:spPr>
            <a:xfrm rot="2922411" flipV="1">
              <a:off x="564760" y="1672446"/>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51065 w 2471951"/>
                <a:gd name="connsiteY5" fmla="*/ 207109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18892 w 2471951"/>
                <a:gd name="connsiteY5" fmla="*/ 211625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218892" y="2116251"/>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963BABA1-FE48-D28E-51D4-B01E6C58D7E6}"/>
                </a:ext>
              </a:extLst>
            </p:cNvPr>
            <p:cNvSpPr/>
            <p:nvPr/>
          </p:nvSpPr>
          <p:spPr>
            <a:xfrm>
              <a:off x="94512" y="2683630"/>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933639429"/>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728bc0fdc52b5e6d067aa5c47e9a9518">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53d00d6f3e6be8146a5720eaed4b0c25"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2DB92618-1D34-496A-83F7-E72B2FDCB968}"/>
</file>

<file path=customXml/itemProps2.xml><?xml version="1.0" encoding="utf-8"?>
<ds:datastoreItem xmlns:ds="http://schemas.openxmlformats.org/officeDocument/2006/customXml" ds:itemID="{D4138A9A-295F-4724-A574-DCE57A9FB04C}"/>
</file>

<file path=customXml/itemProps3.xml><?xml version="1.0" encoding="utf-8"?>
<ds:datastoreItem xmlns:ds="http://schemas.openxmlformats.org/officeDocument/2006/customXml" ds:itemID="{C3C45179-5AF5-4B7B-8371-59CAA8D22E96}"/>
</file>

<file path=docProps/app.xml><?xml version="1.0" encoding="utf-8"?>
<Properties xmlns="http://schemas.openxmlformats.org/officeDocument/2006/extended-properties" xmlns:vt="http://schemas.openxmlformats.org/officeDocument/2006/docPropsVTypes">
  <Template>Office 2013 - 2022 Theme</Template>
  <TotalTime>0</TotalTime>
  <Words>6561</Words>
  <Application>Microsoft Office PowerPoint</Application>
  <PresentationFormat>ワイド画面</PresentationFormat>
  <Paragraphs>1087</Paragraphs>
  <Slides>185</Slides>
  <Notes>178</Notes>
  <HiddenSlides>1</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185</vt:i4>
      </vt:variant>
    </vt:vector>
  </HeadingPairs>
  <TitlesOfParts>
    <vt:vector size="194" baseType="lpstr">
      <vt:lpstr>BIZ UDPゴシック</vt:lpstr>
      <vt:lpstr>Meiryo UI</vt:lpstr>
      <vt:lpstr>UD デジタル 教科書体 NK-R</vt:lpstr>
      <vt:lpstr>游ゴシック</vt:lpstr>
      <vt:lpstr>游明朝</vt:lpstr>
      <vt:lpstr>Arial</vt:lpstr>
      <vt:lpstr>Calibri</vt:lpstr>
      <vt:lpstr>Calibri Light</vt:lpstr>
      <vt:lpstr>Office 2013 - 2022 テーマ</vt:lpstr>
      <vt:lpstr>1年生タブレット　オリエンテーション</vt:lpstr>
      <vt:lpstr>PowerPoint プレゼンテーション</vt:lpstr>
      <vt:lpstr>PowerPoint プレゼンテーション</vt:lpstr>
      <vt:lpstr>たぶれっと（うぃんどうず）の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たぶれっと（うぃんどうず）の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たぶれっと（うぃんどうず）の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2026-03-30T05:09:02Z</dcterms:created>
  <dcterms:modified xsi:type="dcterms:W3CDTF">2026-03-30T05:09:12Z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44f0c-1254-4999-9eb9-77969d5bbc63_Enabled">
    <vt:lpwstr>true</vt:lpwstr>
  </property>
  <property fmtid="{D5CDD505-2E9C-101B-9397-08002B2CF9AE}" pid="3" name="MediaServiceImageTags">
    <vt:lpwstr/>
  </property>
  <property fmtid="{D5CDD505-2E9C-101B-9397-08002B2CF9AE}" pid="4" name="ContentTypeId">
    <vt:lpwstr>0x010100DAC8B651FE8FAB4980A0CD832FD20183</vt:lpwstr>
  </property>
  <property fmtid="{D5CDD505-2E9C-101B-9397-08002B2CF9AE}" pid="5" name="MSIP_Label_ae844f0c-1254-4999-9eb9-77969d5bbc63_SiteId">
    <vt:lpwstr>ef496887-fa9b-4ec2-a63a-3fc3958adea3</vt:lpwstr>
  </property>
  <property fmtid="{D5CDD505-2E9C-101B-9397-08002B2CF9AE}" pid="6" name="MSIP_Label_ae844f0c-1254-4999-9eb9-77969d5bbc63_Method">
    <vt:lpwstr>Privileged</vt:lpwstr>
  </property>
  <property fmtid="{D5CDD505-2E9C-101B-9397-08002B2CF9AE}" pid="7" name="MSIP_Label_ae844f0c-1254-4999-9eb9-77969d5bbc63_SetDate">
    <vt:lpwstr>2024-04-24T08:41:10Z</vt:lpwstr>
  </property>
  <property fmtid="{D5CDD505-2E9C-101B-9397-08002B2CF9AE}" pid="8" name="MSIP_Label_ae844f0c-1254-4999-9eb9-77969d5bbc63_Name">
    <vt:lpwstr>公開</vt:lpwstr>
  </property>
  <property fmtid="{D5CDD505-2E9C-101B-9397-08002B2CF9AE}" pid="9" name="MSIP_Label_ae844f0c-1254-4999-9eb9-77969d5bbc63_ContentBits">
    <vt:lpwstr>0</vt:lpwstr>
  </property>
  <property fmtid="{D5CDD505-2E9C-101B-9397-08002B2CF9AE}" pid="10" name="MSIP_Label_ae844f0c-1254-4999-9eb9-77969d5bbc63_ActionId">
    <vt:lpwstr>6ae72011-d570-484b-b9c2-f64fe7e37f4c</vt:lpwstr>
  </property>
</Properties>
</file>