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6"/>
  </p:notesMasterIdLst>
  <p:sldIdLst>
    <p:sldId id="282" r:id="rId2"/>
    <p:sldId id="271" r:id="rId3"/>
    <p:sldId id="303" r:id="rId4"/>
    <p:sldId id="283" r:id="rId5"/>
    <p:sldId id="301" r:id="rId6"/>
    <p:sldId id="257" r:id="rId7"/>
    <p:sldId id="259" r:id="rId8"/>
    <p:sldId id="261" r:id="rId9"/>
    <p:sldId id="264" r:id="rId10"/>
    <p:sldId id="285" r:id="rId11"/>
    <p:sldId id="292" r:id="rId12"/>
    <p:sldId id="288" r:id="rId13"/>
    <p:sldId id="294" r:id="rId14"/>
    <p:sldId id="268" r:id="rId15"/>
    <p:sldId id="296" r:id="rId16"/>
    <p:sldId id="302" r:id="rId17"/>
    <p:sldId id="304" r:id="rId18"/>
    <p:sldId id="305" r:id="rId19"/>
    <p:sldId id="306" r:id="rId20"/>
    <p:sldId id="308" r:id="rId21"/>
    <p:sldId id="307" r:id="rId22"/>
    <p:sldId id="309" r:id="rId23"/>
    <p:sldId id="310" r:id="rId24"/>
    <p:sldId id="311" r:id="rId2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618" userDrawn="1">
          <p15:clr>
            <a:srgbClr val="A4A3A4"/>
          </p15:clr>
        </p15:guide>
        <p15:guide id="4" orient="horz" pos="913" userDrawn="1">
          <p15:clr>
            <a:srgbClr val="A4A3A4"/>
          </p15:clr>
        </p15:guide>
        <p15:guide id="5" pos="7537" userDrawn="1">
          <p15:clr>
            <a:srgbClr val="A4A3A4"/>
          </p15:clr>
        </p15:guide>
        <p15:guide id="6" pos="143" userDrawn="1">
          <p15:clr>
            <a:srgbClr val="A4A3A4"/>
          </p15:clr>
        </p15:guide>
        <p15:guide id="7" orient="horz" pos="1888" userDrawn="1">
          <p15:clr>
            <a:srgbClr val="A4A3A4"/>
          </p15:clr>
        </p15:guide>
        <p15:guide id="8" pos="415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作成者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CCECFF"/>
    <a:srgbClr val="CCFFCC"/>
    <a:srgbClr val="FFCCCC"/>
    <a:srgbClr val="FFFFFF"/>
    <a:srgbClr val="009900"/>
    <a:srgbClr val="FFFFCC"/>
    <a:srgbClr val="FFCCFF"/>
    <a:srgbClr val="000000"/>
    <a:srgbClr val="99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FD3184-A12B-4083-9C05-B5EB147117C3}" v="8" dt="2026-03-05T12:51:25.919"/>
    <p1510:client id="{8B046836-EC9E-4151-B21F-FA04F3617E50}" v="4" dt="2026-03-05T12:57:06.586"/>
    <p1510:client id="{EEF9A7D2-FEBA-4D9D-A878-AC3C97F69F1E}" v="3" dt="2026-03-06T02:51:38.8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100" autoAdjust="0"/>
  </p:normalViewPr>
  <p:slideViewPr>
    <p:cSldViewPr snapToGrid="0">
      <p:cViewPr varScale="1">
        <p:scale>
          <a:sx n="83" d="100"/>
          <a:sy n="83" d="100"/>
        </p:scale>
        <p:origin x="340" y="60"/>
      </p:cViewPr>
      <p:guideLst>
        <p:guide orient="horz" pos="2160"/>
        <p:guide pos="3840"/>
        <p:guide orient="horz" pos="618"/>
        <p:guide orient="horz" pos="913"/>
        <p:guide pos="7537"/>
        <p:guide pos="143"/>
        <p:guide orient="horz" pos="1888"/>
        <p:guide pos="41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35" Type="http://schemas.openxmlformats.org/officeDocument/2006/relationships/customXml" Target="../customXml/item3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F1DD0A-0CF8-4BBE-B932-D24013F1F6C5}" type="datetimeFigureOut">
              <a:rPr kumimoji="1" lang="ja-JP" altLang="en-US" smtClean="0"/>
              <a:t>2026/3/6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842D93-BEEB-4BC1-A89A-C368B2D0679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7208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AE6F22-C9BB-E152-99DF-38921D1BDD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FE7005F7-ADF3-544B-2AD5-8DF310E5A3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75B33C25-B27E-1693-273D-015947194D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 dirty="0"/>
              <a:t>小</a:t>
            </a:r>
            <a:r>
              <a:rPr lang="en-US" altLang="ja-JP" dirty="0"/>
              <a:t>5</a:t>
            </a:r>
            <a:r>
              <a:rPr lang="ja-JP" altLang="en-US" dirty="0"/>
              <a:t>～中</a:t>
            </a:r>
            <a:r>
              <a:rPr lang="en-US" altLang="ja-JP" dirty="0"/>
              <a:t>3</a:t>
            </a:r>
            <a:r>
              <a:rPr lang="ja-JP" altLang="en-US" dirty="0"/>
              <a:t>向け</a:t>
            </a:r>
            <a:endParaRPr lang="en-US" altLang="ja-JP" dirty="0"/>
          </a:p>
          <a:p>
            <a:r>
              <a:rPr lang="ja-JP" altLang="en-US" dirty="0"/>
              <a:t>カード作成（テキスト、ペンツール）→みんなのボードで相互コメント</a:t>
            </a:r>
            <a:endParaRPr lang="en-US" altLang="ja-JP" dirty="0"/>
          </a:p>
          <a:p>
            <a:r>
              <a:rPr lang="ja-JP" altLang="en-US" dirty="0"/>
              <a:t>カード作成（テキスト、ペンツール）→班ごとのボードで編集→発表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9D02296-4EF9-7899-3826-0A817479FB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31488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A2AE8B-F265-2F5E-3A32-AC8241E962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60E63BAC-8634-D13A-5A83-3C75798995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61876532-81B4-F1F6-801E-C36B3F2FE0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56326CA-D10D-A140-D478-76BB0C033C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842D93-BEEB-4BC1-A89A-C368B2D0679A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19335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DB703D-ABE2-D2BA-EA13-5462CE6045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516FBF29-E860-FB3D-3F8B-1214BC113F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9A9FE2A7-1C17-E039-532A-7C9D59128E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168345D-EE7F-037B-9D46-5DBEC8F95C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842D93-BEEB-4BC1-A89A-C368B2D0679A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79052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500CE2-8F6A-B3F8-22DA-921DD780C5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9F50C0D2-6FEA-9320-AA0A-4FDEB15BCC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B0E05EC1-B2C5-91F9-6521-61E457531F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25958E5-92AF-94BC-F0B1-C1DDFCB492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842D93-BEEB-4BC1-A89A-C368B2D0679A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50438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59108D-7AD5-663E-8919-D570101448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97E82E64-2D90-E261-F3C4-63E1854494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5A52154B-1A23-93D3-31E4-DAE34AA782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7BFE7143-4534-2672-4031-A984577479E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17075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77FE6D-449F-C2B9-532C-9CD62FF891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780B5C63-6C99-5E89-BD7B-71246021D2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37C3CCCB-AEEE-6177-3C80-D5929DBCB7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97A25F0-8712-1F48-C4B6-97033E5AC6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8062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0B3BF3-5DBD-0AC4-309C-F5E6E3DEAB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E2E0FEFC-30D1-F8E7-92D4-9913B83D47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3D7D68A8-7E59-BAF7-C25A-62F0FE8FD8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8C05194-CF1C-9A2B-A548-7319CD48AEA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86806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1981DD-512A-D6C9-48DD-2D8EBD425A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F0A4F7A9-7E49-D863-8EB0-2AAE4AA662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3E4B160F-4980-98D0-4330-4CA23F2D758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1D83516-7221-2A68-2485-751C154BC7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548542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81A503-DE31-D105-2F20-3524BDE2DB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67D707CF-904F-076E-E828-244B98C2E6E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67FD0218-C43A-8A1F-5DF4-F67B0E2E9F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024E5E0-CA78-F498-FDC6-8EF2481F8B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492112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EC40DD-5B50-47A0-31FA-67494585A7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87FE0CF4-F158-5889-88E9-BF74B5A3B3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4FEC873F-8A01-1997-18CF-C1BEC2235D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9A4A339-1555-8C42-74AD-FE39B182D5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973816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EE7781-CD23-A664-6880-3FCC2E7DED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2BB46C00-06CF-8158-6D30-35B898EC26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3B52901F-9784-CB3E-7480-5BE500ADCC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7C837DAC-8926-B681-8EF7-A71ECDBEC0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83921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1567A7-D974-A91C-B5A2-17180EE68F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F2EE448B-0154-900E-F98E-1D2C898425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66DCABD6-4DEA-44FF-BE2D-0ACAD13101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5CB1663-7BBD-1603-1C6D-3EC6672C2F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2686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775BA7-DAA2-5026-3504-52E1AE0AA1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4536B6AE-078D-CDC7-DC80-8C61840FA9E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441D87A7-19FD-EE60-6075-F8B33D9460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71B9A26C-762C-5F84-BF9D-B324C95989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259022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DBE164-3CC0-E519-E12D-C559EAFD6D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A44DD5D0-7690-4B1F-B567-5B48206AB6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828780D9-F221-E21F-5EC1-4468BAB5CD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6C786F52-AD69-EED7-8B31-524BE3D7E7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723812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275D58-D90C-3566-23B2-5BF29B1682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13EE4294-3725-FA9E-0710-8E28E57A2B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E3D2FCF6-0ABD-E833-2EA6-3717156973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02851A7-549B-4026-278A-3632F1FCC2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473915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457D5A-A789-8E53-A6A1-906CB087E9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8642F2E9-3BBE-710C-EB90-D9462A8255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F78D89C7-925B-521C-BE53-13DCB84BC64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8EE35B8-5F70-6A88-BE46-E799A4FE3F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23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670309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04F5FA-AAC9-EE60-26C3-AC9E29DE5E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D79A0FC6-F5E7-1563-5010-C8B9B98CEA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0323D15E-A902-E1CF-59BE-36F1CB7E03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C6C7A99-3D6B-3D86-70CD-39805A36FF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24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36224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2A3B16-6272-64AD-0017-0274A93DB7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64481AD1-65F5-7F6F-3568-137802DFC5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64AEE9D9-AC3C-F6A9-E319-0337678590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D1378C7E-4CBE-ABE4-1F82-A975C89073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871771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9B09FD-948D-168A-1F96-6D72EB7D59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DB5BBD37-D356-E74D-0477-E4B9CA18E3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D9EAFBA5-98C0-4726-469A-E1691A194F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C33712D-9395-D075-FCF8-8F1FE6A41B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21631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96B414-CF19-8008-9E0E-EC713659C2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531E9A4A-F1BC-2731-59F8-27F05892DF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E39A35E7-6A44-4250-E296-4B0149B97F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35AAC6B-6464-EE07-5CBD-B6AF5912E0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65524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 dirty="0"/>
              <a:t>漢字表記は小学校</a:t>
            </a:r>
            <a:r>
              <a:rPr lang="en-US" altLang="ja-JP" dirty="0"/>
              <a:t>5</a:t>
            </a:r>
            <a:r>
              <a:rPr lang="ja-JP" altLang="en-US" dirty="0"/>
              <a:t>年生想定</a:t>
            </a:r>
            <a:endParaRPr lang="en-US" altLang="ja-JP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848080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A78196-80B8-5886-83D5-998B39FC7D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79DB165D-C305-D9C5-B86E-A8F51F4621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7F92ABF3-5400-D00C-FC0A-A3BDB4DB01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613EDAD-8E6A-238B-31F4-05F1052346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63695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A08A2C-3DF3-55CD-0059-E1B3834227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59B8C840-E5A3-49AF-B667-D8DE326BE4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B1E77065-BAD3-FF05-EBE2-0E7B9BDB0C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FCAA18D-4DF3-69F9-A7BB-6442D4AA88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1053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0F52A2-7A14-A20E-711A-75974228A0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00BD2B97-4173-27A8-FC17-D549D06828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A9F010C5-5AA0-7729-B908-F72D20566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BC12EDF-A683-029C-E2CB-E85BAAD776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16078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2026/3/6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9106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2026/3/6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5747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2026/3/6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50866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2026/3/6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0515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2026/3/6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3904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2026/3/6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54029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2026/3/6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7884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2026/3/6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9588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2026/3/6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2860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2026/3/6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8451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2026/3/6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938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E02A643-9BB0-4E02-80B2-2C0A5E5D738E}" type="datetimeFigureOut">
              <a:rPr kumimoji="1" lang="ja-JP" altLang="en-US" smtClean="0"/>
              <a:t>2026/3/6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7289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6.png"/><Relationship Id="rId7" Type="http://schemas.openxmlformats.org/officeDocument/2006/relationships/image" Target="../media/image30.tm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22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tmp"/><Relationship Id="rId3" Type="http://schemas.openxmlformats.org/officeDocument/2006/relationships/image" Target="../media/image31.png"/><Relationship Id="rId7" Type="http://schemas.openxmlformats.org/officeDocument/2006/relationships/image" Target="../media/image22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6.png"/><Relationship Id="rId7" Type="http://schemas.openxmlformats.org/officeDocument/2006/relationships/image" Target="../media/image22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38.tmp"/><Relationship Id="rId4" Type="http://schemas.openxmlformats.org/officeDocument/2006/relationships/image" Target="../media/image37.png"/><Relationship Id="rId9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47.png"/><Relationship Id="rId7" Type="http://schemas.openxmlformats.org/officeDocument/2006/relationships/image" Target="../media/image51.sv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10" Type="http://schemas.openxmlformats.org/officeDocument/2006/relationships/image" Target="../media/image52.png"/><Relationship Id="rId4" Type="http://schemas.openxmlformats.org/officeDocument/2006/relationships/image" Target="../media/image48.png"/><Relationship Id="rId9" Type="http://schemas.openxmlformats.org/officeDocument/2006/relationships/image" Target="../media/image22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22.sv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55.png"/><Relationship Id="rId4" Type="http://schemas.openxmlformats.org/officeDocument/2006/relationships/image" Target="../media/image54.tm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22.sv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57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Relationship Id="rId9" Type="http://schemas.openxmlformats.org/officeDocument/2006/relationships/image" Target="../media/image22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image" Target="../media/image22.sv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59.png"/><Relationship Id="rId4" Type="http://schemas.openxmlformats.org/officeDocument/2006/relationships/image" Target="../media/image6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png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67.png"/><Relationship Id="rId7" Type="http://schemas.openxmlformats.org/officeDocument/2006/relationships/image" Target="../media/image51.sv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10" Type="http://schemas.openxmlformats.org/officeDocument/2006/relationships/image" Target="../media/image52.png"/><Relationship Id="rId4" Type="http://schemas.openxmlformats.org/officeDocument/2006/relationships/image" Target="../media/image68.png"/><Relationship Id="rId9" Type="http://schemas.openxmlformats.org/officeDocument/2006/relationships/image" Target="../media/image22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7" Type="http://schemas.openxmlformats.org/officeDocument/2006/relationships/image" Target="../media/image7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54.tm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2.png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7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7.tmp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tmp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2.sv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265D9-4EC7-3FEB-17B5-BADC586029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タイトル 22">
            <a:extLst>
              <a:ext uri="{FF2B5EF4-FFF2-40B4-BE49-F238E27FC236}">
                <a16:creationId xmlns:a16="http://schemas.microsoft.com/office/drawing/2014/main" id="{0FBB89CF-CF77-0BC3-934A-71AFBF779E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8813" y="1870841"/>
            <a:ext cx="10934771" cy="2162515"/>
          </a:xfrm>
          <a:solidFill>
            <a:schemeClr val="accent5">
              <a:lumMod val="20000"/>
              <a:lumOff val="80000"/>
            </a:schemeClr>
          </a:solidFill>
        </p:spPr>
        <p:txBody>
          <a:bodyPr anchor="ctr" anchorCtr="0">
            <a:noAutofit/>
          </a:bodyPr>
          <a:lstStyle/>
          <a:p>
            <a:r>
              <a:rPr lang="ja-JP" altLang="en-US" sz="3600" dirty="0">
                <a:latin typeface="メイリオ"/>
                <a:ea typeface="メイリオ"/>
              </a:rPr>
              <a:t>提示資料</a:t>
            </a:r>
            <a:br>
              <a:rPr lang="en-US" altLang="ja-JP" sz="3600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3600" dirty="0">
                <a:latin typeface="メイリオ"/>
                <a:ea typeface="メイリオ"/>
              </a:rPr>
              <a:t>オクリンクプラスをつかってみよう</a:t>
            </a:r>
            <a:br>
              <a:rPr lang="ja-JP" altLang="en-US" sz="3600" dirty="0">
                <a:latin typeface="メイリオ"/>
                <a:ea typeface="メイリオ"/>
              </a:rPr>
            </a:br>
            <a:r>
              <a:rPr lang="en-US" altLang="ja-JP" sz="3600" dirty="0">
                <a:latin typeface="メイリオ"/>
                <a:ea typeface="メイリオ"/>
              </a:rPr>
              <a:t>- </a:t>
            </a:r>
            <a:r>
              <a:rPr lang="ja-JP" altLang="en-US" sz="3600" dirty="0">
                <a:latin typeface="メイリオ"/>
                <a:ea typeface="メイリオ"/>
              </a:rPr>
              <a:t>協働学習 </a:t>
            </a:r>
            <a:r>
              <a:rPr lang="en-US" altLang="ja-JP" sz="3600" dirty="0">
                <a:latin typeface="メイリオ"/>
                <a:ea typeface="メイリオ"/>
              </a:rPr>
              <a:t>-</a:t>
            </a:r>
            <a:r>
              <a:rPr lang="ja-JP" altLang="en-US" sz="3600" dirty="0">
                <a:latin typeface="メイリオ"/>
                <a:ea typeface="メイリオ"/>
              </a:rPr>
              <a:t>​</a:t>
            </a:r>
          </a:p>
        </p:txBody>
      </p:sp>
      <p:sp>
        <p:nvSpPr>
          <p:cNvPr id="2" name="タイトル 22">
            <a:extLst>
              <a:ext uri="{FF2B5EF4-FFF2-40B4-BE49-F238E27FC236}">
                <a16:creationId xmlns:a16="http://schemas.microsoft.com/office/drawing/2014/main" id="{77AB6065-F753-8BD6-175F-CDFBF51510F8}"/>
              </a:ext>
            </a:extLst>
          </p:cNvPr>
          <p:cNvSpPr txBox="1">
            <a:spLocks/>
          </p:cNvSpPr>
          <p:nvPr/>
        </p:nvSpPr>
        <p:spPr>
          <a:xfrm>
            <a:off x="1526651" y="4496595"/>
            <a:ext cx="9764784" cy="1639122"/>
          </a:xfrm>
          <a:prstGeom prst="rect">
            <a:avLst/>
          </a:prstGeom>
          <a:noFill/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スライド</a:t>
            </a: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2‐5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は、先生向けの参考資料となります。</a:t>
            </a:r>
            <a:endParaRPr lang="en-US" altLang="ja-JP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授業では、スライド</a:t>
            </a: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以降を学校環境にあわせてご活用ください。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42251692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4A8E42-F93D-2867-6960-D598C224C2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グラフィカル ユーザー インターフェイス, テキスト, アプリケーション, Word&#10;&#10;AI 生成コンテンツは誤りを含む可能性があります。">
            <a:extLst>
              <a:ext uri="{FF2B5EF4-FFF2-40B4-BE49-F238E27FC236}">
                <a16:creationId xmlns:a16="http://schemas.microsoft.com/office/drawing/2014/main" id="{AD79DB2E-3A82-480F-EA7B-2B0258BC6D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013" y="3159365"/>
            <a:ext cx="5400000" cy="311983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0" name="図 9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BE1B80CF-19A9-F4B6-AF8B-C4B0F21D30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1070" y="3152662"/>
            <a:ext cx="5381271" cy="311983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16890D32-9E63-694B-D567-7BCDBC53BC92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文字を入力しましょう　１</a:t>
            </a:r>
            <a:endParaRPr kumimoji="1" lang="en-US" altLang="ja-JP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4" name="図 3" descr="ロゴ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D763C5E9-0C47-3FF6-68D1-3B6F9219320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72082" y="1124125"/>
            <a:ext cx="1102350" cy="931178"/>
          </a:xfrm>
          <a:prstGeom prst="rect">
            <a:avLst/>
          </a:prstGeom>
        </p:spPr>
      </p:pic>
      <p:pic>
        <p:nvPicPr>
          <p:cNvPr id="7" name="図 6" descr="アイコン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6310A469-AF81-71F0-3774-233123227C7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5925" y="1841111"/>
            <a:ext cx="1169987" cy="1027924"/>
          </a:xfrm>
          <a:prstGeom prst="rect">
            <a:avLst/>
          </a:prstGeom>
        </p:spPr>
      </p:pic>
      <p:pic>
        <p:nvPicPr>
          <p:cNvPr id="9" name="図 8" descr="テキスト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43687368-D7B6-1978-8448-372F589FB30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0411" y="1785858"/>
            <a:ext cx="3890661" cy="1211341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6F07FB1F-EE9D-F23A-2878-751808B5DC4A}"/>
              </a:ext>
            </a:extLst>
          </p:cNvPr>
          <p:cNvSpPr/>
          <p:nvPr/>
        </p:nvSpPr>
        <p:spPr>
          <a:xfrm>
            <a:off x="193470" y="1422919"/>
            <a:ext cx="6680028" cy="15742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 anchorCtr="0"/>
          <a:lstStyle/>
          <a:p>
            <a:r>
              <a:rPr lang="ja-JP" altLang="en-US" sz="2400" dirty="0">
                <a:solidFill>
                  <a:schemeClr val="tx1"/>
                </a:solidFill>
                <a:latin typeface="メイリオ"/>
                <a:ea typeface="メイリオ"/>
              </a:rPr>
              <a:t>①下にある　　 　　 をタップします。</a:t>
            </a:r>
            <a:endParaRPr kumimoji="1" lang="en-US" altLang="ja-JP" sz="2400" dirty="0">
              <a:solidFill>
                <a:schemeClr val="tx1"/>
              </a:solidFill>
              <a:latin typeface="メイリオ"/>
              <a:ea typeface="メイリオ"/>
            </a:endParaRPr>
          </a:p>
          <a:p>
            <a:endParaRPr kumimoji="1"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　　　　　をタップします。</a:t>
            </a:r>
            <a:endParaRPr kumimoji="1"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0BA071E4-60B4-C755-E78C-35F6B961BA7B}"/>
              </a:ext>
            </a:extLst>
          </p:cNvPr>
          <p:cNvSpPr/>
          <p:nvPr/>
        </p:nvSpPr>
        <p:spPr>
          <a:xfrm>
            <a:off x="2225074" y="5920810"/>
            <a:ext cx="356462" cy="3627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6" name="グラフィックス 15" descr="右向き指示マーク 単色塗りつぶし">
            <a:extLst>
              <a:ext uri="{FF2B5EF4-FFF2-40B4-BE49-F238E27FC236}">
                <a16:creationId xmlns:a16="http://schemas.microsoft.com/office/drawing/2014/main" id="{567B9DD0-2D97-498E-80F9-5F3648FCC82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5496652">
            <a:off x="2257205" y="6119088"/>
            <a:ext cx="654994" cy="654994"/>
          </a:xfrm>
          <a:prstGeom prst="rect">
            <a:avLst/>
          </a:prstGeom>
        </p:spPr>
      </p:pic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2CFB9744-0F68-145A-CB01-9F95870EFC29}"/>
              </a:ext>
            </a:extLst>
          </p:cNvPr>
          <p:cNvSpPr/>
          <p:nvPr/>
        </p:nvSpPr>
        <p:spPr>
          <a:xfrm>
            <a:off x="7723131" y="1770076"/>
            <a:ext cx="1236311" cy="122712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3A27F272-EA13-D980-1810-549D377A21F5}"/>
              </a:ext>
            </a:extLst>
          </p:cNvPr>
          <p:cNvSpPr/>
          <p:nvPr/>
        </p:nvSpPr>
        <p:spPr>
          <a:xfrm>
            <a:off x="8474873" y="5944924"/>
            <a:ext cx="356462" cy="3627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7" name="グラフィックス 16" descr="右向き指示マーク 単色塗りつぶし">
            <a:extLst>
              <a:ext uri="{FF2B5EF4-FFF2-40B4-BE49-F238E27FC236}">
                <a16:creationId xmlns:a16="http://schemas.microsoft.com/office/drawing/2014/main" id="{21140EDB-0AB7-E65D-8DED-A2B3513C93F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5496652">
            <a:off x="8507004" y="6143202"/>
            <a:ext cx="654994" cy="654994"/>
          </a:xfrm>
          <a:prstGeom prst="rect">
            <a:avLst/>
          </a:prstGeom>
        </p:spPr>
      </p:pic>
      <p:sp>
        <p:nvSpPr>
          <p:cNvPr id="19" name="矢印: 右 18">
            <a:extLst>
              <a:ext uri="{FF2B5EF4-FFF2-40B4-BE49-F238E27FC236}">
                <a16:creationId xmlns:a16="http://schemas.microsoft.com/office/drawing/2014/main" id="{9E364209-10E5-9B91-BC85-F26554B84BA3}"/>
              </a:ext>
            </a:extLst>
          </p:cNvPr>
          <p:cNvSpPr/>
          <p:nvPr/>
        </p:nvSpPr>
        <p:spPr>
          <a:xfrm>
            <a:off x="5851902" y="4204910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84751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14CE08-55B9-ACD2-A18D-CEE672FBD6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14" descr="グラフィカル ユーザー インターフェイス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409EEC4A-6BF9-3597-8A12-8591B56354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412" y="3738399"/>
            <a:ext cx="5265720" cy="304689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9" name="図 18" descr="グラフィカル ユーザー インターフェイス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BEA5B16E-66EF-D1FB-8B67-C00097A10A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7385" y="3720896"/>
            <a:ext cx="5265721" cy="3044437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FCDBBB3B-1D6B-D612-C315-0766BE2E7D1E}"/>
              </a:ext>
            </a:extLst>
          </p:cNvPr>
          <p:cNvSpPr/>
          <p:nvPr/>
        </p:nvSpPr>
        <p:spPr>
          <a:xfrm>
            <a:off x="85933" y="1120915"/>
            <a:ext cx="12351525" cy="27665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①</a:t>
            </a:r>
            <a:r>
              <a:rPr lang="ja-JP" altLang="en-US" sz="240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「クリックしてテキストを編集」をタップします。</a:t>
            </a:r>
            <a:endParaRPr lang="en-US" altLang="ja-JP" sz="2400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  <a:p>
            <a:pPr lvl="0">
              <a:defRPr/>
            </a:pPr>
            <a:r>
              <a:rPr lang="ja-JP" altLang="en-US" sz="240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②線（カーソル）がチカチカしたら、文字を入力します。</a:t>
            </a:r>
            <a:endParaRPr lang="en-US" altLang="ja-JP" sz="2400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lvl="0">
              <a:defRPr/>
            </a:pPr>
            <a:endParaRPr lang="en-US" altLang="ja-JP" sz="2400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lvl="0">
              <a:defRPr/>
            </a:pPr>
            <a:r>
              <a:rPr lang="ja-JP" altLang="en-US" sz="240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③文字全体をタップしてえらび、青いわくにします。</a:t>
            </a:r>
            <a:endParaRPr lang="en-US" altLang="ja-JP" sz="2400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40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④        をタップして色をかえたり、　　　 　をタップして大きさをかえたりします。</a:t>
            </a:r>
            <a:endParaRPr kumimoji="1" lang="en-US" altLang="ja-JP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　</a:t>
            </a:r>
            <a:endParaRPr kumimoji="1" lang="en-US" altLang="ja-JP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11" name="図 10" descr="テキスト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FFBA8B4B-4254-4AD7-07FE-71126DC9DD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0890" y="2945500"/>
            <a:ext cx="676755" cy="755219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F2C276B4-A8F5-2C93-87F1-99993C1D0A9E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文字を入力しましょう　２</a:t>
            </a:r>
            <a:endParaRPr kumimoji="1" lang="en-US" altLang="ja-JP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32F9F898-EFAA-29FA-AE4C-E2FF468519DF}"/>
              </a:ext>
            </a:extLst>
          </p:cNvPr>
          <p:cNvSpPr/>
          <p:nvPr/>
        </p:nvSpPr>
        <p:spPr>
          <a:xfrm>
            <a:off x="1696782" y="4841797"/>
            <a:ext cx="325180" cy="26283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グラフィックス 6" descr="右向き指示マーク 単色塗りつぶし">
            <a:extLst>
              <a:ext uri="{FF2B5EF4-FFF2-40B4-BE49-F238E27FC236}">
                <a16:creationId xmlns:a16="http://schemas.microsoft.com/office/drawing/2014/main" id="{A47E3ED7-C44B-B912-2639-830F33223F0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5496652">
            <a:off x="1531874" y="5471647"/>
            <a:ext cx="654994" cy="654994"/>
          </a:xfrm>
          <a:prstGeom prst="rect">
            <a:avLst/>
          </a:prstGeom>
        </p:spPr>
      </p:pic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FE4FDA64-D2AD-CED7-F443-D2BCC1029020}"/>
              </a:ext>
            </a:extLst>
          </p:cNvPr>
          <p:cNvSpPr/>
          <p:nvPr/>
        </p:nvSpPr>
        <p:spPr>
          <a:xfrm>
            <a:off x="8229600" y="4789971"/>
            <a:ext cx="662731" cy="30214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24" name="図 23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70081670-42FC-2BF6-2BF7-B580BAA2C5B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5672" y="3107026"/>
            <a:ext cx="1466509" cy="584956"/>
          </a:xfrm>
          <a:prstGeom prst="rect">
            <a:avLst/>
          </a:prstGeom>
        </p:spPr>
      </p:pic>
      <p:sp>
        <p:nvSpPr>
          <p:cNvPr id="29" name="吹き出し: 四角形 28">
            <a:extLst>
              <a:ext uri="{FF2B5EF4-FFF2-40B4-BE49-F238E27FC236}">
                <a16:creationId xmlns:a16="http://schemas.microsoft.com/office/drawing/2014/main" id="{F215C2EF-32FF-5B4C-89B5-98A4F5FAD9DD}"/>
              </a:ext>
            </a:extLst>
          </p:cNvPr>
          <p:cNvSpPr/>
          <p:nvPr/>
        </p:nvSpPr>
        <p:spPr>
          <a:xfrm>
            <a:off x="7752169" y="3700720"/>
            <a:ext cx="4181415" cy="925033"/>
          </a:xfrm>
          <a:prstGeom prst="wedgeRectCallout">
            <a:avLst>
              <a:gd name="adj1" fmla="val 8890"/>
              <a:gd name="adj2" fmla="val 85943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文字のわくの角にある、</a:t>
            </a:r>
            <a:r>
              <a:rPr lang="ja-JP" altLang="en-US" dirty="0">
                <a:solidFill>
                  <a:srgbClr val="0070C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</a:t>
            </a:r>
            <a:r>
              <a:rPr lang="ja-JP" altLang="en-US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を動かして、わくをひろげることができます。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4DE81412-6A9E-4DEA-888B-FA8ABF887603}"/>
              </a:ext>
            </a:extLst>
          </p:cNvPr>
          <p:cNvSpPr/>
          <p:nvPr/>
        </p:nvSpPr>
        <p:spPr>
          <a:xfrm>
            <a:off x="10083566" y="4999696"/>
            <a:ext cx="218115" cy="20986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10" name="図 9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3C87767A-532A-F7A4-E5B0-3A16C52654C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090" y="2170342"/>
            <a:ext cx="3686095" cy="1010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0009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BA5DA7-3192-0094-E8D0-9C8C574377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1F138FC2-7954-01A2-3470-1188A286B2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0535" y="3485643"/>
            <a:ext cx="5360376" cy="311062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43BBD718-A5ED-625A-89C3-37140AC7E4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012" y="3485643"/>
            <a:ext cx="5296619" cy="305508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0EAB54DF-FD3F-B681-DC5D-AA1C68EE3FFB}"/>
              </a:ext>
            </a:extLst>
          </p:cNvPr>
          <p:cNvSpPr/>
          <p:nvPr/>
        </p:nvSpPr>
        <p:spPr>
          <a:xfrm>
            <a:off x="193469" y="1422918"/>
            <a:ext cx="12088013" cy="21655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 anchorCtr="0"/>
          <a:lstStyle/>
          <a:p>
            <a:pPr>
              <a:defRPr/>
            </a:pPr>
            <a:r>
              <a:rPr kumimoji="1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/>
                <a:ea typeface="メイリオ"/>
              </a:rPr>
              <a:t>①　　　　をタップして、</a:t>
            </a:r>
            <a:r>
              <a:rPr lang="ja-JP" altLang="en-US" sz="2400" dirty="0">
                <a:solidFill>
                  <a:prstClr val="black"/>
                </a:solidFill>
                <a:latin typeface="メイリオ"/>
                <a:ea typeface="メイリオ"/>
              </a:rPr>
              <a:t>文字のわくの中の色をかえます。</a:t>
            </a:r>
            <a:endParaRPr lang="en-US" altLang="ja-JP" sz="2400" dirty="0">
              <a:solidFill>
                <a:prstClr val="black"/>
              </a:solidFill>
              <a:latin typeface="メイリオ"/>
              <a:ea typeface="メイリオ"/>
            </a:endParaRPr>
          </a:p>
          <a:p>
            <a:pPr>
              <a:defRPr/>
            </a:pPr>
            <a:endParaRPr lang="en-US" altLang="ja-JP" sz="2400" dirty="0">
              <a:solidFill>
                <a:prstClr val="black"/>
              </a:solidFill>
              <a:latin typeface="メイリオ"/>
              <a:ea typeface="メイリオ"/>
            </a:endParaRPr>
          </a:p>
          <a:p>
            <a:pPr>
              <a:defRPr/>
            </a:pPr>
            <a:r>
              <a:rPr lang="ja-JP" altLang="en-US" sz="2400" dirty="0">
                <a:solidFill>
                  <a:prstClr val="black"/>
                </a:solidFill>
                <a:latin typeface="メイリオ"/>
                <a:ea typeface="メイリオ"/>
              </a:rPr>
              <a:t>②文字のわくを動かして、置く場所を決めます。</a:t>
            </a:r>
            <a:endParaRPr lang="en-US" altLang="ja-JP" sz="2400" dirty="0">
              <a:solidFill>
                <a:prstClr val="black"/>
              </a:solidFill>
              <a:latin typeface="メイリオ"/>
              <a:ea typeface="メイリオ"/>
            </a:endParaRPr>
          </a:p>
          <a:p>
            <a:pPr>
              <a:defRPr/>
            </a:pPr>
            <a:endParaRPr lang="en-US" altLang="ja-JP" sz="2400" dirty="0">
              <a:solidFill>
                <a:prstClr val="black"/>
              </a:solidFill>
              <a:latin typeface="メイリオ"/>
              <a:ea typeface="メイリオ"/>
            </a:endParaRPr>
          </a:p>
          <a:p>
            <a:pPr>
              <a:defRPr/>
            </a:pPr>
            <a:r>
              <a:rPr lang="en-US" altLang="ja-JP" sz="2400" dirty="0">
                <a:solidFill>
                  <a:prstClr val="black"/>
                </a:solidFill>
                <a:latin typeface="メイリオ"/>
                <a:ea typeface="メイリオ"/>
              </a:rPr>
              <a:t>※</a:t>
            </a:r>
            <a:r>
              <a:rPr lang="ja-JP" altLang="en-US" sz="2400" dirty="0">
                <a:solidFill>
                  <a:prstClr val="black"/>
                </a:solidFill>
                <a:latin typeface="メイリオ"/>
                <a:ea typeface="メイリオ"/>
              </a:rPr>
              <a:t>いらない文字のわくは、　　　をタップし、、　　　　をタップして消します。</a:t>
            </a:r>
            <a:endParaRPr lang="en-US" altLang="ja-JP" sz="2400" dirty="0">
              <a:solidFill>
                <a:prstClr val="black"/>
              </a:solidFill>
              <a:latin typeface="メイリオ"/>
              <a:ea typeface="メイリオ"/>
            </a:endParaRPr>
          </a:p>
          <a:p>
            <a:pPr marL="0" marR="0" lvl="0" indent="0" algn="l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/>
                <a:ea typeface="メイリオ"/>
              </a:rPr>
              <a:t>　</a:t>
            </a:r>
            <a:endParaRPr lang="en-US" altLang="ja-JP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pic>
        <p:nvPicPr>
          <p:cNvPr id="22" name="図 21" descr="アイコン&#10;&#10;AI 生成コンテンツは誤りを含む可能性があります。">
            <a:extLst>
              <a:ext uri="{FF2B5EF4-FFF2-40B4-BE49-F238E27FC236}">
                <a16:creationId xmlns:a16="http://schemas.microsoft.com/office/drawing/2014/main" id="{49D37358-7075-EA12-3315-74B01486D6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4844" y="2559810"/>
            <a:ext cx="913659" cy="874779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B7D2B2EA-1757-EEAC-A165-1FBDF5D929E3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108000" rIns="91440" bIns="3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/>
                <a:ea typeface="メイリオ"/>
              </a:rPr>
              <a:t>文字を入力しましょう　</a:t>
            </a:r>
            <a:r>
              <a:rPr lang="ja-JP" altLang="en-US" sz="2800">
                <a:solidFill>
                  <a:prstClr val="black"/>
                </a:solidFill>
                <a:latin typeface="メイリオ"/>
                <a:ea typeface="メイリオ"/>
              </a:rPr>
              <a:t>３</a:t>
            </a:r>
            <a:endParaRPr kumimoji="1" lang="en-US" altLang="ja-JP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A6BE4490-F5DF-2135-28F7-A940974C3C5A}"/>
              </a:ext>
            </a:extLst>
          </p:cNvPr>
          <p:cNvSpPr/>
          <p:nvPr/>
        </p:nvSpPr>
        <p:spPr>
          <a:xfrm>
            <a:off x="6825039" y="2407139"/>
            <a:ext cx="1132513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60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さくじょ</a:t>
            </a:r>
            <a:endParaRPr kumimoji="1" lang="en-US" altLang="ja-JP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F0658282-DDDD-3147-23C0-401F37C05004}"/>
              </a:ext>
            </a:extLst>
          </p:cNvPr>
          <p:cNvSpPr/>
          <p:nvPr/>
        </p:nvSpPr>
        <p:spPr>
          <a:xfrm>
            <a:off x="2303306" y="4549813"/>
            <a:ext cx="291624" cy="3627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グラフィックス 6" descr="右向き指示マーク 単色塗りつぶし">
            <a:extLst>
              <a:ext uri="{FF2B5EF4-FFF2-40B4-BE49-F238E27FC236}">
                <a16:creationId xmlns:a16="http://schemas.microsoft.com/office/drawing/2014/main" id="{DBD8820D-8C49-1512-7753-8D4FECBF5A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5496652">
            <a:off x="2121620" y="5165461"/>
            <a:ext cx="654994" cy="654994"/>
          </a:xfrm>
          <a:prstGeom prst="rect">
            <a:avLst/>
          </a:prstGeom>
        </p:spPr>
      </p:pic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3C643F11-DADC-C4B5-347A-43705FF1012D}"/>
              </a:ext>
            </a:extLst>
          </p:cNvPr>
          <p:cNvSpPr/>
          <p:nvPr/>
        </p:nvSpPr>
        <p:spPr>
          <a:xfrm>
            <a:off x="10141476" y="4593679"/>
            <a:ext cx="338688" cy="318924"/>
          </a:xfrm>
          <a:prstGeom prst="rect">
            <a:avLst/>
          </a:prstGeom>
          <a:noFill/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12" name="図 11" descr="アイコン&#10;&#10;AI 生成コンテンツは誤りを含む可能性があります。">
            <a:extLst>
              <a:ext uri="{FF2B5EF4-FFF2-40B4-BE49-F238E27FC236}">
                <a16:creationId xmlns:a16="http://schemas.microsoft.com/office/drawing/2014/main" id="{5E02AB5F-3E90-AE9E-3D8E-338E1C1310C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3980" y="1046871"/>
            <a:ext cx="1010596" cy="1023111"/>
          </a:xfrm>
          <a:prstGeom prst="rect">
            <a:avLst/>
          </a:prstGeom>
        </p:spPr>
      </p:pic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EF0585B2-D60E-E2B9-F98B-B199A4EF08D3}"/>
              </a:ext>
            </a:extLst>
          </p:cNvPr>
          <p:cNvSpPr/>
          <p:nvPr/>
        </p:nvSpPr>
        <p:spPr>
          <a:xfrm>
            <a:off x="10135753" y="5300536"/>
            <a:ext cx="405800" cy="24342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24" name="図 23" descr="ロゴ, 会社名&#10;&#10;AI 生成コンテンツは誤りを含む可能性があります。">
            <a:extLst>
              <a:ext uri="{FF2B5EF4-FFF2-40B4-BE49-F238E27FC236}">
                <a16:creationId xmlns:a16="http://schemas.microsoft.com/office/drawing/2014/main" id="{F19D407A-449B-857B-1558-A3BED7EEBDA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04203" y="2674159"/>
            <a:ext cx="1378591" cy="631039"/>
          </a:xfrm>
          <a:prstGeom prst="rect">
            <a:avLst/>
          </a:prstGeom>
        </p:spPr>
      </p:pic>
      <p:pic>
        <p:nvPicPr>
          <p:cNvPr id="29" name="グラフィックス 28" descr="右向き指示マーク 単色塗りつぶし">
            <a:extLst>
              <a:ext uri="{FF2B5EF4-FFF2-40B4-BE49-F238E27FC236}">
                <a16:creationId xmlns:a16="http://schemas.microsoft.com/office/drawing/2014/main" id="{0EA0D078-0B9E-05FA-9A2C-C3BE87A2F2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5496652">
            <a:off x="10262622" y="5490999"/>
            <a:ext cx="654994" cy="654994"/>
          </a:xfrm>
          <a:prstGeom prst="rect">
            <a:avLst/>
          </a:prstGeom>
        </p:spPr>
      </p:pic>
      <p:sp>
        <p:nvSpPr>
          <p:cNvPr id="10" name="矢印: 右 9">
            <a:extLst>
              <a:ext uri="{FF2B5EF4-FFF2-40B4-BE49-F238E27FC236}">
                <a16:creationId xmlns:a16="http://schemas.microsoft.com/office/drawing/2014/main" id="{0F3AB302-5DE2-6D23-1862-C5CD3F7A4991}"/>
              </a:ext>
            </a:extLst>
          </p:cNvPr>
          <p:cNvSpPr/>
          <p:nvPr/>
        </p:nvSpPr>
        <p:spPr>
          <a:xfrm>
            <a:off x="5829109" y="4653904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16800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D26A63-EA70-4717-186A-180B068CAE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グラフィカル ユーザー インターフェイス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26B469AD-AF98-3C0E-C7C7-CF603C2F2A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9820" y="1708879"/>
            <a:ext cx="6165168" cy="356900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C2D1B04A-7F09-C23A-81C1-9A5E5424D9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9173" y="5343994"/>
            <a:ext cx="1387086" cy="473114"/>
          </a:xfrm>
          <a:prstGeom prst="rect">
            <a:avLst/>
          </a:prstGeom>
        </p:spPr>
      </p:pic>
      <p:pic>
        <p:nvPicPr>
          <p:cNvPr id="12" name="図 11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2DCD75BB-E12F-1346-0FF4-11BC69438D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16962" y="3043004"/>
            <a:ext cx="791499" cy="706632"/>
          </a:xfrm>
          <a:prstGeom prst="rect">
            <a:avLst/>
          </a:prstGeom>
        </p:spPr>
      </p:pic>
      <p:pic>
        <p:nvPicPr>
          <p:cNvPr id="8" name="図 7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6F08A3DF-431A-8246-772E-43E825C4DC6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53" y="1755025"/>
            <a:ext cx="876345" cy="844593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E2B1C42E-7E39-286D-A1D6-A4FB9DA67245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kumimoji="1"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ペンでかきましょう</a:t>
            </a:r>
            <a:endParaRPr kumimoji="1" lang="en-US" altLang="ja-JP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917CE9DD-572F-BA81-F840-40A2B489E1F8}"/>
              </a:ext>
            </a:extLst>
          </p:cNvPr>
          <p:cNvSpPr/>
          <p:nvPr/>
        </p:nvSpPr>
        <p:spPr>
          <a:xfrm>
            <a:off x="193469" y="1422918"/>
            <a:ext cx="5719134" cy="52103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457200" indent="-457200">
              <a:buFont typeface="+mj-ea"/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下にある　　　　をタップします。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　　をタップして、ペンの色や　太さを選びます。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消すときは、　　　をタップしてなぞってけします。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やりなおすときは、　　　をタップして、元にもどすことができます。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カードができたら、左上の　　　　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 をタップして、マイボードにもどり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 ます。　　　　　　　　　　　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7F241574-4918-A1B4-BACA-8C597F1B139E}"/>
              </a:ext>
            </a:extLst>
          </p:cNvPr>
          <p:cNvSpPr/>
          <p:nvPr/>
        </p:nvSpPr>
        <p:spPr>
          <a:xfrm>
            <a:off x="8210123" y="5015834"/>
            <a:ext cx="309967" cy="2620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吹き出し: 四角形 19">
            <a:extLst>
              <a:ext uri="{FF2B5EF4-FFF2-40B4-BE49-F238E27FC236}">
                <a16:creationId xmlns:a16="http://schemas.microsoft.com/office/drawing/2014/main" id="{091B6417-8AF6-2CF4-E6E3-B2CD6B4ABF90}"/>
              </a:ext>
            </a:extLst>
          </p:cNvPr>
          <p:cNvSpPr/>
          <p:nvPr/>
        </p:nvSpPr>
        <p:spPr>
          <a:xfrm>
            <a:off x="9550763" y="5645258"/>
            <a:ext cx="1446313" cy="457199"/>
          </a:xfrm>
          <a:prstGeom prst="wedgeRectCallout">
            <a:avLst>
              <a:gd name="adj1" fmla="val 736"/>
              <a:gd name="adj2" fmla="val -150719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元にもどす</a:t>
            </a:r>
            <a:endParaRPr kumimoji="1" lang="ja-JP" altLang="en-US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1" name="吹き出し: 四角形 20">
            <a:extLst>
              <a:ext uri="{FF2B5EF4-FFF2-40B4-BE49-F238E27FC236}">
                <a16:creationId xmlns:a16="http://schemas.microsoft.com/office/drawing/2014/main" id="{B1428201-27F0-B76F-88C2-DB6EB02DDBC4}"/>
              </a:ext>
            </a:extLst>
          </p:cNvPr>
          <p:cNvSpPr/>
          <p:nvPr/>
        </p:nvSpPr>
        <p:spPr>
          <a:xfrm>
            <a:off x="8019346" y="5645258"/>
            <a:ext cx="1177871" cy="457199"/>
          </a:xfrm>
          <a:prstGeom prst="wedgeRectCallout">
            <a:avLst>
              <a:gd name="adj1" fmla="val 16639"/>
              <a:gd name="adj2" fmla="val -145634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消しごむ</a:t>
            </a:r>
            <a:endParaRPr kumimoji="1" lang="ja-JP" altLang="en-US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" name="図 4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75CF57B5-1D3E-39D4-C475-04F1E5735E0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917" y="1018550"/>
            <a:ext cx="916028" cy="946227"/>
          </a:xfrm>
          <a:prstGeom prst="rect">
            <a:avLst/>
          </a:prstGeom>
        </p:spPr>
      </p:pic>
      <p:pic>
        <p:nvPicPr>
          <p:cNvPr id="18" name="図 17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14088FB9-B454-14E5-FCF4-E50AFA745B5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1725" y="4008711"/>
            <a:ext cx="813345" cy="720685"/>
          </a:xfrm>
          <a:prstGeom prst="rect">
            <a:avLst/>
          </a:prstGeom>
        </p:spPr>
      </p:pic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5C7D6C44-4E3C-A997-718C-347AB3EE490A}"/>
              </a:ext>
            </a:extLst>
          </p:cNvPr>
          <p:cNvSpPr/>
          <p:nvPr/>
        </p:nvSpPr>
        <p:spPr>
          <a:xfrm>
            <a:off x="5753682" y="1651283"/>
            <a:ext cx="684636" cy="29600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吹き出し: 四角形 24">
            <a:extLst>
              <a:ext uri="{FF2B5EF4-FFF2-40B4-BE49-F238E27FC236}">
                <a16:creationId xmlns:a16="http://schemas.microsoft.com/office/drawing/2014/main" id="{6D560987-5EC3-F684-BED2-8DED50CCA5CE}"/>
              </a:ext>
            </a:extLst>
          </p:cNvPr>
          <p:cNvSpPr/>
          <p:nvPr/>
        </p:nvSpPr>
        <p:spPr>
          <a:xfrm>
            <a:off x="6745574" y="1122372"/>
            <a:ext cx="2313483" cy="457199"/>
          </a:xfrm>
          <a:prstGeom prst="wedgeRectCallout">
            <a:avLst>
              <a:gd name="adj1" fmla="val -61584"/>
              <a:gd name="adj2" fmla="val 50319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マイボードにもどる</a:t>
            </a:r>
          </a:p>
        </p:txBody>
      </p:sp>
    </p:spTree>
    <p:extLst>
      <p:ext uri="{BB962C8B-B14F-4D97-AF65-F5344CB8AC3E}">
        <p14:creationId xmlns:p14="http://schemas.microsoft.com/office/powerpoint/2010/main" val="12965889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7C50FB-402C-2F0D-91CA-4ECB0C400E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図 23" descr="パソコンの画面&#10;&#10;AI 生成コンテンツは誤りを含む可能性があります。">
            <a:extLst>
              <a:ext uri="{FF2B5EF4-FFF2-40B4-BE49-F238E27FC236}">
                <a16:creationId xmlns:a16="http://schemas.microsoft.com/office/drawing/2014/main" id="{DF92C5E3-06A5-3946-92C3-487FE2A5C3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0982" y="3417249"/>
            <a:ext cx="5482411" cy="3169997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9" name="図 8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DCBB7175-CE0A-A72A-947F-DB81B603B2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046" y="3413048"/>
            <a:ext cx="5482411" cy="317913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2B7FD707-3764-5217-B0C7-1293B62098BA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kumimoji="1"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みんなのボードに送りましょう　１</a:t>
            </a:r>
            <a:endParaRPr kumimoji="1" lang="en-US" altLang="ja-JP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2C2EC233-0E63-CEAF-40C0-035D525972F7}"/>
              </a:ext>
            </a:extLst>
          </p:cNvPr>
          <p:cNvSpPr/>
          <p:nvPr/>
        </p:nvSpPr>
        <p:spPr>
          <a:xfrm>
            <a:off x="193470" y="1422919"/>
            <a:ext cx="11771518" cy="1959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①カードに指を置いたまま、下にある　  　　　まで動かして、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en-US" altLang="ja-JP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          </a:t>
            </a: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の上で指をはなします。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　</a:t>
            </a:r>
            <a:r>
              <a:rPr lang="en-US" altLang="ja-JP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むずかしいときは、　　をタップしてから、カードを　　　まで動かします。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C5F4FA33-B7A8-7A86-F2BC-772F1FFE56B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76284" y="2740012"/>
            <a:ext cx="618798" cy="514376"/>
          </a:xfrm>
          <a:prstGeom prst="rect">
            <a:avLst/>
          </a:prstGeom>
        </p:spPr>
      </p:pic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6AEED9ED-1AF9-99C8-21D8-6D60AE251C81}"/>
              </a:ext>
            </a:extLst>
          </p:cNvPr>
          <p:cNvSpPr/>
          <p:nvPr/>
        </p:nvSpPr>
        <p:spPr>
          <a:xfrm>
            <a:off x="7023888" y="5448084"/>
            <a:ext cx="656586" cy="73515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E695B441-248B-AB31-CC7C-0F4F9BA3388E}"/>
              </a:ext>
            </a:extLst>
          </p:cNvPr>
          <p:cNvSpPr/>
          <p:nvPr/>
        </p:nvSpPr>
        <p:spPr>
          <a:xfrm>
            <a:off x="229503" y="6230678"/>
            <a:ext cx="431800" cy="36150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D3C696A6-CB0D-100F-FC19-4F855ECC51D4}"/>
              </a:ext>
            </a:extLst>
          </p:cNvPr>
          <p:cNvSpPr/>
          <p:nvPr/>
        </p:nvSpPr>
        <p:spPr>
          <a:xfrm>
            <a:off x="2419505" y="4978831"/>
            <a:ext cx="1205727" cy="71796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図 4" descr="アイコン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24FEB1D0-3CB3-2AF9-D5AB-1E57D14E3B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9529" y="1135529"/>
            <a:ext cx="1039399" cy="864000"/>
          </a:xfrm>
          <a:prstGeom prst="rect">
            <a:avLst/>
          </a:prstGeom>
        </p:spPr>
      </p:pic>
      <p:pic>
        <p:nvPicPr>
          <p:cNvPr id="16" name="グラフィックス 15" descr="矢印: 反時計回りの曲線 単色塗りつぶし">
            <a:extLst>
              <a:ext uri="{FF2B5EF4-FFF2-40B4-BE49-F238E27FC236}">
                <a16:creationId xmlns:a16="http://schemas.microsoft.com/office/drawing/2014/main" id="{09AFD09D-32A4-4342-C741-C19EB998889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5965089">
            <a:off x="1451999" y="4929446"/>
            <a:ext cx="914400" cy="914400"/>
          </a:xfrm>
          <a:prstGeom prst="rect">
            <a:avLst/>
          </a:prstGeom>
        </p:spPr>
      </p:pic>
      <p:pic>
        <p:nvPicPr>
          <p:cNvPr id="17" name="グラフィックス 16" descr="右向き指示マーク 単色塗りつぶし">
            <a:extLst>
              <a:ext uri="{FF2B5EF4-FFF2-40B4-BE49-F238E27FC236}">
                <a16:creationId xmlns:a16="http://schemas.microsoft.com/office/drawing/2014/main" id="{4DBE0D36-F231-1A18-35A8-152FBCE414A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5496652">
            <a:off x="2776478" y="5555843"/>
            <a:ext cx="654994" cy="654994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6DF25539-1F0B-51F7-321D-CE7A864B8CA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5403" y="1861168"/>
            <a:ext cx="937720" cy="941963"/>
          </a:xfrm>
          <a:prstGeom prst="rect">
            <a:avLst/>
          </a:prstGeom>
        </p:spPr>
      </p:pic>
      <p:pic>
        <p:nvPicPr>
          <p:cNvPr id="66" name="図 65">
            <a:extLst>
              <a:ext uri="{FF2B5EF4-FFF2-40B4-BE49-F238E27FC236}">
                <a16:creationId xmlns:a16="http://schemas.microsoft.com/office/drawing/2014/main" id="{43D25C6D-2A77-70EF-FF6F-16C3E6040E9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76812" y="2565137"/>
            <a:ext cx="813194" cy="816874"/>
          </a:xfrm>
          <a:prstGeom prst="rect">
            <a:avLst/>
          </a:prstGeom>
        </p:spPr>
      </p:pic>
      <p:sp>
        <p:nvSpPr>
          <p:cNvPr id="67" name="矢印: 右 66">
            <a:extLst>
              <a:ext uri="{FF2B5EF4-FFF2-40B4-BE49-F238E27FC236}">
                <a16:creationId xmlns:a16="http://schemas.microsoft.com/office/drawing/2014/main" id="{EE3F94D2-8650-DEAF-84F8-3BD8579BE0A3}"/>
              </a:ext>
            </a:extLst>
          </p:cNvPr>
          <p:cNvSpPr/>
          <p:nvPr/>
        </p:nvSpPr>
        <p:spPr>
          <a:xfrm>
            <a:off x="5906110" y="4682779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47108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86DABA-9876-29A8-85B4-DF55CAC55A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グラフィカル ユーザー インターフェイス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8CBD5807-9D92-D1F0-A001-E77A2A7D34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012" y="3024140"/>
            <a:ext cx="5551936" cy="319727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6C2D1A20-877B-430A-784B-3857E71417D1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kumimoji="1"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みんなのボードに送りましょう　２</a:t>
            </a:r>
            <a:endParaRPr kumimoji="1" lang="en-US" altLang="ja-JP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34C5345A-DA23-A319-8C59-8F93FF607F1A}"/>
              </a:ext>
            </a:extLst>
          </p:cNvPr>
          <p:cNvSpPr/>
          <p:nvPr/>
        </p:nvSpPr>
        <p:spPr>
          <a:xfrm>
            <a:off x="193470" y="1422919"/>
            <a:ext cx="11771518" cy="1959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②「全員」にチェックを入れ、　　　　　をタップします。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③「みんなのボード」が開いたら、ほかの人のカードを見ます。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C8717413-963F-6D8A-EFE6-AF0E2B69C25B}"/>
              </a:ext>
            </a:extLst>
          </p:cNvPr>
          <p:cNvSpPr/>
          <p:nvPr/>
        </p:nvSpPr>
        <p:spPr>
          <a:xfrm>
            <a:off x="2824766" y="4759962"/>
            <a:ext cx="488196" cy="31866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A80E167E-3B57-644A-A3A5-D69A8C581E77}"/>
              </a:ext>
            </a:extLst>
          </p:cNvPr>
          <p:cNvSpPr/>
          <p:nvPr/>
        </p:nvSpPr>
        <p:spPr>
          <a:xfrm>
            <a:off x="3920044" y="5791738"/>
            <a:ext cx="723387" cy="36150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図形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0E07A890-D444-DC37-1D09-FEA89EC7B2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082" y="1236272"/>
            <a:ext cx="1504169" cy="664463"/>
          </a:xfrm>
          <a:prstGeom prst="rect">
            <a:avLst/>
          </a:prstGeom>
        </p:spPr>
      </p:pic>
      <p:pic>
        <p:nvPicPr>
          <p:cNvPr id="8" name="図 7" descr="グラフィカル ユーザー インターフェイス&#10;&#10;AI 生成コンテンツは誤りを含む可能性があります。">
            <a:extLst>
              <a:ext uri="{FF2B5EF4-FFF2-40B4-BE49-F238E27FC236}">
                <a16:creationId xmlns:a16="http://schemas.microsoft.com/office/drawing/2014/main" id="{CB30B724-1013-1A8C-69F0-0332B218730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454" y="3024140"/>
            <a:ext cx="5526534" cy="319727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10" name="矢印: 右 9">
            <a:extLst>
              <a:ext uri="{FF2B5EF4-FFF2-40B4-BE49-F238E27FC236}">
                <a16:creationId xmlns:a16="http://schemas.microsoft.com/office/drawing/2014/main" id="{0D40FED3-DBA6-5BD9-91D6-478E0E45E81B}"/>
              </a:ext>
            </a:extLst>
          </p:cNvPr>
          <p:cNvSpPr/>
          <p:nvPr/>
        </p:nvSpPr>
        <p:spPr>
          <a:xfrm>
            <a:off x="5829109" y="4509525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1" name="グラフィックス 10" descr="右向き指示マーク 単色塗りつぶし">
            <a:extLst>
              <a:ext uri="{FF2B5EF4-FFF2-40B4-BE49-F238E27FC236}">
                <a16:creationId xmlns:a16="http://schemas.microsoft.com/office/drawing/2014/main" id="{252E1288-6F08-6E6C-9E6F-DAE38790EB5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5496652">
            <a:off x="2884474" y="4937831"/>
            <a:ext cx="654994" cy="654994"/>
          </a:xfrm>
          <a:prstGeom prst="rect">
            <a:avLst/>
          </a:prstGeom>
        </p:spPr>
      </p:pic>
      <p:pic>
        <p:nvPicPr>
          <p:cNvPr id="12" name="グラフィックス 11" descr="右向き指示マーク 単色塗りつぶし">
            <a:extLst>
              <a:ext uri="{FF2B5EF4-FFF2-40B4-BE49-F238E27FC236}">
                <a16:creationId xmlns:a16="http://schemas.microsoft.com/office/drawing/2014/main" id="{88F5B5C4-217B-548B-5253-93B29413737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5496652">
            <a:off x="4125668" y="6027795"/>
            <a:ext cx="654994" cy="654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4149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1A0062-E0F3-2820-9DEB-C4CDB8EA15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A3E8E8E2-05EB-3C70-1CC8-525EC2600F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5927" y="3201165"/>
            <a:ext cx="5474477" cy="315151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5" name="図 4" descr="グラフィカル ユーザー インターフェイス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4D8C6AAA-61A6-E079-44ED-EADEACADF8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139" y="3201165"/>
            <a:ext cx="5440936" cy="316669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F4F74A03-4452-9E65-05B9-0C7C167E9D2A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リアクションをしましょう</a:t>
            </a:r>
            <a:endParaRPr kumimoji="1" lang="en-US" altLang="ja-JP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C6407E7-D53B-425E-46E6-32B0DA2A7302}"/>
              </a:ext>
            </a:extLst>
          </p:cNvPr>
          <p:cNvSpPr/>
          <p:nvPr/>
        </p:nvSpPr>
        <p:spPr>
          <a:xfrm>
            <a:off x="193470" y="1422919"/>
            <a:ext cx="11771518" cy="1959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①他の人が作ったカードをタップし、リアクションボタン　　　　をタップします。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②リアクションを選び、タップすると、カードにリアクションがつきます。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18B7163B-3DD2-BF22-22B9-56E2AD461280}"/>
              </a:ext>
            </a:extLst>
          </p:cNvPr>
          <p:cNvSpPr/>
          <p:nvPr/>
        </p:nvSpPr>
        <p:spPr>
          <a:xfrm>
            <a:off x="4129238" y="4238052"/>
            <a:ext cx="279133" cy="31866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1" name="図 10" descr="アイコン&#10;&#10;AI 生成コンテンツは誤りを含む可能性があります。">
            <a:extLst>
              <a:ext uri="{FF2B5EF4-FFF2-40B4-BE49-F238E27FC236}">
                <a16:creationId xmlns:a16="http://schemas.microsoft.com/office/drawing/2014/main" id="{5004FD19-7DF1-0272-6FFD-FF66917AEE9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8227" y="1166188"/>
            <a:ext cx="927160" cy="787588"/>
          </a:xfrm>
          <a:prstGeom prst="rect">
            <a:avLst/>
          </a:prstGeom>
        </p:spPr>
      </p:pic>
      <p:sp>
        <p:nvSpPr>
          <p:cNvPr id="15" name="矢印: 右 14">
            <a:extLst>
              <a:ext uri="{FF2B5EF4-FFF2-40B4-BE49-F238E27FC236}">
                <a16:creationId xmlns:a16="http://schemas.microsoft.com/office/drawing/2014/main" id="{CBAA9376-CFA0-BBC8-427B-EE19F39D1EC9}"/>
              </a:ext>
            </a:extLst>
          </p:cNvPr>
          <p:cNvSpPr/>
          <p:nvPr/>
        </p:nvSpPr>
        <p:spPr>
          <a:xfrm>
            <a:off x="5910320" y="4624093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6" name="グラフィックス 15" descr="右向き指示マーク 単色塗りつぶし">
            <a:extLst>
              <a:ext uri="{FF2B5EF4-FFF2-40B4-BE49-F238E27FC236}">
                <a16:creationId xmlns:a16="http://schemas.microsoft.com/office/drawing/2014/main" id="{CBBDB01B-6797-23AB-DED2-553D943B84C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5496652">
            <a:off x="4188944" y="4501948"/>
            <a:ext cx="654994" cy="654994"/>
          </a:xfrm>
          <a:prstGeom prst="rect">
            <a:avLst/>
          </a:prstGeom>
        </p:spPr>
      </p:pic>
      <p:pic>
        <p:nvPicPr>
          <p:cNvPr id="17" name="グラフィックス 16" descr="右向き指示マーク 単色塗りつぶし">
            <a:extLst>
              <a:ext uri="{FF2B5EF4-FFF2-40B4-BE49-F238E27FC236}">
                <a16:creationId xmlns:a16="http://schemas.microsoft.com/office/drawing/2014/main" id="{4804F6A7-C4B8-50B6-58CA-6B55FD0D2A8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5496652">
            <a:off x="10028135" y="4720380"/>
            <a:ext cx="654994" cy="654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7145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AE00E5-6731-931F-01AC-9A5E6875ED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グラフィカル ユーザー インターフェイス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FC8E9407-6189-F896-EFB5-6004099F2A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139" y="3201165"/>
            <a:ext cx="5440936" cy="316669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4F322FC1-D83D-F19C-166D-3024F1FE442A}"/>
              </a:ext>
            </a:extLst>
          </p:cNvPr>
          <p:cNvSpPr/>
          <p:nvPr/>
        </p:nvSpPr>
        <p:spPr>
          <a:xfrm>
            <a:off x="129152" y="124864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コメントを入力しましょう</a:t>
            </a:r>
            <a:endParaRPr kumimoji="1" lang="en-US" altLang="ja-JP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87B06B6F-AE1D-58BE-8034-E9D3957A6728}"/>
              </a:ext>
            </a:extLst>
          </p:cNvPr>
          <p:cNvSpPr/>
          <p:nvPr/>
        </p:nvSpPr>
        <p:spPr>
          <a:xfrm>
            <a:off x="193470" y="1422919"/>
            <a:ext cx="11771518" cy="1959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①他の人が作ったカードをタップし、コメント　　　　をタップします。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②コメントを入力し、　　をタップすると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コメントが送信できます。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5BA4724D-67E9-36D7-2C70-1C86CCC57B79}"/>
              </a:ext>
            </a:extLst>
          </p:cNvPr>
          <p:cNvSpPr/>
          <p:nvPr/>
        </p:nvSpPr>
        <p:spPr>
          <a:xfrm>
            <a:off x="4302493" y="4209176"/>
            <a:ext cx="279133" cy="31866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矢印: 右 14">
            <a:extLst>
              <a:ext uri="{FF2B5EF4-FFF2-40B4-BE49-F238E27FC236}">
                <a16:creationId xmlns:a16="http://schemas.microsoft.com/office/drawing/2014/main" id="{D77F933A-A757-76BD-84B6-1847AC8BBF00}"/>
              </a:ext>
            </a:extLst>
          </p:cNvPr>
          <p:cNvSpPr/>
          <p:nvPr/>
        </p:nvSpPr>
        <p:spPr>
          <a:xfrm>
            <a:off x="5910320" y="4624093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" name="図 3" descr="アイコン&#10;&#10;AI 生成コンテンツは誤りを含む可能性があります。">
            <a:extLst>
              <a:ext uri="{FF2B5EF4-FFF2-40B4-BE49-F238E27FC236}">
                <a16:creationId xmlns:a16="http://schemas.microsoft.com/office/drawing/2014/main" id="{34D563AE-5D01-EE20-3249-E8781243E8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9864" y="983597"/>
            <a:ext cx="1062102" cy="982159"/>
          </a:xfrm>
          <a:prstGeom prst="rect">
            <a:avLst/>
          </a:prstGeom>
        </p:spPr>
      </p:pic>
      <p:pic>
        <p:nvPicPr>
          <p:cNvPr id="7" name="図 6" descr="グラフィカル ユーザー インターフェイス&#10;&#10;AI 生成コンテンツは誤りを含む可能性があります。">
            <a:extLst>
              <a:ext uri="{FF2B5EF4-FFF2-40B4-BE49-F238E27FC236}">
                <a16:creationId xmlns:a16="http://schemas.microsoft.com/office/drawing/2014/main" id="{85CDACF0-B43F-27CB-DB94-45ED415546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3949" y="2076799"/>
            <a:ext cx="2149982" cy="4653815"/>
          </a:xfrm>
          <a:prstGeom prst="rect">
            <a:avLst/>
          </a:prstGeom>
        </p:spPr>
      </p:pic>
      <p:pic>
        <p:nvPicPr>
          <p:cNvPr id="9" name="図 8" descr="グラフィカル ユーザー インターフェイス, テキスト, アプリケーション, チャットまたはテキスト メッセージ&#10;&#10;AI 生成コンテンツは誤りを含む可能性があります。">
            <a:extLst>
              <a:ext uri="{FF2B5EF4-FFF2-40B4-BE49-F238E27FC236}">
                <a16:creationId xmlns:a16="http://schemas.microsoft.com/office/drawing/2014/main" id="{444588B3-446C-C444-0B5B-19C67925EAB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3755" y="2041600"/>
            <a:ext cx="2133374" cy="4653815"/>
          </a:xfrm>
          <a:prstGeom prst="rect">
            <a:avLst/>
          </a:prstGeom>
        </p:spPr>
      </p:pic>
      <p:pic>
        <p:nvPicPr>
          <p:cNvPr id="12" name="図 11" descr="アイコン&#10;&#10;AI 生成コンテンツは誤りを含む可能性があります。">
            <a:extLst>
              <a:ext uri="{FF2B5EF4-FFF2-40B4-BE49-F238E27FC236}">
                <a16:creationId xmlns:a16="http://schemas.microsoft.com/office/drawing/2014/main" id="{1F94E857-9906-4643-4C14-E401C4AB70A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254" y="1959083"/>
            <a:ext cx="622826" cy="641418"/>
          </a:xfrm>
          <a:prstGeom prst="rect">
            <a:avLst/>
          </a:prstGeom>
        </p:spPr>
      </p:pic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2F3B86F7-724B-1928-D462-82F5063B9709}"/>
              </a:ext>
            </a:extLst>
          </p:cNvPr>
          <p:cNvSpPr/>
          <p:nvPr/>
        </p:nvSpPr>
        <p:spPr>
          <a:xfrm>
            <a:off x="6475926" y="5874403"/>
            <a:ext cx="2427441" cy="82101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矢印: 右 16">
            <a:extLst>
              <a:ext uri="{FF2B5EF4-FFF2-40B4-BE49-F238E27FC236}">
                <a16:creationId xmlns:a16="http://schemas.microsoft.com/office/drawing/2014/main" id="{0A829095-4414-C326-DAD5-12BC20689F52}"/>
              </a:ext>
            </a:extLst>
          </p:cNvPr>
          <p:cNvSpPr/>
          <p:nvPr/>
        </p:nvSpPr>
        <p:spPr>
          <a:xfrm>
            <a:off x="8979364" y="4624092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8" name="グラフィックス 17" descr="右向き指示マーク 単色塗りつぶし">
            <a:extLst>
              <a:ext uri="{FF2B5EF4-FFF2-40B4-BE49-F238E27FC236}">
                <a16:creationId xmlns:a16="http://schemas.microsoft.com/office/drawing/2014/main" id="{1EAABEE9-C99D-00BC-A7F3-1B12DBDFC49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5496652">
            <a:off x="4328503" y="4413803"/>
            <a:ext cx="654994" cy="654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6127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F60B21-2060-B38F-243F-FE128A82C4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 descr="テキスト, ホワイトボード&#10;&#10;AI 生成コンテンツは誤りを含む可能性があります。">
            <a:extLst>
              <a:ext uri="{FF2B5EF4-FFF2-40B4-BE49-F238E27FC236}">
                <a16:creationId xmlns:a16="http://schemas.microsoft.com/office/drawing/2014/main" id="{908C50BE-7313-1279-9BE0-A15995ECA1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269" y="3101749"/>
            <a:ext cx="4256461" cy="2920813"/>
          </a:xfrm>
          <a:prstGeom prst="rect">
            <a:avLst/>
          </a:prstGeom>
        </p:spPr>
      </p:pic>
      <p:pic>
        <p:nvPicPr>
          <p:cNvPr id="14" name="図 13" descr="グラフィカル ユーザー インターフェイス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888B11D0-AF1C-2A9D-38B9-FA80C396B2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320" y="2886098"/>
            <a:ext cx="5981934" cy="347598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746D9E3A-C160-C83C-83F8-365838C0FC51}"/>
              </a:ext>
            </a:extLst>
          </p:cNvPr>
          <p:cNvSpPr/>
          <p:nvPr/>
        </p:nvSpPr>
        <p:spPr>
          <a:xfrm>
            <a:off x="129152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コメントで交流しましょう</a:t>
            </a:r>
            <a:endParaRPr kumimoji="1" lang="en-US" altLang="ja-JP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438FE7D-07CC-1FFB-BB5A-8D347093D3C0}"/>
              </a:ext>
            </a:extLst>
          </p:cNvPr>
          <p:cNvSpPr/>
          <p:nvPr/>
        </p:nvSpPr>
        <p:spPr>
          <a:xfrm>
            <a:off x="193470" y="1422919"/>
            <a:ext cx="11771518" cy="1959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①コメントが入力されると、カードの下にコメントのアイコン　　　　がつきます。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②カードを選択し、コメントを開いて、読んだりコメントを追加したりします。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02A99367-8E0D-8766-3BAF-C53E15388B9A}"/>
              </a:ext>
            </a:extLst>
          </p:cNvPr>
          <p:cNvSpPr/>
          <p:nvPr/>
        </p:nvSpPr>
        <p:spPr>
          <a:xfrm>
            <a:off x="664142" y="5598710"/>
            <a:ext cx="760397" cy="33045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矢印: 右 14">
            <a:extLst>
              <a:ext uri="{FF2B5EF4-FFF2-40B4-BE49-F238E27FC236}">
                <a16:creationId xmlns:a16="http://schemas.microsoft.com/office/drawing/2014/main" id="{E1CF6BD7-B144-7FF8-CD72-3E7F8FC90C24}"/>
              </a:ext>
            </a:extLst>
          </p:cNvPr>
          <p:cNvSpPr/>
          <p:nvPr/>
        </p:nvSpPr>
        <p:spPr>
          <a:xfrm>
            <a:off x="5017529" y="4434797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" name="図 3" descr="アイコン&#10;&#10;AI 生成コンテンツは誤りを含む可能性があります。">
            <a:extLst>
              <a:ext uri="{FF2B5EF4-FFF2-40B4-BE49-F238E27FC236}">
                <a16:creationId xmlns:a16="http://schemas.microsoft.com/office/drawing/2014/main" id="{0574858B-160E-0875-E246-B65717A7A5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1544" y="1003283"/>
            <a:ext cx="1062102" cy="982159"/>
          </a:xfrm>
          <a:prstGeom prst="rect">
            <a:avLst/>
          </a:prstGeom>
        </p:spPr>
      </p:pic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A6D025F5-D129-20FF-94A6-9A1E793781BF}"/>
              </a:ext>
            </a:extLst>
          </p:cNvPr>
          <p:cNvSpPr/>
          <p:nvPr/>
        </p:nvSpPr>
        <p:spPr>
          <a:xfrm>
            <a:off x="8218370" y="3730351"/>
            <a:ext cx="280737" cy="34113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1" name="グラフィックス 20" descr="右向き指示マーク 単色塗りつぶし">
            <a:extLst>
              <a:ext uri="{FF2B5EF4-FFF2-40B4-BE49-F238E27FC236}">
                <a16:creationId xmlns:a16="http://schemas.microsoft.com/office/drawing/2014/main" id="{2D0F6D5A-2C23-3843-5D5D-D2E5BBFBCE5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5496652">
            <a:off x="8186585" y="3925448"/>
            <a:ext cx="654994" cy="654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7281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5F1A72-05BC-4167-745C-741F9563A6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41FD7CB1-1F7F-86D3-4057-FC032F717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789" y="2611503"/>
            <a:ext cx="5132936" cy="297283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D1D61FB-25C1-E1BD-6F15-FCA9C7AB7F56}"/>
              </a:ext>
            </a:extLst>
          </p:cNvPr>
          <p:cNvSpPr/>
          <p:nvPr/>
        </p:nvSpPr>
        <p:spPr>
          <a:xfrm>
            <a:off x="129152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kumimoji="1"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グループで共有するカードを新しく作りましょう</a:t>
            </a:r>
            <a:endParaRPr kumimoji="1" lang="en-US" altLang="ja-JP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AB0552D9-C538-E541-C02D-A2CE307F7165}"/>
              </a:ext>
            </a:extLst>
          </p:cNvPr>
          <p:cNvSpPr/>
          <p:nvPr/>
        </p:nvSpPr>
        <p:spPr>
          <a:xfrm>
            <a:off x="140389" y="1203077"/>
            <a:ext cx="11698784" cy="12201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①マイボードを開き、新しくカードを作ります。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②新しいカードを開き、テキストやペンツールで文字や絵を入力します。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607840AE-B751-4F1F-F856-EC65E011B292}"/>
              </a:ext>
            </a:extLst>
          </p:cNvPr>
          <p:cNvSpPr/>
          <p:nvPr/>
        </p:nvSpPr>
        <p:spPr>
          <a:xfrm>
            <a:off x="372790" y="2724759"/>
            <a:ext cx="426108" cy="33607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矢印: 右 14">
            <a:extLst>
              <a:ext uri="{FF2B5EF4-FFF2-40B4-BE49-F238E27FC236}">
                <a16:creationId xmlns:a16="http://schemas.microsoft.com/office/drawing/2014/main" id="{47FBEB22-47D8-65CE-0357-D68555D51FA4}"/>
              </a:ext>
            </a:extLst>
          </p:cNvPr>
          <p:cNvSpPr/>
          <p:nvPr/>
        </p:nvSpPr>
        <p:spPr>
          <a:xfrm>
            <a:off x="5851903" y="3910735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グラフィックス 6" descr="右向き指示マーク 単色塗りつぶし">
            <a:extLst>
              <a:ext uri="{FF2B5EF4-FFF2-40B4-BE49-F238E27FC236}">
                <a16:creationId xmlns:a16="http://schemas.microsoft.com/office/drawing/2014/main" id="{0A061FE2-864C-F108-6C5E-6BD0686D00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5496652">
            <a:off x="471400" y="2971710"/>
            <a:ext cx="654994" cy="654994"/>
          </a:xfrm>
          <a:prstGeom prst="rect">
            <a:avLst/>
          </a:prstGeom>
        </p:spPr>
      </p:pic>
      <p:pic>
        <p:nvPicPr>
          <p:cNvPr id="8" name="グラフィックス 7" descr="右向き指示マーク 単色塗りつぶし">
            <a:extLst>
              <a:ext uri="{FF2B5EF4-FFF2-40B4-BE49-F238E27FC236}">
                <a16:creationId xmlns:a16="http://schemas.microsoft.com/office/drawing/2014/main" id="{17ADFE43-3462-5F6A-2BAF-B12816AB8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5496652">
            <a:off x="1857438" y="5488356"/>
            <a:ext cx="654994" cy="654994"/>
          </a:xfrm>
          <a:prstGeom prst="rect">
            <a:avLst/>
          </a:prstGeom>
        </p:spPr>
      </p:pic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884D8A8D-61D2-C4D0-C8BB-B08BDA6F6458}"/>
              </a:ext>
            </a:extLst>
          </p:cNvPr>
          <p:cNvSpPr/>
          <p:nvPr/>
        </p:nvSpPr>
        <p:spPr>
          <a:xfrm>
            <a:off x="1942786" y="5272959"/>
            <a:ext cx="242149" cy="31138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6" name="図 15" descr="テキスト&#10;&#10;AI 生成コンテンツは誤りを含む可能性があります。">
            <a:extLst>
              <a:ext uri="{FF2B5EF4-FFF2-40B4-BE49-F238E27FC236}">
                <a16:creationId xmlns:a16="http://schemas.microsoft.com/office/drawing/2014/main" id="{C627388F-782E-9788-1BC8-4847563A9EC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6277" y="2577253"/>
            <a:ext cx="5276712" cy="307767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17" name="吹き出し: 四角形 16">
            <a:extLst>
              <a:ext uri="{FF2B5EF4-FFF2-40B4-BE49-F238E27FC236}">
                <a16:creationId xmlns:a16="http://schemas.microsoft.com/office/drawing/2014/main" id="{763EDEF4-9D33-2D21-6508-BA25E292DCA8}"/>
              </a:ext>
            </a:extLst>
          </p:cNvPr>
          <p:cNvSpPr/>
          <p:nvPr/>
        </p:nvSpPr>
        <p:spPr>
          <a:xfrm>
            <a:off x="6853187" y="6097646"/>
            <a:ext cx="4071487" cy="457199"/>
          </a:xfrm>
          <a:prstGeom prst="wedgeRectCallout">
            <a:avLst>
              <a:gd name="adj1" fmla="val -14803"/>
              <a:gd name="adj2" fmla="val -158266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カードの色はここから変えられます</a:t>
            </a:r>
          </a:p>
        </p:txBody>
      </p:sp>
    </p:spTree>
    <p:extLst>
      <p:ext uri="{BB962C8B-B14F-4D97-AF65-F5344CB8AC3E}">
        <p14:creationId xmlns:p14="http://schemas.microsoft.com/office/powerpoint/2010/main" val="916767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03D285-8B0D-D949-9C36-6E4CD5A8EB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図 19" descr="グラフィカル ユーザー インターフェイス, アプリケーショ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76974AC9-4CA1-8B24-8E55-67C32B9D07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426" y="3429000"/>
            <a:ext cx="3617490" cy="3060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E60B4747-ADF2-4C96-193C-EEB2B64C7ADB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先生の操作（</a:t>
            </a:r>
            <a:r>
              <a:rPr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sym typeface="Wingdings" panose="05000000000000000000" pitchFamily="2" charset="2"/>
              </a:rPr>
              <a:t>授業実施前の準備）：</a:t>
            </a:r>
            <a:r>
              <a:rPr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時間割の作り方</a:t>
            </a:r>
            <a:endParaRPr kumimoji="1" lang="en-US" altLang="ja-JP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67ACD1FF-A8FF-69B8-B9DB-0AA586B74168}"/>
              </a:ext>
            </a:extLst>
          </p:cNvPr>
          <p:cNvSpPr/>
          <p:nvPr/>
        </p:nvSpPr>
        <p:spPr>
          <a:xfrm>
            <a:off x="193470" y="1422918"/>
            <a:ext cx="11771518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457200" indent="-457200">
              <a:buFont typeface="+mj-ea"/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オクリンクプラスを開きます。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時間割が表示されたら、授業を行う日の授業時間の　　　をタップします。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教科、単元、授業名、配信先などを指定して、「作成する」をタップします。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 </a:t>
            </a:r>
            <a:r>
              <a:rPr lang="en-US" altLang="ja-JP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授業をすぐに公開しない場合は、「非公開」を選び、下書き状態にできます。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7" name="図 6" descr="カレンダー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B741D430-374B-90B7-49F1-917C486E650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13" y="3429000"/>
            <a:ext cx="5040000" cy="307194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7F4AE5A1-A620-6212-0387-CA2F40509C53}"/>
              </a:ext>
            </a:extLst>
          </p:cNvPr>
          <p:cNvSpPr/>
          <p:nvPr/>
        </p:nvSpPr>
        <p:spPr>
          <a:xfrm>
            <a:off x="1393750" y="4369699"/>
            <a:ext cx="855836" cy="94676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吹き出し: 四角形 7">
            <a:extLst>
              <a:ext uri="{FF2B5EF4-FFF2-40B4-BE49-F238E27FC236}">
                <a16:creationId xmlns:a16="http://schemas.microsoft.com/office/drawing/2014/main" id="{4ADB5517-0609-3325-2D38-B2880279AE7E}"/>
              </a:ext>
            </a:extLst>
          </p:cNvPr>
          <p:cNvSpPr/>
          <p:nvPr/>
        </p:nvSpPr>
        <p:spPr>
          <a:xfrm>
            <a:off x="2941033" y="4573318"/>
            <a:ext cx="3225099" cy="702690"/>
          </a:xfrm>
          <a:prstGeom prst="wedgeRectCallout">
            <a:avLst>
              <a:gd name="adj1" fmla="val -39250"/>
              <a:gd name="adj2" fmla="val -148850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タップすると、カレンダー</a:t>
            </a:r>
            <a:endParaRPr lang="en-US" altLang="ja-JP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から日時を選べます。</a:t>
            </a:r>
            <a:endParaRPr kumimoji="1" lang="ja-JP" altLang="en-US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0" name="図 9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5DCBEEFE-4D27-341B-7ED9-1D6CC2FB92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9227" y="1412875"/>
            <a:ext cx="717587" cy="723937"/>
          </a:xfrm>
          <a:prstGeom prst="rect">
            <a:avLst/>
          </a:prstGeom>
        </p:spPr>
      </p:pic>
      <p:sp>
        <p:nvSpPr>
          <p:cNvPr id="11" name="吹き出し: 四角形 10">
            <a:extLst>
              <a:ext uri="{FF2B5EF4-FFF2-40B4-BE49-F238E27FC236}">
                <a16:creationId xmlns:a16="http://schemas.microsoft.com/office/drawing/2014/main" id="{29948584-F28A-315F-09D4-08C0EE30AF96}"/>
              </a:ext>
            </a:extLst>
          </p:cNvPr>
          <p:cNvSpPr/>
          <p:nvPr/>
        </p:nvSpPr>
        <p:spPr>
          <a:xfrm>
            <a:off x="5637302" y="3429000"/>
            <a:ext cx="1713236" cy="702690"/>
          </a:xfrm>
          <a:prstGeom prst="wedgeRectCallout">
            <a:avLst>
              <a:gd name="adj1" fmla="val -76050"/>
              <a:gd name="adj2" fmla="val -4997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週の表示に</a:t>
            </a:r>
            <a:endParaRPr lang="en-US" altLang="ja-JP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変更できます。</a:t>
            </a:r>
            <a:endParaRPr kumimoji="1" lang="ja-JP" altLang="en-US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47DE5BF8-F31C-E699-7DBC-9F6FF1B955E7}"/>
              </a:ext>
            </a:extLst>
          </p:cNvPr>
          <p:cNvSpPr/>
          <p:nvPr/>
        </p:nvSpPr>
        <p:spPr>
          <a:xfrm>
            <a:off x="928974" y="4474070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</a:t>
            </a:r>
            <a:endParaRPr lang="en-US" altLang="ja-JP" sz="24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720E3C3-E6FA-BD10-94AB-24E22C62E5CA}"/>
              </a:ext>
            </a:extLst>
          </p:cNvPr>
          <p:cNvSpPr/>
          <p:nvPr/>
        </p:nvSpPr>
        <p:spPr>
          <a:xfrm>
            <a:off x="8326470" y="4099166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③</a:t>
            </a:r>
            <a:endParaRPr lang="en-US" altLang="ja-JP" sz="24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2850E6D4-2782-79BD-BEDD-CD509772F3BC}"/>
              </a:ext>
            </a:extLst>
          </p:cNvPr>
          <p:cNvSpPr/>
          <p:nvPr/>
        </p:nvSpPr>
        <p:spPr>
          <a:xfrm>
            <a:off x="8750808" y="3830202"/>
            <a:ext cx="2807208" cy="112584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4E1A1BAA-427A-A1A4-3220-4802D0F601B9}"/>
              </a:ext>
            </a:extLst>
          </p:cNvPr>
          <p:cNvSpPr/>
          <p:nvPr/>
        </p:nvSpPr>
        <p:spPr>
          <a:xfrm>
            <a:off x="10725912" y="6163056"/>
            <a:ext cx="905256" cy="36575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05719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DFE082-1708-BC73-7359-A3AF6B34DA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グラフィカル ユーザー インターフェイス, テキスト&#10;&#10;AI 生成コンテンツは誤りを含む可能性があります。">
            <a:extLst>
              <a:ext uri="{FF2B5EF4-FFF2-40B4-BE49-F238E27FC236}">
                <a16:creationId xmlns:a16="http://schemas.microsoft.com/office/drawing/2014/main" id="{FF061F12-99E5-A93B-057D-6F8555F58A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052" y="3413048"/>
            <a:ext cx="5463405" cy="316999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7" name="図 6" descr="パソコンの画面&#10;&#10;AI 生成コンテンツは誤りを含む可能性があります。">
            <a:extLst>
              <a:ext uri="{FF2B5EF4-FFF2-40B4-BE49-F238E27FC236}">
                <a16:creationId xmlns:a16="http://schemas.microsoft.com/office/drawing/2014/main" id="{07F29FA4-4422-626D-1BC8-6721AE0966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6545" y="3409260"/>
            <a:ext cx="5482409" cy="318292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8438B3E3-482F-CBCB-961E-5EB5E5863E5E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kumimoji="1"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みんなのボードに送りましょう　３</a:t>
            </a:r>
            <a:endParaRPr kumimoji="1" lang="en-US" altLang="ja-JP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04317742-9D72-A7D4-A5D4-D5307B43BA88}"/>
              </a:ext>
            </a:extLst>
          </p:cNvPr>
          <p:cNvSpPr/>
          <p:nvPr/>
        </p:nvSpPr>
        <p:spPr>
          <a:xfrm>
            <a:off x="193470" y="1422919"/>
            <a:ext cx="11771518" cy="1959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①カードに指を置いたまま、下にある　  　　　まで動かして、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en-US" altLang="ja-JP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          </a:t>
            </a: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の上で指をはなします。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　</a:t>
            </a:r>
            <a:r>
              <a:rPr lang="en-US" altLang="ja-JP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むずかしいときは、　　をタップしてから、カードを　　　まで動かします。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5BEAAF91-CDE9-4880-11C9-0CDD573AF4F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76284" y="2740012"/>
            <a:ext cx="618798" cy="514376"/>
          </a:xfrm>
          <a:prstGeom prst="rect">
            <a:avLst/>
          </a:prstGeom>
        </p:spPr>
      </p:pic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BE013FAA-D918-54DB-D1BB-C66A873591B7}"/>
              </a:ext>
            </a:extLst>
          </p:cNvPr>
          <p:cNvSpPr/>
          <p:nvPr/>
        </p:nvSpPr>
        <p:spPr>
          <a:xfrm>
            <a:off x="7023888" y="5448084"/>
            <a:ext cx="656586" cy="73515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31105D57-B041-92E5-337E-545CB63555E2}"/>
              </a:ext>
            </a:extLst>
          </p:cNvPr>
          <p:cNvSpPr/>
          <p:nvPr/>
        </p:nvSpPr>
        <p:spPr>
          <a:xfrm>
            <a:off x="229503" y="6230678"/>
            <a:ext cx="431800" cy="36150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E982761A-A600-23FC-ADE7-7F7279307256}"/>
              </a:ext>
            </a:extLst>
          </p:cNvPr>
          <p:cNvSpPr/>
          <p:nvPr/>
        </p:nvSpPr>
        <p:spPr>
          <a:xfrm>
            <a:off x="1383123" y="5346181"/>
            <a:ext cx="1205727" cy="71796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図 4" descr="アイコン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5B8715A6-F677-84C3-1B0E-AC2F68EE13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9529" y="1135529"/>
            <a:ext cx="1039399" cy="864000"/>
          </a:xfrm>
          <a:prstGeom prst="rect">
            <a:avLst/>
          </a:prstGeom>
        </p:spPr>
      </p:pic>
      <p:pic>
        <p:nvPicPr>
          <p:cNvPr id="16" name="グラフィックス 15" descr="矢印: 反時計回りの曲線 単色塗りつぶし">
            <a:extLst>
              <a:ext uri="{FF2B5EF4-FFF2-40B4-BE49-F238E27FC236}">
                <a16:creationId xmlns:a16="http://schemas.microsoft.com/office/drawing/2014/main" id="{2445EFDC-B885-B658-5F9E-0CB4305B11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5965089">
            <a:off x="586865" y="5368071"/>
            <a:ext cx="914400" cy="914400"/>
          </a:xfrm>
          <a:prstGeom prst="rect">
            <a:avLst/>
          </a:prstGeom>
        </p:spPr>
      </p:pic>
      <p:pic>
        <p:nvPicPr>
          <p:cNvPr id="17" name="グラフィックス 16" descr="右向き指示マーク 単色塗りつぶし">
            <a:extLst>
              <a:ext uri="{FF2B5EF4-FFF2-40B4-BE49-F238E27FC236}">
                <a16:creationId xmlns:a16="http://schemas.microsoft.com/office/drawing/2014/main" id="{DA98C9FE-4179-BAB4-6E43-AF0B8FEAB8A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5496652">
            <a:off x="2309053" y="5903180"/>
            <a:ext cx="654994" cy="654994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9B13E431-0873-298E-7CC3-C98027D5421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5403" y="1861168"/>
            <a:ext cx="937720" cy="941963"/>
          </a:xfrm>
          <a:prstGeom prst="rect">
            <a:avLst/>
          </a:prstGeom>
        </p:spPr>
      </p:pic>
      <p:pic>
        <p:nvPicPr>
          <p:cNvPr id="66" name="図 65">
            <a:extLst>
              <a:ext uri="{FF2B5EF4-FFF2-40B4-BE49-F238E27FC236}">
                <a16:creationId xmlns:a16="http://schemas.microsoft.com/office/drawing/2014/main" id="{19D135DD-0B22-356E-F995-3E37A45C237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76812" y="2565137"/>
            <a:ext cx="813194" cy="816874"/>
          </a:xfrm>
          <a:prstGeom prst="rect">
            <a:avLst/>
          </a:prstGeom>
        </p:spPr>
      </p:pic>
      <p:sp>
        <p:nvSpPr>
          <p:cNvPr id="67" name="矢印: 右 66">
            <a:extLst>
              <a:ext uri="{FF2B5EF4-FFF2-40B4-BE49-F238E27FC236}">
                <a16:creationId xmlns:a16="http://schemas.microsoft.com/office/drawing/2014/main" id="{84AA1BE0-CA09-9274-70FF-84148675A2C8}"/>
              </a:ext>
            </a:extLst>
          </p:cNvPr>
          <p:cNvSpPr/>
          <p:nvPr/>
        </p:nvSpPr>
        <p:spPr>
          <a:xfrm>
            <a:off x="5906110" y="4682779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6560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4DC0BB-9B4E-68FB-375B-1CEA96808D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グラフィカル ユーザー インターフェイス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81C04C6D-AC37-C4C1-1063-38132BDFE3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8" y="2990963"/>
            <a:ext cx="5601581" cy="3255397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FE8ADE0B-2811-73D0-665B-6C183CC931AD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kumimoji="1"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みんなのボードに送りましょう　４</a:t>
            </a:r>
            <a:endParaRPr kumimoji="1" lang="en-US" altLang="ja-JP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877BBF19-AC91-08BB-BCF7-4DD28084D5CF}"/>
              </a:ext>
            </a:extLst>
          </p:cNvPr>
          <p:cNvSpPr/>
          <p:nvPr/>
        </p:nvSpPr>
        <p:spPr>
          <a:xfrm>
            <a:off x="193470" y="1422919"/>
            <a:ext cx="11771518" cy="1959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②自分のグループにチェックを入れ、　　　　　をタップします。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③グループ用の「みんなのボード」が開いたら、ほかの人のカードを見ます。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E0B8D1DC-E009-17E4-1CB1-9AD0F8E7631F}"/>
              </a:ext>
            </a:extLst>
          </p:cNvPr>
          <p:cNvSpPr/>
          <p:nvPr/>
        </p:nvSpPr>
        <p:spPr>
          <a:xfrm>
            <a:off x="3501034" y="4769983"/>
            <a:ext cx="774410" cy="32819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69D1E139-D64B-EC98-2705-7BACB8BB4772}"/>
              </a:ext>
            </a:extLst>
          </p:cNvPr>
          <p:cNvSpPr/>
          <p:nvPr/>
        </p:nvSpPr>
        <p:spPr>
          <a:xfrm>
            <a:off x="3968169" y="5838843"/>
            <a:ext cx="723387" cy="36150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図形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4D5FF2A8-8020-E10E-4900-6EC750674B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9107" y="1279940"/>
            <a:ext cx="1504169" cy="664463"/>
          </a:xfrm>
          <a:prstGeom prst="rect">
            <a:avLst/>
          </a:prstGeom>
        </p:spPr>
      </p:pic>
      <p:sp>
        <p:nvSpPr>
          <p:cNvPr id="10" name="矢印: 右 9">
            <a:extLst>
              <a:ext uri="{FF2B5EF4-FFF2-40B4-BE49-F238E27FC236}">
                <a16:creationId xmlns:a16="http://schemas.microsoft.com/office/drawing/2014/main" id="{06D6DF42-D4C0-7129-BAC0-4BC2AF6BF879}"/>
              </a:ext>
            </a:extLst>
          </p:cNvPr>
          <p:cNvSpPr/>
          <p:nvPr/>
        </p:nvSpPr>
        <p:spPr>
          <a:xfrm>
            <a:off x="5921995" y="4539278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1" name="グラフィックス 10" descr="右向き指示マーク 単色塗りつぶし">
            <a:extLst>
              <a:ext uri="{FF2B5EF4-FFF2-40B4-BE49-F238E27FC236}">
                <a16:creationId xmlns:a16="http://schemas.microsoft.com/office/drawing/2014/main" id="{62F0D249-BE7F-A9FF-88D6-DFC491C4E1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496652">
            <a:off x="3592546" y="4963754"/>
            <a:ext cx="654994" cy="654994"/>
          </a:xfrm>
          <a:prstGeom prst="rect">
            <a:avLst/>
          </a:prstGeom>
        </p:spPr>
      </p:pic>
      <p:pic>
        <p:nvPicPr>
          <p:cNvPr id="12" name="グラフィックス 11" descr="右向き指示マーク 単色塗りつぶし">
            <a:extLst>
              <a:ext uri="{FF2B5EF4-FFF2-40B4-BE49-F238E27FC236}">
                <a16:creationId xmlns:a16="http://schemas.microsoft.com/office/drawing/2014/main" id="{405FBE81-E5F2-DAD7-2B92-D188A87E46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496652">
            <a:off x="4173793" y="6091084"/>
            <a:ext cx="654994" cy="654994"/>
          </a:xfrm>
          <a:prstGeom prst="rect">
            <a:avLst/>
          </a:prstGeom>
        </p:spPr>
      </p:pic>
      <p:pic>
        <p:nvPicPr>
          <p:cNvPr id="9" name="図 8" descr="テキスト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0E9BB562-FAA1-8D7C-0EBD-681D155F2FB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9939" y="2990963"/>
            <a:ext cx="5603040" cy="3255397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781051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699EBF-1EFF-B5B1-1514-8FB59638C3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テキスト&#10;&#10;AI 生成コンテンツは誤りを含む可能性があります。">
            <a:extLst>
              <a:ext uri="{FF2B5EF4-FFF2-40B4-BE49-F238E27FC236}">
                <a16:creationId xmlns:a16="http://schemas.microsoft.com/office/drawing/2014/main" id="{923C58FB-1BEB-3F0A-A3E8-83E40D45B5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022" y="3024140"/>
            <a:ext cx="5551395" cy="319727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C71900DB-10AB-D77C-1AE0-487D7C915443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kumimoji="1"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みんなのボードでグループの発表資料を作りましょう</a:t>
            </a:r>
            <a:endParaRPr kumimoji="1" lang="en-US" altLang="ja-JP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E44ED3CE-E26B-9611-6D72-B5E3D74EF446}"/>
              </a:ext>
            </a:extLst>
          </p:cNvPr>
          <p:cNvSpPr/>
          <p:nvPr/>
        </p:nvSpPr>
        <p:spPr>
          <a:xfrm>
            <a:off x="193470" y="1422919"/>
            <a:ext cx="11771518" cy="15055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①自分のグループのカードを読みあって、必要に応じて修正します。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②話す順番を相談しながら、カードを近づけてつなげます。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8827F603-BC5E-28CE-2D74-E57579E5AA9F}"/>
              </a:ext>
            </a:extLst>
          </p:cNvPr>
          <p:cNvSpPr/>
          <p:nvPr/>
        </p:nvSpPr>
        <p:spPr>
          <a:xfrm>
            <a:off x="1787679" y="4229694"/>
            <a:ext cx="1282778" cy="69053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矢印: 右 9">
            <a:extLst>
              <a:ext uri="{FF2B5EF4-FFF2-40B4-BE49-F238E27FC236}">
                <a16:creationId xmlns:a16="http://schemas.microsoft.com/office/drawing/2014/main" id="{6874228D-6D7B-8DBA-0609-46A54B87143B}"/>
              </a:ext>
            </a:extLst>
          </p:cNvPr>
          <p:cNvSpPr/>
          <p:nvPr/>
        </p:nvSpPr>
        <p:spPr>
          <a:xfrm>
            <a:off x="5874697" y="4557891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1" name="グラフィックス 10" descr="右向き指示マーク 単色塗りつぶし">
            <a:extLst>
              <a:ext uri="{FF2B5EF4-FFF2-40B4-BE49-F238E27FC236}">
                <a16:creationId xmlns:a16="http://schemas.microsoft.com/office/drawing/2014/main" id="{CC5AD8EC-0C6F-4341-BD75-A50573F8FD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5496652">
            <a:off x="2674222" y="4822949"/>
            <a:ext cx="654994" cy="654994"/>
          </a:xfrm>
          <a:prstGeom prst="rect">
            <a:avLst/>
          </a:prstGeom>
        </p:spPr>
      </p:pic>
      <p:pic>
        <p:nvPicPr>
          <p:cNvPr id="9" name="図 8" descr="テキスト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BB646555-584B-C5A7-F798-2AE42DC0A66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6405" y="3024140"/>
            <a:ext cx="5518583" cy="31972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615168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E3F4C-48E1-D018-8E16-49510008DB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ダイアグラム&#10;&#10;AI 生成コンテンツは誤りを含む可能性があります。">
            <a:extLst>
              <a:ext uri="{FF2B5EF4-FFF2-40B4-BE49-F238E27FC236}">
                <a16:creationId xmlns:a16="http://schemas.microsoft.com/office/drawing/2014/main" id="{F57AAE46-223C-388D-A22A-C626E254E7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25" y="3000828"/>
            <a:ext cx="5510947" cy="3183533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2" name="図 11" descr="テキスト&#10;&#10;AI 生成コンテンツは誤りを含む可能性があります。">
            <a:extLst>
              <a:ext uri="{FF2B5EF4-FFF2-40B4-BE49-F238E27FC236}">
                <a16:creationId xmlns:a16="http://schemas.microsoft.com/office/drawing/2014/main" id="{63C7D9AD-8041-2746-AA0F-C69ED81A33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4212" y="2993627"/>
            <a:ext cx="5541258" cy="319073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CBE30A18-575B-2D3D-DBAB-24F7C92F2A77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kumimoji="1"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グループの発表をしましょう</a:t>
            </a:r>
            <a:endParaRPr kumimoji="1" lang="en-US" altLang="ja-JP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854A9E-3370-6DEE-24E6-D07D0628DBC9}"/>
              </a:ext>
            </a:extLst>
          </p:cNvPr>
          <p:cNvSpPr/>
          <p:nvPr/>
        </p:nvSpPr>
        <p:spPr>
          <a:xfrm>
            <a:off x="193470" y="1249663"/>
            <a:ext cx="11771518" cy="15055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①発表するグループのタブを選び、カードの先頭の　　　　を</a:t>
            </a:r>
            <a:r>
              <a:rPr lang="en-US" altLang="ja-JP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回タップします。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②カードを発表モード（スライドショー）で開くことができます。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　</a:t>
            </a:r>
            <a:r>
              <a:rPr lang="en-US" altLang="ja-JP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先生の画面を投影すると、全体で見ながら発表することができます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62299E92-A28B-2F67-7407-06579A4144BD}"/>
              </a:ext>
            </a:extLst>
          </p:cNvPr>
          <p:cNvSpPr/>
          <p:nvPr/>
        </p:nvSpPr>
        <p:spPr>
          <a:xfrm>
            <a:off x="892950" y="4405920"/>
            <a:ext cx="329879" cy="42009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矢印: 右 9">
            <a:extLst>
              <a:ext uri="{FF2B5EF4-FFF2-40B4-BE49-F238E27FC236}">
                <a16:creationId xmlns:a16="http://schemas.microsoft.com/office/drawing/2014/main" id="{0C323634-0A77-C441-90D2-80156CBB11A7}"/>
              </a:ext>
            </a:extLst>
          </p:cNvPr>
          <p:cNvSpPr/>
          <p:nvPr/>
        </p:nvSpPr>
        <p:spPr>
          <a:xfrm>
            <a:off x="5874697" y="4503900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1" name="グラフィックス 10" descr="右向き指示マーク 単色塗りつぶし">
            <a:extLst>
              <a:ext uri="{FF2B5EF4-FFF2-40B4-BE49-F238E27FC236}">
                <a16:creationId xmlns:a16="http://schemas.microsoft.com/office/drawing/2014/main" id="{862C6C17-C583-C1ED-00C1-B90F417804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496652">
            <a:off x="895330" y="4675676"/>
            <a:ext cx="654994" cy="654994"/>
          </a:xfrm>
          <a:prstGeom prst="rect">
            <a:avLst/>
          </a:prstGeom>
        </p:spPr>
      </p:pic>
      <p:pic>
        <p:nvPicPr>
          <p:cNvPr id="7" name="図 6" descr="アイコン&#10;&#10;AI 生成コンテンツは誤りを含む可能性があります。">
            <a:extLst>
              <a:ext uri="{FF2B5EF4-FFF2-40B4-BE49-F238E27FC236}">
                <a16:creationId xmlns:a16="http://schemas.microsoft.com/office/drawing/2014/main" id="{18198CE3-8541-78E4-77A6-0E43D00BF27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27007" y="1021267"/>
            <a:ext cx="766204" cy="783679"/>
          </a:xfrm>
          <a:prstGeom prst="rect">
            <a:avLst/>
          </a:prstGeom>
        </p:spPr>
      </p:pic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59FA0F92-43CA-DAC8-36B5-6554E71684B6}"/>
              </a:ext>
            </a:extLst>
          </p:cNvPr>
          <p:cNvSpPr/>
          <p:nvPr/>
        </p:nvSpPr>
        <p:spPr>
          <a:xfrm>
            <a:off x="1391859" y="3196981"/>
            <a:ext cx="495113" cy="32000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5" name="グラフィックス 14" descr="右向き指示マーク 単色塗りつぶし">
            <a:extLst>
              <a:ext uri="{FF2B5EF4-FFF2-40B4-BE49-F238E27FC236}">
                <a16:creationId xmlns:a16="http://schemas.microsoft.com/office/drawing/2014/main" id="{170F922A-1DB3-A14C-C888-66D23BE582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496652">
            <a:off x="1477687" y="3373546"/>
            <a:ext cx="654994" cy="654994"/>
          </a:xfrm>
          <a:prstGeom prst="rect">
            <a:avLst/>
          </a:prstGeom>
        </p:spPr>
      </p:pic>
      <p:sp>
        <p:nvSpPr>
          <p:cNvPr id="16" name="吹き出し: 四角形 15">
            <a:extLst>
              <a:ext uri="{FF2B5EF4-FFF2-40B4-BE49-F238E27FC236}">
                <a16:creationId xmlns:a16="http://schemas.microsoft.com/office/drawing/2014/main" id="{BAEEF527-2764-D851-0DBF-468DA75E1DD8}"/>
              </a:ext>
            </a:extLst>
          </p:cNvPr>
          <p:cNvSpPr/>
          <p:nvPr/>
        </p:nvSpPr>
        <p:spPr>
          <a:xfrm>
            <a:off x="7680960" y="6219424"/>
            <a:ext cx="4071487" cy="457199"/>
          </a:xfrm>
          <a:prstGeom prst="wedgeRectCallout">
            <a:avLst>
              <a:gd name="adj1" fmla="val 46190"/>
              <a:gd name="adj2" fmla="val -320372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次のカードはここをタップで表示</a:t>
            </a: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42616BAC-6C27-E37A-D16F-AD9328C6595D}"/>
              </a:ext>
            </a:extLst>
          </p:cNvPr>
          <p:cNvSpPr/>
          <p:nvPr/>
        </p:nvSpPr>
        <p:spPr>
          <a:xfrm>
            <a:off x="11642013" y="4389736"/>
            <a:ext cx="420836" cy="67035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916957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6668C0-2C43-1639-42F3-60CE9D7A44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>
            <a:extLst>
              <a:ext uri="{FF2B5EF4-FFF2-40B4-BE49-F238E27FC236}">
                <a16:creationId xmlns:a16="http://schemas.microsoft.com/office/drawing/2014/main" id="{93422425-826C-A9A9-524B-FCFCB64397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133" y="1453492"/>
            <a:ext cx="6503117" cy="41202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CE5620C1-E426-4007-5AA2-8D6C5D67EF6A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kumimoji="1"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オクリンクプラスを終わりましょう</a:t>
            </a:r>
            <a:endParaRPr kumimoji="1" lang="en-US" altLang="ja-JP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50867093-D94F-7D17-2CDB-A304372620D3}"/>
              </a:ext>
            </a:extLst>
          </p:cNvPr>
          <p:cNvSpPr/>
          <p:nvPr/>
        </p:nvSpPr>
        <p:spPr>
          <a:xfrm>
            <a:off x="193470" y="1422918"/>
            <a:ext cx="5091193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AAD3A27F-BFD4-B9F7-AA5C-0FB0B8F70D2A}"/>
              </a:ext>
            </a:extLst>
          </p:cNvPr>
          <p:cNvSpPr/>
          <p:nvPr/>
        </p:nvSpPr>
        <p:spPr>
          <a:xfrm>
            <a:off x="7547992" y="1453492"/>
            <a:ext cx="222023" cy="27238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6FF6925A-4554-57C4-EEB1-9F9955C36AB2}"/>
              </a:ext>
            </a:extLst>
          </p:cNvPr>
          <p:cNvSpPr/>
          <p:nvPr/>
        </p:nvSpPr>
        <p:spPr>
          <a:xfrm>
            <a:off x="193471" y="1422918"/>
            <a:ext cx="5462862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①オクリンクプラスを終わるときは、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16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上の「 </a:t>
            </a:r>
            <a:r>
              <a:rPr lang="en-US" altLang="ja-JP" sz="4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× </a:t>
            </a: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」をタップします。</a:t>
            </a:r>
            <a:endParaRPr kumimoji="1"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7" name="グラフィックス 6" descr="右向き指示マーク 単色塗りつぶし">
            <a:extLst>
              <a:ext uri="{FF2B5EF4-FFF2-40B4-BE49-F238E27FC236}">
                <a16:creationId xmlns:a16="http://schemas.microsoft.com/office/drawing/2014/main" id="{2A0381A2-CF8B-23D6-840C-4542F7E36A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5496652">
            <a:off x="7544201" y="1684165"/>
            <a:ext cx="654994" cy="654994"/>
          </a:xfrm>
          <a:prstGeom prst="rect">
            <a:avLst/>
          </a:prstGeom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7CA384B7-1033-4705-565E-ABB5F76DD9B0}"/>
              </a:ext>
            </a:extLst>
          </p:cNvPr>
          <p:cNvSpPr/>
          <p:nvPr/>
        </p:nvSpPr>
        <p:spPr>
          <a:xfrm>
            <a:off x="12462390" y="1493085"/>
            <a:ext cx="2346121" cy="90275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/>
              <a:t>Safari</a:t>
            </a:r>
            <a:r>
              <a:rPr kumimoji="1" lang="ja-JP" altLang="en-US"/>
              <a:t>　では、「</a:t>
            </a:r>
            <a:r>
              <a:rPr kumimoji="1" lang="en-US" altLang="ja-JP"/>
              <a:t>×</a:t>
            </a:r>
            <a:r>
              <a:rPr kumimoji="1" lang="ja-JP" altLang="en-US"/>
              <a:t>」がタブの左にあります。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7139D83C-CF02-D99E-06D9-A34C4DC247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2825" y="3425825"/>
            <a:ext cx="6350" cy="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3568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B99580-5F14-1221-0224-9249169276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3451A495-A004-45C0-1E3F-865DE9F086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57919" y="3768660"/>
            <a:ext cx="2807069" cy="242182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9" name="図 8" descr="グラフィカル ユーザー インターフェイス, テキスト, アプリケーション, チャットまたはテキスト メッセージ&#10;&#10;AI 生成コンテンツは誤りを含む可能性があります。">
            <a:extLst>
              <a:ext uri="{FF2B5EF4-FFF2-40B4-BE49-F238E27FC236}">
                <a16:creationId xmlns:a16="http://schemas.microsoft.com/office/drawing/2014/main" id="{83141A95-040D-4E44-E68F-EDF2609974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93991" y="3768660"/>
            <a:ext cx="2093977" cy="178720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70" name="正方形/長方形 69">
            <a:extLst>
              <a:ext uri="{FF2B5EF4-FFF2-40B4-BE49-F238E27FC236}">
                <a16:creationId xmlns:a16="http://schemas.microsoft.com/office/drawing/2014/main" id="{2CAB8075-BA80-E63D-6793-D4E7A87262D4}"/>
              </a:ext>
            </a:extLst>
          </p:cNvPr>
          <p:cNvSpPr/>
          <p:nvPr/>
        </p:nvSpPr>
        <p:spPr>
          <a:xfrm>
            <a:off x="658813" y="6330175"/>
            <a:ext cx="11436452" cy="527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2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2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授業中に設定を変更するときは、右上の　　 マークから「授業設定」が開けます。</a:t>
            </a:r>
            <a:endParaRPr lang="en-US" altLang="ja-JP" sz="2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8" name="図 7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C667CC19-8045-443F-B346-EE3B5BEE37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3095" y="3768660"/>
            <a:ext cx="2076669" cy="180586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4" name="図 3" descr="グラフィカル ユーザー インターフェイス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6F34CAEA-5570-4F7F-B0A6-66EEB9833F3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09" y="3773054"/>
            <a:ext cx="3875692" cy="222955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03F2B125-4943-3BB0-0119-034AC1C6B731}"/>
              </a:ext>
            </a:extLst>
          </p:cNvPr>
          <p:cNvSpPr/>
          <p:nvPr/>
        </p:nvSpPr>
        <p:spPr>
          <a:xfrm>
            <a:off x="129152" y="124864"/>
            <a:ext cx="11933695" cy="856211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先生の操作（</a:t>
            </a:r>
            <a:r>
              <a:rPr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sym typeface="Wingdings" panose="05000000000000000000" pitchFamily="2" charset="2"/>
              </a:rPr>
              <a:t>授業実施前、授業中のいずれでも可）</a:t>
            </a:r>
            <a:r>
              <a:rPr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：編集の機能制限</a:t>
            </a:r>
            <a:endParaRPr kumimoji="1" lang="en-US" altLang="ja-JP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BD3AE0EA-9BFC-5528-866C-189A335D9637}"/>
              </a:ext>
            </a:extLst>
          </p:cNvPr>
          <p:cNvSpPr/>
          <p:nvPr/>
        </p:nvSpPr>
        <p:spPr>
          <a:xfrm>
            <a:off x="129152" y="1379625"/>
            <a:ext cx="11998530" cy="24260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457200" indent="-457200">
              <a:buFont typeface="+mj-ea"/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時間割の　　をタップし、「授業設定」を選びます。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「権限設定」を選びます。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下にスクロールし、「みんなのボード・カードの編集」のプルダウンを開きます。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「自分のカードのみ可能」を選び、「保存する」をタップします。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lang="en-US" altLang="ja-JP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「自分のカードのみ可能」にすると、子供は他の子供のカードを編集することが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　できなくなります。授業の内容や子供の状況に応じて設定してください。</a:t>
            </a:r>
            <a:endParaRPr lang="en-US" altLang="ja-JP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0B1D6DCF-478B-5D3E-8902-4F4A042A7DA7}"/>
              </a:ext>
            </a:extLst>
          </p:cNvPr>
          <p:cNvSpPr/>
          <p:nvPr/>
        </p:nvSpPr>
        <p:spPr>
          <a:xfrm>
            <a:off x="788735" y="5587801"/>
            <a:ext cx="692332" cy="14962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6B2AEEDB-7D55-F158-03E3-81ECDACDB216}"/>
              </a:ext>
            </a:extLst>
          </p:cNvPr>
          <p:cNvSpPr/>
          <p:nvPr/>
        </p:nvSpPr>
        <p:spPr>
          <a:xfrm>
            <a:off x="7152019" y="4399988"/>
            <a:ext cx="1699373" cy="1903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2EBA4FA3-E9FB-2393-F921-48D93A267A79}"/>
              </a:ext>
            </a:extLst>
          </p:cNvPr>
          <p:cNvSpPr/>
          <p:nvPr/>
        </p:nvSpPr>
        <p:spPr>
          <a:xfrm>
            <a:off x="4319174" y="4079835"/>
            <a:ext cx="443295" cy="17736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101665BB-E90F-A5EE-F8E8-63FE5D4F290D}"/>
              </a:ext>
            </a:extLst>
          </p:cNvPr>
          <p:cNvSpPr/>
          <p:nvPr/>
        </p:nvSpPr>
        <p:spPr>
          <a:xfrm>
            <a:off x="389478" y="5425046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</a:t>
            </a:r>
            <a:endParaRPr lang="en-US" altLang="ja-JP" sz="24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4" name="正方形/長方形 63">
            <a:extLst>
              <a:ext uri="{FF2B5EF4-FFF2-40B4-BE49-F238E27FC236}">
                <a16:creationId xmlns:a16="http://schemas.microsoft.com/office/drawing/2014/main" id="{F970A29C-88DA-37E6-7B89-DBAC7ACF005A}"/>
              </a:ext>
            </a:extLst>
          </p:cNvPr>
          <p:cNvSpPr/>
          <p:nvPr/>
        </p:nvSpPr>
        <p:spPr>
          <a:xfrm>
            <a:off x="4342216" y="4256656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</a:t>
            </a:r>
            <a:endParaRPr lang="en-US" altLang="ja-JP" sz="24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矢印: 右 67">
            <a:extLst>
              <a:ext uri="{FF2B5EF4-FFF2-40B4-BE49-F238E27FC236}">
                <a16:creationId xmlns:a16="http://schemas.microsoft.com/office/drawing/2014/main" id="{02CF4C98-80C3-74CD-624E-7A48EDA17B33}"/>
              </a:ext>
            </a:extLst>
          </p:cNvPr>
          <p:cNvSpPr/>
          <p:nvPr/>
        </p:nvSpPr>
        <p:spPr>
          <a:xfrm>
            <a:off x="4166775" y="4573403"/>
            <a:ext cx="236498" cy="323877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1717BA96-D62A-50F3-F7DD-45B63B5677C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4153" y="1311965"/>
            <a:ext cx="453329" cy="409739"/>
          </a:xfrm>
          <a:prstGeom prst="rect">
            <a:avLst/>
          </a:prstGeom>
        </p:spPr>
      </p:pic>
      <p:sp>
        <p:nvSpPr>
          <p:cNvPr id="17" name="矢印: 右 16">
            <a:extLst>
              <a:ext uri="{FF2B5EF4-FFF2-40B4-BE49-F238E27FC236}">
                <a16:creationId xmlns:a16="http://schemas.microsoft.com/office/drawing/2014/main" id="{586E3761-AF1C-33FB-2618-FD5D8202C6A7}"/>
              </a:ext>
            </a:extLst>
          </p:cNvPr>
          <p:cNvSpPr/>
          <p:nvPr/>
        </p:nvSpPr>
        <p:spPr>
          <a:xfrm>
            <a:off x="6536212" y="4585351"/>
            <a:ext cx="236498" cy="323877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90E13474-3783-5CDD-C22C-1065926B8046}"/>
              </a:ext>
            </a:extLst>
          </p:cNvPr>
          <p:cNvSpPr/>
          <p:nvPr/>
        </p:nvSpPr>
        <p:spPr>
          <a:xfrm>
            <a:off x="11195340" y="5893848"/>
            <a:ext cx="766013" cy="31601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矢印: 右 24">
            <a:extLst>
              <a:ext uri="{FF2B5EF4-FFF2-40B4-BE49-F238E27FC236}">
                <a16:creationId xmlns:a16="http://schemas.microsoft.com/office/drawing/2014/main" id="{0EC97A53-EE4B-220C-E108-C83C73EA601C}"/>
              </a:ext>
            </a:extLst>
          </p:cNvPr>
          <p:cNvSpPr/>
          <p:nvPr/>
        </p:nvSpPr>
        <p:spPr>
          <a:xfrm>
            <a:off x="8936613" y="4598824"/>
            <a:ext cx="236498" cy="323877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07E70067-42D5-3E50-CA22-0DFDBC2BB686}"/>
              </a:ext>
            </a:extLst>
          </p:cNvPr>
          <p:cNvSpPr/>
          <p:nvPr/>
        </p:nvSpPr>
        <p:spPr>
          <a:xfrm>
            <a:off x="6701162" y="4284028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③</a:t>
            </a:r>
            <a:endParaRPr lang="en-US" altLang="ja-JP" sz="24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74" name="図 73" descr="アイコン&#10;&#10;AI 生成コンテンツは誤りを含む可能性があります。">
            <a:extLst>
              <a:ext uri="{FF2B5EF4-FFF2-40B4-BE49-F238E27FC236}">
                <a16:creationId xmlns:a16="http://schemas.microsoft.com/office/drawing/2014/main" id="{4013F52D-EDE3-75BF-6034-993E0092A2A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/>
          <a:stretch>
            <a:fillRect/>
          </a:stretch>
        </p:blipFill>
        <p:spPr>
          <a:xfrm>
            <a:off x="5573249" y="6163166"/>
            <a:ext cx="621437" cy="668311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BA4ABF97-417B-9266-7183-780AE01195E2}"/>
              </a:ext>
            </a:extLst>
          </p:cNvPr>
          <p:cNvSpPr/>
          <p:nvPr/>
        </p:nvSpPr>
        <p:spPr>
          <a:xfrm>
            <a:off x="995530" y="4978332"/>
            <a:ext cx="157410" cy="16616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4F9B84E9-7C6F-05DA-0972-A15304C81B9A}"/>
              </a:ext>
            </a:extLst>
          </p:cNvPr>
          <p:cNvSpPr/>
          <p:nvPr/>
        </p:nvSpPr>
        <p:spPr>
          <a:xfrm>
            <a:off x="10981048" y="4655958"/>
            <a:ext cx="835789" cy="17341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4C4F3380-4700-A27C-81B8-3741FAE85832}"/>
              </a:ext>
            </a:extLst>
          </p:cNvPr>
          <p:cNvSpPr/>
          <p:nvPr/>
        </p:nvSpPr>
        <p:spPr>
          <a:xfrm>
            <a:off x="10524541" y="4559013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④</a:t>
            </a:r>
            <a:endParaRPr lang="en-US" altLang="ja-JP" sz="24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82855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E91C24-4FC5-B739-2347-B6800E5AB0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1090B01-B4EE-331D-A1C6-BF752AB4D1F4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先生の操作（</a:t>
            </a:r>
            <a:r>
              <a:rPr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sym typeface="Wingdings" panose="05000000000000000000" pitchFamily="2" charset="2"/>
              </a:rPr>
              <a:t>授業実施前の準備）：</a:t>
            </a:r>
            <a:r>
              <a:rPr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みんなのボードの準備</a:t>
            </a:r>
            <a:endParaRPr kumimoji="1" lang="en-US" altLang="ja-JP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031F38B8-3DFB-3B35-5EC2-9D35B7ED8B42}"/>
              </a:ext>
            </a:extLst>
          </p:cNvPr>
          <p:cNvSpPr/>
          <p:nvPr/>
        </p:nvSpPr>
        <p:spPr>
          <a:xfrm>
            <a:off x="193470" y="1364728"/>
            <a:ext cx="11771518" cy="18541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457200" indent="-457200">
              <a:buFont typeface="+mj-ea"/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左上にある「みんなのボード」をタップします。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「全員」のタブの横の「＋」をタップします。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追加されたボードの「</a:t>
            </a:r>
            <a:r>
              <a:rPr lang="en-US" altLang="ja-JP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…</a:t>
            </a: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」をタップし、「名称変更」を選びます。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グループ（子供たちの生活班など）の名前を入力します。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同様に、必要なグループの数だけタブを追加します。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4" name="図 3" descr="テキスト&#10;&#10;AI 生成コンテンツは誤りを含む可能性があります。">
            <a:extLst>
              <a:ext uri="{FF2B5EF4-FFF2-40B4-BE49-F238E27FC236}">
                <a16:creationId xmlns:a16="http://schemas.microsoft.com/office/drawing/2014/main" id="{C583D4CE-9C2F-A4D9-3D89-C7E0DF75A6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0263" y="1322753"/>
            <a:ext cx="2130541" cy="1463018"/>
          </a:xfrm>
          <a:prstGeom prst="rect">
            <a:avLst/>
          </a:prstGeom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F6138EEE-F761-AD9E-1A13-2B77DF19D068}"/>
              </a:ext>
            </a:extLst>
          </p:cNvPr>
          <p:cNvSpPr/>
          <p:nvPr/>
        </p:nvSpPr>
        <p:spPr>
          <a:xfrm>
            <a:off x="10225829" y="1337499"/>
            <a:ext cx="399771" cy="28738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AB1F885C-8E14-2D6A-24BD-ABA4F8AC36F6}"/>
              </a:ext>
            </a:extLst>
          </p:cNvPr>
          <p:cNvSpPr/>
          <p:nvPr/>
        </p:nvSpPr>
        <p:spPr>
          <a:xfrm>
            <a:off x="9781085" y="983597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</a:t>
            </a:r>
            <a:endParaRPr lang="en-US" altLang="ja-JP" sz="24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2" name="図 11" descr="グラフィカル ユーザー インターフェイス&#10;&#10;AI 生成コンテンツは誤りを含む可能性があります。">
            <a:extLst>
              <a:ext uri="{FF2B5EF4-FFF2-40B4-BE49-F238E27FC236}">
                <a16:creationId xmlns:a16="http://schemas.microsoft.com/office/drawing/2014/main" id="{99ADBC2F-0DD3-DE32-477C-8B00203A15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013" y="3427229"/>
            <a:ext cx="3429554" cy="1542148"/>
          </a:xfrm>
          <a:prstGeom prst="rect">
            <a:avLst/>
          </a:prstGeom>
        </p:spPr>
      </p:pic>
      <p:pic>
        <p:nvPicPr>
          <p:cNvPr id="17" name="図 16" descr="タイムライン&#10;&#10;AI 生成コンテンツは誤りを含む可能性があります。">
            <a:extLst>
              <a:ext uri="{FF2B5EF4-FFF2-40B4-BE49-F238E27FC236}">
                <a16:creationId xmlns:a16="http://schemas.microsoft.com/office/drawing/2014/main" id="{2790FDC5-6101-CEFB-BAF4-80BCFBD82E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8180" y="3380042"/>
            <a:ext cx="3839996" cy="1636522"/>
          </a:xfrm>
          <a:prstGeom prst="rect">
            <a:avLst/>
          </a:prstGeom>
        </p:spPr>
      </p:pic>
      <p:pic>
        <p:nvPicPr>
          <p:cNvPr id="22" name="図 21" descr="グラフィカル ユーザー インターフェイス, テキスト&#10;&#10;AI 生成コンテンツは誤りを含む可能性があります。">
            <a:extLst>
              <a:ext uri="{FF2B5EF4-FFF2-40B4-BE49-F238E27FC236}">
                <a16:creationId xmlns:a16="http://schemas.microsoft.com/office/drawing/2014/main" id="{8F9D2322-9E15-47C3-F08E-EC903002ACA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74"/>
          <a:stretch>
            <a:fillRect/>
          </a:stretch>
        </p:blipFill>
        <p:spPr>
          <a:xfrm>
            <a:off x="8095344" y="3427230"/>
            <a:ext cx="3839996" cy="1542148"/>
          </a:xfrm>
          <a:prstGeom prst="rect">
            <a:avLst/>
          </a:prstGeom>
        </p:spPr>
      </p:pic>
      <p:pic>
        <p:nvPicPr>
          <p:cNvPr id="24" name="図 23" descr="グラフィカル ユーザー インターフェイス, アプリケーション, テーブル&#10;&#10;AI 生成コンテンツは誤りを含む可能性があります。">
            <a:extLst>
              <a:ext uri="{FF2B5EF4-FFF2-40B4-BE49-F238E27FC236}">
                <a16:creationId xmlns:a16="http://schemas.microsoft.com/office/drawing/2014/main" id="{1FD76D30-0EEE-1E72-1FE1-6E966B97022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33"/>
          <a:stretch>
            <a:fillRect/>
          </a:stretch>
        </p:blipFill>
        <p:spPr>
          <a:xfrm>
            <a:off x="6471372" y="5165813"/>
            <a:ext cx="5493616" cy="1529185"/>
          </a:xfrm>
          <a:prstGeom prst="rect">
            <a:avLst/>
          </a:prstGeom>
        </p:spPr>
      </p:pic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EA43A48A-405D-E941-558E-EF00AECF7185}"/>
              </a:ext>
            </a:extLst>
          </p:cNvPr>
          <p:cNvSpPr/>
          <p:nvPr/>
        </p:nvSpPr>
        <p:spPr>
          <a:xfrm>
            <a:off x="2510842" y="3474552"/>
            <a:ext cx="473427" cy="5639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42519445-A203-08DD-75A6-E668817AE204}"/>
              </a:ext>
            </a:extLst>
          </p:cNvPr>
          <p:cNvSpPr/>
          <p:nvPr/>
        </p:nvSpPr>
        <p:spPr>
          <a:xfrm>
            <a:off x="6232300" y="3474552"/>
            <a:ext cx="301503" cy="4588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7EC37BF4-43C2-0FEF-EB36-D1940A18C957}"/>
              </a:ext>
            </a:extLst>
          </p:cNvPr>
          <p:cNvSpPr/>
          <p:nvPr/>
        </p:nvSpPr>
        <p:spPr>
          <a:xfrm>
            <a:off x="6588227" y="3474552"/>
            <a:ext cx="693722" cy="27592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1F761BD3-0CCD-58A3-B02D-3DEBCA7DF157}"/>
              </a:ext>
            </a:extLst>
          </p:cNvPr>
          <p:cNvSpPr/>
          <p:nvPr/>
        </p:nvSpPr>
        <p:spPr>
          <a:xfrm>
            <a:off x="10273536" y="3474551"/>
            <a:ext cx="910666" cy="4588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F8AB7E63-FCD3-6B9C-F97F-4BBA4D0FCC43}"/>
              </a:ext>
            </a:extLst>
          </p:cNvPr>
          <p:cNvSpPr/>
          <p:nvPr/>
        </p:nvSpPr>
        <p:spPr>
          <a:xfrm>
            <a:off x="2093853" y="3933358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</a:t>
            </a:r>
            <a:endParaRPr lang="en-US" altLang="ja-JP" sz="24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AD88699B-8CEE-AEE9-656B-143C0DE88ACB}"/>
              </a:ext>
            </a:extLst>
          </p:cNvPr>
          <p:cNvSpPr/>
          <p:nvPr/>
        </p:nvSpPr>
        <p:spPr>
          <a:xfrm>
            <a:off x="5735080" y="3882047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③</a:t>
            </a:r>
            <a:endParaRPr lang="en-US" altLang="ja-JP" sz="24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1D26A97A-589C-03C3-698C-8CE65390F7F3}"/>
              </a:ext>
            </a:extLst>
          </p:cNvPr>
          <p:cNvSpPr/>
          <p:nvPr/>
        </p:nvSpPr>
        <p:spPr>
          <a:xfrm>
            <a:off x="9773222" y="3845455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④</a:t>
            </a:r>
            <a:endParaRPr lang="en-US" altLang="ja-JP" sz="24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4" name="正方形/長方形 33">
            <a:extLst>
              <a:ext uri="{FF2B5EF4-FFF2-40B4-BE49-F238E27FC236}">
                <a16:creationId xmlns:a16="http://schemas.microsoft.com/office/drawing/2014/main" id="{BFA16062-C45A-2331-3A5C-5DC0B086497F}"/>
              </a:ext>
            </a:extLst>
          </p:cNvPr>
          <p:cNvSpPr/>
          <p:nvPr/>
        </p:nvSpPr>
        <p:spPr>
          <a:xfrm>
            <a:off x="10163097" y="5622315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⑤</a:t>
            </a:r>
            <a:endParaRPr lang="en-US" altLang="ja-JP" sz="24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917800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06FB30-4ADF-2D0E-7D5D-394C50A631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E076D668-7724-1B8F-B3C4-5D692F0768EE}"/>
              </a:ext>
            </a:extLst>
          </p:cNvPr>
          <p:cNvSpPr/>
          <p:nvPr/>
        </p:nvSpPr>
        <p:spPr>
          <a:xfrm>
            <a:off x="129152" y="124864"/>
            <a:ext cx="11933695" cy="856211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先生の操作（</a:t>
            </a:r>
            <a:r>
              <a:rPr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sym typeface="Wingdings" panose="05000000000000000000" pitchFamily="2" charset="2"/>
              </a:rPr>
              <a:t>授業実施前、授業中のいずれでも可）</a:t>
            </a:r>
            <a:r>
              <a:rPr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：みんなのボード設定</a:t>
            </a:r>
            <a:endParaRPr kumimoji="1" lang="en-US" altLang="ja-JP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99FA637-5204-71D5-AD1E-6FA33F419E5C}"/>
              </a:ext>
            </a:extLst>
          </p:cNvPr>
          <p:cNvSpPr/>
          <p:nvPr/>
        </p:nvSpPr>
        <p:spPr>
          <a:xfrm>
            <a:off x="193470" y="1422919"/>
            <a:ext cx="11998530" cy="20060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 anchorCtr="0"/>
          <a:lstStyle/>
          <a:p>
            <a:pPr marL="457200" indent="-457200">
              <a:buFont typeface="+mj-ea"/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左上にある「みんなのボード」をタップします。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「＋クイックメニュー」をタップします。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/>
                <a:ea typeface="メイリオ"/>
              </a:rPr>
              <a:t>「自由配置」とあるボタンをタップして、みんなのボード上の</a:t>
            </a:r>
            <a:endParaRPr lang="en-US" altLang="ja-JP" sz="2400" dirty="0">
              <a:solidFill>
                <a:schemeClr val="tx1"/>
              </a:solidFill>
              <a:latin typeface="メイリオ"/>
              <a:ea typeface="メイリオ"/>
            </a:endParaRPr>
          </a:p>
          <a:p>
            <a:r>
              <a:rPr lang="en-US" altLang="ja-JP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   </a:t>
            </a: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カードの並び方を選び、設定します。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　</a:t>
            </a:r>
            <a:r>
              <a:rPr lang="en-US" altLang="ja-JP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「自由配置」が初期値です。「置いた順」「出席番号順」等、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　　「自由配置」以外は、カードが自動で整列する設定になります。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" name="図 4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5A94F0E8-0DC5-61D8-4CE0-841596F60A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3660" y="3969689"/>
            <a:ext cx="4158475" cy="225574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7" name="図 6" descr="グラフィカル ユーザー インターフェイス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6E357565-EBF1-8392-0A04-B8943EBA53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4" y="3969689"/>
            <a:ext cx="4196638" cy="226708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9" name="図 18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B07004E9-C737-B134-C2D5-19AE6F0C5E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018817" y="2934397"/>
            <a:ext cx="1946171" cy="3808306"/>
          </a:xfrm>
          <a:prstGeom prst="rect">
            <a:avLst/>
          </a:prstGeom>
        </p:spPr>
      </p:pic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6B717491-E983-3E75-9B8A-E85938DF37A3}"/>
              </a:ext>
            </a:extLst>
          </p:cNvPr>
          <p:cNvSpPr/>
          <p:nvPr/>
        </p:nvSpPr>
        <p:spPr>
          <a:xfrm>
            <a:off x="251524" y="4110504"/>
            <a:ext cx="599550" cy="2253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F36F7C14-59A1-B1E4-9171-B5300A6FA986}"/>
              </a:ext>
            </a:extLst>
          </p:cNvPr>
          <p:cNvSpPr/>
          <p:nvPr/>
        </p:nvSpPr>
        <p:spPr>
          <a:xfrm>
            <a:off x="10036135" y="3840481"/>
            <a:ext cx="1130874" cy="206670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C5C014C3-ACBF-42CE-B9AE-CCFF9622A574}"/>
              </a:ext>
            </a:extLst>
          </p:cNvPr>
          <p:cNvSpPr/>
          <p:nvPr/>
        </p:nvSpPr>
        <p:spPr>
          <a:xfrm>
            <a:off x="5171283" y="4462947"/>
            <a:ext cx="757437" cy="23355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D672A5B0-AE16-B954-528E-AB932C4E67F5}"/>
              </a:ext>
            </a:extLst>
          </p:cNvPr>
          <p:cNvSpPr/>
          <p:nvPr/>
        </p:nvSpPr>
        <p:spPr>
          <a:xfrm>
            <a:off x="826081" y="4168663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</a:t>
            </a:r>
            <a:endParaRPr lang="en-US" altLang="ja-JP" sz="24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4" name="正方形/長方形 63">
            <a:extLst>
              <a:ext uri="{FF2B5EF4-FFF2-40B4-BE49-F238E27FC236}">
                <a16:creationId xmlns:a16="http://schemas.microsoft.com/office/drawing/2014/main" id="{04CF75A6-64B5-9F37-F4A8-9CEF76F17727}"/>
              </a:ext>
            </a:extLst>
          </p:cNvPr>
          <p:cNvSpPr/>
          <p:nvPr/>
        </p:nvSpPr>
        <p:spPr>
          <a:xfrm>
            <a:off x="5959640" y="4355939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③</a:t>
            </a:r>
            <a:endParaRPr lang="en-US" altLang="ja-JP" sz="24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矢印: 右 66">
            <a:extLst>
              <a:ext uri="{FF2B5EF4-FFF2-40B4-BE49-F238E27FC236}">
                <a16:creationId xmlns:a16="http://schemas.microsoft.com/office/drawing/2014/main" id="{143991EE-6DED-A657-776E-2675C8FAEEF5}"/>
              </a:ext>
            </a:extLst>
          </p:cNvPr>
          <p:cNvSpPr/>
          <p:nvPr/>
        </p:nvSpPr>
        <p:spPr>
          <a:xfrm>
            <a:off x="9471046" y="4892206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8" name="矢印: 右 67">
            <a:extLst>
              <a:ext uri="{FF2B5EF4-FFF2-40B4-BE49-F238E27FC236}">
                <a16:creationId xmlns:a16="http://schemas.microsoft.com/office/drawing/2014/main" id="{AD407C4A-CF14-52CC-436E-5FA20C81D83F}"/>
              </a:ext>
            </a:extLst>
          </p:cNvPr>
          <p:cNvSpPr/>
          <p:nvPr/>
        </p:nvSpPr>
        <p:spPr>
          <a:xfrm>
            <a:off x="4589271" y="4901350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 descr="テキスト&#10;&#10;AI 生成コンテンツは誤りを含む可能性があります。">
            <a:extLst>
              <a:ext uri="{FF2B5EF4-FFF2-40B4-BE49-F238E27FC236}">
                <a16:creationId xmlns:a16="http://schemas.microsoft.com/office/drawing/2014/main" id="{E177690E-731D-BA21-1774-4FCC412FAA8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0263" y="1322753"/>
            <a:ext cx="2130541" cy="1463018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A96C498-1FAE-0C9A-2FB6-C7DB7618EB8E}"/>
              </a:ext>
            </a:extLst>
          </p:cNvPr>
          <p:cNvSpPr/>
          <p:nvPr/>
        </p:nvSpPr>
        <p:spPr>
          <a:xfrm>
            <a:off x="10225829" y="1337499"/>
            <a:ext cx="399771" cy="28738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4E2C8E28-B997-963B-0D53-33755AF24903}"/>
              </a:ext>
            </a:extLst>
          </p:cNvPr>
          <p:cNvSpPr/>
          <p:nvPr/>
        </p:nvSpPr>
        <p:spPr>
          <a:xfrm>
            <a:off x="9781085" y="983597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</a:t>
            </a:r>
            <a:endParaRPr lang="en-US" altLang="ja-JP" sz="24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032924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タイトル 22">
            <a:extLst>
              <a:ext uri="{FF2B5EF4-FFF2-40B4-BE49-F238E27FC236}">
                <a16:creationId xmlns:a16="http://schemas.microsoft.com/office/drawing/2014/main" id="{DCF5791A-3E2A-BE16-E307-D51B06073A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70841"/>
            <a:ext cx="9144000" cy="1639122"/>
          </a:xfrm>
          <a:solidFill>
            <a:srgbClr val="CCFFCC"/>
          </a:solidFill>
        </p:spPr>
        <p:txBody>
          <a:bodyPr anchor="ctr" anchorCtr="0">
            <a:normAutofit/>
          </a:bodyPr>
          <a:lstStyle/>
          <a:p>
            <a:r>
              <a:rPr lang="ja-JP" altLang="en-US" sz="4800">
                <a:ea typeface="ＭＳ Ｐゴシック"/>
              </a:rPr>
              <a:t>オクリンクプラスをつかってみよう　</a:t>
            </a:r>
            <a:endParaRPr lang="en-US" altLang="ja-JP" sz="4800"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9901190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2DE168-BCDF-D2F6-6E2D-DF9711E2AF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51B1B90-C053-A1DA-6CC4-7452E0112863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kumimoji="1"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オクリンクプラスを開きましょう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11077E15-8E90-2ACC-0EF6-A79130B42FBB}"/>
              </a:ext>
            </a:extLst>
          </p:cNvPr>
          <p:cNvSpPr/>
          <p:nvPr/>
        </p:nvSpPr>
        <p:spPr>
          <a:xfrm>
            <a:off x="193470" y="1422918"/>
            <a:ext cx="5091193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①ミライシードを開きます。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②オクリンクプラスをタップします。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5" name="図 24" descr="カレンダー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8910C1CB-FF2B-9AD8-1BFE-AE51141539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4599" y="1391707"/>
            <a:ext cx="6120000" cy="3669119"/>
          </a:xfrm>
          <a:prstGeom prst="rect">
            <a:avLst/>
          </a:prstGeom>
        </p:spPr>
      </p:pic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083C700F-FB6F-ED8D-B576-3B0A2D6805B7}"/>
              </a:ext>
            </a:extLst>
          </p:cNvPr>
          <p:cNvSpPr/>
          <p:nvPr/>
        </p:nvSpPr>
        <p:spPr>
          <a:xfrm>
            <a:off x="5974597" y="1938709"/>
            <a:ext cx="1464590" cy="73616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29B24990-171C-FBFC-975D-86EEB9E208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1700" y="2372395"/>
            <a:ext cx="780356" cy="780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2434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93BA9D-0F9E-6784-D15B-C380C75575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カレンダー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66909532-D6D6-D741-B732-E510DDA030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555" y="1412875"/>
            <a:ext cx="6948975" cy="400952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73D849C9-191A-D5F9-FDC1-325EA8E97E6D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時間割</a:t>
            </a:r>
            <a:r>
              <a:rPr kumimoji="1"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を選びましょう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ED9E378-C821-872F-A94C-FA5FAC2ABEF7}"/>
              </a:ext>
            </a:extLst>
          </p:cNvPr>
          <p:cNvSpPr/>
          <p:nvPr/>
        </p:nvSpPr>
        <p:spPr>
          <a:xfrm>
            <a:off x="193470" y="1422918"/>
            <a:ext cx="5091193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①先生から指示された時間割を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タップします。</a:t>
            </a:r>
            <a:endParaRPr kumimoji="1"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E9677088-9E26-1B77-1052-FC5977396BF7}"/>
              </a:ext>
            </a:extLst>
          </p:cNvPr>
          <p:cNvSpPr/>
          <p:nvPr/>
        </p:nvSpPr>
        <p:spPr>
          <a:xfrm>
            <a:off x="5553056" y="2203415"/>
            <a:ext cx="1179517" cy="129234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グラフィックス 2" descr="右向き指示マーク 単色塗りつぶし">
            <a:extLst>
              <a:ext uri="{FF2B5EF4-FFF2-40B4-BE49-F238E27FC236}">
                <a16:creationId xmlns:a16="http://schemas.microsoft.com/office/drawing/2014/main" id="{A808B83F-9F7F-F9AD-F311-C2042A367B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5496652">
            <a:off x="6286265" y="3357171"/>
            <a:ext cx="654994" cy="654994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D80EB45C-C065-223F-BEE1-233BCB653C71}"/>
              </a:ext>
            </a:extLst>
          </p:cNvPr>
          <p:cNvSpPr/>
          <p:nvPr/>
        </p:nvSpPr>
        <p:spPr>
          <a:xfrm>
            <a:off x="4791139" y="100316"/>
            <a:ext cx="769445" cy="3529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わり</a:t>
            </a:r>
            <a:endParaRPr kumimoji="1" lang="en-US" altLang="ja-JP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1E67C13-075D-6CD9-83EC-4FA9CA1E3D98}"/>
              </a:ext>
            </a:extLst>
          </p:cNvPr>
          <p:cNvSpPr/>
          <p:nvPr/>
        </p:nvSpPr>
        <p:spPr>
          <a:xfrm>
            <a:off x="3710256" y="1163572"/>
            <a:ext cx="769445" cy="3529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kumimoji="1" lang="ja-JP" altLang="en-US" sz="16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わり</a:t>
            </a:r>
            <a:endParaRPr kumimoji="1" lang="en-US" altLang="ja-JP" sz="16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993355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E09160-5902-EB27-B480-941FDE9B7B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ダイアグラム&#10;&#10;AI 生成コンテンツは誤りを含む可能性があります。">
            <a:extLst>
              <a:ext uri="{FF2B5EF4-FFF2-40B4-BE49-F238E27FC236}">
                <a16:creationId xmlns:a16="http://schemas.microsoft.com/office/drawing/2014/main" id="{6E294E30-546E-C664-8C48-C98062AB1A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4134" y="3098274"/>
            <a:ext cx="5449865" cy="314317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0" name="図 9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9F144CBA-499C-9F6C-3EA7-9D8A532E3C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858" y="3083065"/>
            <a:ext cx="5449865" cy="3158387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1" name="図 10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A63F9AA6-C42C-056C-4FAF-6E8B002BC7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45525" y="1046911"/>
            <a:ext cx="1348946" cy="1044000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FCC3D809-9BCD-18C0-B70D-25D0E006B883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kumimoji="1"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カードを作りましょう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890CD0F7-142F-C7EE-6E87-13970A10EF03}"/>
              </a:ext>
            </a:extLst>
          </p:cNvPr>
          <p:cNvSpPr/>
          <p:nvPr/>
        </p:nvSpPr>
        <p:spPr>
          <a:xfrm>
            <a:off x="193470" y="1422918"/>
            <a:ext cx="6680028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 anchorCtr="0"/>
          <a:lstStyle/>
          <a:p>
            <a:r>
              <a:rPr lang="ja-JP" altLang="en-US" sz="2400" dirty="0">
                <a:solidFill>
                  <a:schemeClr val="tx1"/>
                </a:solidFill>
                <a:latin typeface="メイリオ"/>
                <a:ea typeface="メイリオ"/>
              </a:rPr>
              <a:t>①下にある　　 　　 　をタップします。</a:t>
            </a:r>
            <a:endParaRPr kumimoji="1" lang="en-US" altLang="ja-JP" sz="2400" dirty="0">
              <a:solidFill>
                <a:schemeClr val="tx1"/>
              </a:solidFill>
              <a:latin typeface="メイリオ"/>
              <a:ea typeface="メイリオ"/>
            </a:endParaRPr>
          </a:p>
          <a:p>
            <a:endParaRPr kumimoji="1"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②カードができたら、カードをタップします。</a:t>
            </a:r>
            <a:endParaRPr kumimoji="1"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2D17F6DC-7E41-654B-4484-83963F8B736D}"/>
              </a:ext>
            </a:extLst>
          </p:cNvPr>
          <p:cNvSpPr/>
          <p:nvPr/>
        </p:nvSpPr>
        <p:spPr>
          <a:xfrm>
            <a:off x="1906292" y="5945021"/>
            <a:ext cx="356462" cy="3627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9C584319-2A08-77B8-38BA-1CCC7C936188}"/>
              </a:ext>
            </a:extLst>
          </p:cNvPr>
          <p:cNvSpPr/>
          <p:nvPr/>
        </p:nvSpPr>
        <p:spPr>
          <a:xfrm>
            <a:off x="8677339" y="4528550"/>
            <a:ext cx="1092629" cy="67583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9" name="グラフィックス 8" descr="右向き指示マーク 単色塗りつぶし">
            <a:extLst>
              <a:ext uri="{FF2B5EF4-FFF2-40B4-BE49-F238E27FC236}">
                <a16:creationId xmlns:a16="http://schemas.microsoft.com/office/drawing/2014/main" id="{A1C3CA9F-B801-A30B-97D7-1F929F3BD76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5496652">
            <a:off x="8980689" y="4977881"/>
            <a:ext cx="654994" cy="654994"/>
          </a:xfrm>
          <a:prstGeom prst="rect">
            <a:avLst/>
          </a:prstGeom>
        </p:spPr>
      </p:pic>
      <p:pic>
        <p:nvPicPr>
          <p:cNvPr id="6" name="グラフィックス 5" descr="右向き指示マーク 単色塗りつぶし">
            <a:extLst>
              <a:ext uri="{FF2B5EF4-FFF2-40B4-BE49-F238E27FC236}">
                <a16:creationId xmlns:a16="http://schemas.microsoft.com/office/drawing/2014/main" id="{0233BFA3-C9B6-6B90-B4AE-CF64C84BF35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5496652">
            <a:off x="1938423" y="6143299"/>
            <a:ext cx="654994" cy="654994"/>
          </a:xfrm>
          <a:prstGeom prst="rect">
            <a:avLst/>
          </a:prstGeom>
        </p:spPr>
      </p:pic>
      <p:sp>
        <p:nvSpPr>
          <p:cNvPr id="16" name="矢印: 右 15">
            <a:extLst>
              <a:ext uri="{FF2B5EF4-FFF2-40B4-BE49-F238E27FC236}">
                <a16:creationId xmlns:a16="http://schemas.microsoft.com/office/drawing/2014/main" id="{F2711701-37A3-0C73-D26F-50C9EB9831B1}"/>
              </a:ext>
            </a:extLst>
          </p:cNvPr>
          <p:cNvSpPr/>
          <p:nvPr/>
        </p:nvSpPr>
        <p:spPr>
          <a:xfrm>
            <a:off x="5851902" y="4204910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195463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DAC8B651FE8FAB4980A0CD832FD20183" ma:contentTypeVersion="15" ma:contentTypeDescription="新しいドキュメントを作成します。" ma:contentTypeScope="" ma:versionID="728bc0fdc52b5e6d067aa5c47e9a9518">
  <xsd:schema xmlns:xsd="http://www.w3.org/2001/XMLSchema" xmlns:xs="http://www.w3.org/2001/XMLSchema" xmlns:p="http://schemas.microsoft.com/office/2006/metadata/properties" xmlns:ns2="ceeaadb8-670c-4bbc-bf54-732c07c9b9a6" xmlns:ns3="9240f669-f077-4ccc-9b51-f4d7bb1f72fc" targetNamespace="http://schemas.microsoft.com/office/2006/metadata/properties" ma:root="true" ma:fieldsID="53d00d6f3e6be8146a5720eaed4b0c25" ns2:_="" ns3:_="">
    <xsd:import namespace="ceeaadb8-670c-4bbc-bf54-732c07c9b9a6"/>
    <xsd:import namespace="9240f669-f077-4ccc-9b51-f4d7bb1f72f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aadb8-670c-4bbc-bf54-732c07c9b9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画像タグ" ma:readOnly="false" ma:fieldId="{5cf76f15-5ced-4ddc-b409-7134ff3c332f}" ma:taxonomyMulti="true" ma:sspId="6636be5e-3ab2-4972-9ba5-a3fa17e616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40f669-f077-4ccc-9b51-f4d7bb1f72f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bfa36a7-b595-4603-9458-511d54251f81}" ma:internalName="TaxCatchAll" ma:showField="CatchAllData" ma:web="9240f669-f077-4ccc-9b51-f4d7bb1f72f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eeaadb8-670c-4bbc-bf54-732c07c9b9a6">
      <Terms xmlns="http://schemas.microsoft.com/office/infopath/2007/PartnerControls"/>
    </lcf76f155ced4ddcb4097134ff3c332f>
    <TaxCatchAll xmlns="9240f669-f077-4ccc-9b51-f4d7bb1f72fc" xsi:nil="true"/>
  </documentManagement>
</p:properties>
</file>

<file path=customXml/itemProps1.xml><?xml version="1.0" encoding="utf-8"?>
<ds:datastoreItem xmlns:ds="http://schemas.openxmlformats.org/officeDocument/2006/customXml" ds:itemID="{659A7B81-2694-4CF5-8C73-6D6ACF955A14}"/>
</file>

<file path=customXml/itemProps2.xml><?xml version="1.0" encoding="utf-8"?>
<ds:datastoreItem xmlns:ds="http://schemas.openxmlformats.org/officeDocument/2006/customXml" ds:itemID="{3D5EC8AB-96AD-42D7-AE98-7005B8AEAB24}"/>
</file>

<file path=customXml/itemProps3.xml><?xml version="1.0" encoding="utf-8"?>
<ds:datastoreItem xmlns:ds="http://schemas.openxmlformats.org/officeDocument/2006/customXml" ds:itemID="{650CE609-1B35-4460-A9D1-3EDFCF772521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1263</Words>
  <Application>Microsoft Office PowerPoint</Application>
  <PresentationFormat>ワイド画面</PresentationFormat>
  <Paragraphs>181</Paragraphs>
  <Slides>24</Slides>
  <Notes>24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24</vt:i4>
      </vt:variant>
    </vt:vector>
  </HeadingPairs>
  <TitlesOfParts>
    <vt:vector size="31" baseType="lpstr">
      <vt:lpstr>ＭＳ Ｐゴシック</vt:lpstr>
      <vt:lpstr>メイリオ</vt:lpstr>
      <vt:lpstr>游ゴシック</vt:lpstr>
      <vt:lpstr>Aptos</vt:lpstr>
      <vt:lpstr>Aptos Display</vt:lpstr>
      <vt:lpstr>Arial</vt:lpstr>
      <vt:lpstr>Office テーマ</vt:lpstr>
      <vt:lpstr>提示資料 オクリンクプラスをつかってみよう - 協働学習 -​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オクリンクプラスをつかってみよう　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revision>1</cp:revision>
  <dcterms:created xsi:type="dcterms:W3CDTF">2026-03-06T02:51:38Z</dcterms:created>
  <dcterms:modified xsi:type="dcterms:W3CDTF">2026-03-06T02:51:46Z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0x010100DAC8B651FE8FAB4980A0CD832FD20183</vt:lpwstr>
  </property>
</Properties>
</file>