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82" r:id="rId2"/>
    <p:sldId id="271" r:id="rId3"/>
    <p:sldId id="272" r:id="rId4"/>
    <p:sldId id="257" r:id="rId5"/>
    <p:sldId id="259" r:id="rId6"/>
    <p:sldId id="261" r:id="rId7"/>
    <p:sldId id="264" r:id="rId8"/>
    <p:sldId id="273" r:id="rId9"/>
    <p:sldId id="278" r:id="rId10"/>
    <p:sldId id="277" r:id="rId11"/>
    <p:sldId id="266" r:id="rId12"/>
    <p:sldId id="275" r:id="rId13"/>
    <p:sldId id="276" r:id="rId14"/>
    <p:sldId id="269" r:id="rId15"/>
    <p:sldId id="274" r:id="rId16"/>
    <p:sldId id="268" r:id="rId17"/>
    <p:sldId id="270" r:id="rId18"/>
    <p:sldId id="281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ED77C1-9AC2-4EC7-8E77-6D47E2EEF540}" v="8" dt="2026-03-05T12:33:55.994"/>
    <p1510:client id="{C3EB33B9-CB72-4D95-A847-6F62601A279B}" v="3" dt="2026-03-06T02:30:55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580" autoAdjust="0"/>
  </p:normalViewPr>
  <p:slideViewPr>
    <p:cSldViewPr snapToGrid="0">
      <p:cViewPr varScale="1">
        <p:scale>
          <a:sx n="76" d="100"/>
          <a:sy n="76" d="100"/>
        </p:scale>
        <p:origin x="608" y="48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r>
              <a:rPr lang="ja-JP" altLang="en-US" dirty="0"/>
              <a:t>，</a:t>
            </a:r>
            <a:r>
              <a:rPr lang="en-US" altLang="ja-JP" dirty="0"/>
              <a:t>2</a:t>
            </a:r>
            <a:r>
              <a:rPr lang="ja-JP" altLang="en-US" dirty="0"/>
              <a:t>年向け</a:t>
            </a:r>
            <a:endParaRPr lang="en-US" altLang="ja-JP" dirty="0"/>
          </a:p>
          <a:p>
            <a:r>
              <a:rPr lang="ja-JP" altLang="en-US" dirty="0"/>
              <a:t>カード作成→カメラ→ペン→カードの追加→並べ替え→提出</a:t>
            </a:r>
            <a:r>
              <a:rPr lang="en-US" altLang="ja-JP" dirty="0"/>
              <a:t>BOX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B02E8-BFEE-498A-C735-6E308A15A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2F68FC-943B-AF7A-193E-2B885D0C3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2C4581-A172-7B3F-1A57-00F208D7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D4F881-081D-E96D-46A1-6863991A5E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6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01D50-DA4F-7169-A860-401093E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FE7140-2DF5-6CB0-84CC-934344B43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D199-7A2B-2333-6407-DBC098CC9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2515C-047D-1CC2-01C0-E4B76BA0C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07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EA38D-7C40-F0F7-E291-35A7D9453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1235CB7-CDD7-B163-BF54-2444266E1B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616CCC-FD0D-3B21-7243-FE4262471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1591D84-0E07-F46A-9847-D2E4D5355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4361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C1476-A981-B48D-2111-1235B1324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AF05C23-B8BF-A07F-CD1E-50739FEA7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5EB2A45-7473-002C-C064-925808412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7041EF3-1666-6437-4FB8-BC7C06DAE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1779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603F9-DE4F-6EC0-9AC3-35EE419A2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BF84980-E22E-655C-1BC3-4C5F13E1C5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EA763FC-26D4-2992-34C2-2CCCEE95B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494AD1A-F988-47CE-243F-1ECB60AAE8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591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806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B5CDA-C915-8275-43C3-0EFD28635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BB1BC4B-C24F-69BC-FDDA-3988A1CFB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7DD765F-2E81-DDE8-DD65-D14E193025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5C71187-BD6D-E8BB-C4B7-6536F35FC8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69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CC1E-3100-68A6-6692-A06B5E805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FBE0476-3D76-A65B-D6E7-580DB9C8C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B203B5-60B5-796E-68E5-60F1CDE17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149919-CA0A-6753-2CB5-4A4919DEF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612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漢字表記は小学校</a:t>
            </a:r>
            <a:r>
              <a:rPr lang="en-US" altLang="ja-JP" dirty="0"/>
              <a:t>1</a:t>
            </a:r>
            <a:r>
              <a:rPr lang="ja-JP" altLang="en-US" dirty="0"/>
              <a:t>，</a:t>
            </a:r>
            <a:r>
              <a:rPr lang="en-US" altLang="ja-JP" dirty="0"/>
              <a:t>2</a:t>
            </a:r>
            <a:r>
              <a:rPr lang="ja-JP" altLang="en-US" dirty="0"/>
              <a:t>年想定</a:t>
            </a:r>
            <a:endParaRPr lang="en-US" altLang="ja-JP" dirty="0"/>
          </a:p>
          <a:p>
            <a:r>
              <a:rPr lang="ja-JP" altLang="en-US" dirty="0"/>
              <a:t>カード作成→カメラ→ペン→カードの追加→並べ替え→提出</a:t>
            </a:r>
            <a:r>
              <a:rPr lang="en-US" altLang="ja-JP" dirty="0"/>
              <a:t>BOX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D234B-1417-059C-166F-855E096D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D0156E-A5C7-9476-3C78-A53953728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E1B722-8BB3-BB43-29F0-6E12CDF6C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9A3225-F520-68B4-46B8-82B5AC0C0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943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4EE12-BE0A-783F-7289-324141E67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83F242A-7B06-4AC3-0F4E-1F1EACBD47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9EDFEF-22CA-320E-C40A-54513839C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8A34251-9305-C5D6-6069-B9B6C43A9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974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20.svg"/><Relationship Id="rId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22.svg"/><Relationship Id="rId9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irasutoya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1912594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 dirty="0">
                <a:latin typeface="メイリオ"/>
                <a:ea typeface="メイリオ"/>
              </a:rPr>
              <a:t>提示資料</a:t>
            </a:r>
            <a:br>
              <a:rPr lang="en-US" altLang="ja-JP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dirty="0">
                <a:latin typeface="メイリオ"/>
                <a:ea typeface="メイリオ"/>
              </a:rPr>
              <a:t>オクリンクプラスをつかってみよう</a:t>
            </a:r>
            <a:br>
              <a:rPr lang="ja-JP" altLang="en-US" sz="3600" dirty="0">
                <a:latin typeface="メイリオ"/>
                <a:ea typeface="メイリオ"/>
              </a:rPr>
            </a:br>
            <a:r>
              <a:rPr lang="en-US" altLang="ja-JP" sz="3600" dirty="0">
                <a:latin typeface="メイリオ"/>
                <a:ea typeface="メイリオ"/>
              </a:rPr>
              <a:t>- </a:t>
            </a:r>
            <a:r>
              <a:rPr lang="ja-JP" altLang="en-US" sz="3600" dirty="0">
                <a:latin typeface="メイリオ"/>
                <a:ea typeface="メイリオ"/>
              </a:rPr>
              <a:t>カード作成 </a:t>
            </a:r>
            <a:r>
              <a:rPr lang="en-US" altLang="ja-JP" sz="3600" dirty="0">
                <a:latin typeface="メイリオ"/>
                <a:ea typeface="メイリオ"/>
              </a:rPr>
              <a:t>-</a:t>
            </a:r>
            <a:endParaRPr lang="ja-JP" altLang="en-US" sz="3600" dirty="0">
              <a:latin typeface="メイリオ"/>
              <a:ea typeface="メイリオ"/>
            </a:endParaRP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828800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，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は、先生向けの参考資料となります。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16ED9-3BA9-55A7-4A70-2BF352749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3BF5231-C1D1-CBCE-0E2E-D6849BB28F49}"/>
              </a:ext>
            </a:extLst>
          </p:cNvPr>
          <p:cNvGrpSpPr/>
          <p:nvPr/>
        </p:nvGrpSpPr>
        <p:grpSpPr>
          <a:xfrm>
            <a:off x="8057213" y="1422918"/>
            <a:ext cx="4005635" cy="2797200"/>
            <a:chOff x="8057213" y="1422918"/>
            <a:chExt cx="4005635" cy="2797200"/>
          </a:xfrm>
        </p:grpSpPr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600CEE6-5D8C-9F52-5346-F44491E658D5}"/>
                </a:ext>
              </a:extLst>
            </p:cNvPr>
            <p:cNvSpPr/>
            <p:nvPr/>
          </p:nvSpPr>
          <p:spPr>
            <a:xfrm>
              <a:off x="8057213" y="1422918"/>
              <a:ext cx="4005635" cy="2797200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1AC8E4-7455-ED99-BD09-773E90E5DB0D}"/>
                </a:ext>
              </a:extLst>
            </p:cNvPr>
            <p:cNvSpPr txBox="1"/>
            <p:nvPr/>
          </p:nvSpPr>
          <p:spPr>
            <a:xfrm>
              <a:off x="8207513" y="1630455"/>
              <a:ext cx="36218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endPara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次のことを求めています：</a:t>
              </a: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D46F0D9C-7DC7-AD63-9BE0-606EFCB41663}"/>
                </a:ext>
              </a:extLst>
            </p:cNvPr>
            <p:cNvSpPr txBox="1"/>
            <p:nvPr/>
          </p:nvSpPr>
          <p:spPr>
            <a:xfrm>
              <a:off x="8943768" y="2417806"/>
              <a:ext cx="182614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マイクを使用する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カメラを使用する</a:t>
              </a:r>
            </a:p>
          </p:txBody>
        </p:sp>
        <p:pic>
          <p:nvPicPr>
            <p:cNvPr id="27" name="グラフィックス 26" descr="無線マイク 枠線">
              <a:extLst>
                <a:ext uri="{FF2B5EF4-FFF2-40B4-BE49-F238E27FC236}">
                  <a16:creationId xmlns:a16="http://schemas.microsoft.com/office/drawing/2014/main" id="{CF384EFB-2306-EA06-3DD8-CE960953F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97948" y="2358346"/>
              <a:ext cx="461548" cy="461548"/>
            </a:xfrm>
            <a:prstGeom prst="rect">
              <a:avLst/>
            </a:prstGeom>
          </p:spPr>
        </p:pic>
        <p:pic>
          <p:nvPicPr>
            <p:cNvPr id="29" name="グラフィックス 28" descr="カメラ 枠線">
              <a:extLst>
                <a:ext uri="{FF2B5EF4-FFF2-40B4-BE49-F238E27FC236}">
                  <a16:creationId xmlns:a16="http://schemas.microsoft.com/office/drawing/2014/main" id="{5D189F15-7F06-45B5-0E85-061026584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08965" y="2864515"/>
              <a:ext cx="461548" cy="461548"/>
            </a:xfrm>
            <a:prstGeom prst="rect">
              <a:avLst/>
            </a:prstGeom>
          </p:spPr>
        </p:pic>
        <p:sp>
          <p:nvSpPr>
            <p:cNvPr id="30" name="四角形: 角を丸くする 29">
              <a:extLst>
                <a:ext uri="{FF2B5EF4-FFF2-40B4-BE49-F238E27FC236}">
                  <a16:creationId xmlns:a16="http://schemas.microsoft.com/office/drawing/2014/main" id="{237728BB-3D6D-18CC-8128-4474923B676F}"/>
                </a:ext>
              </a:extLst>
            </p:cNvPr>
            <p:cNvSpPr/>
            <p:nvPr/>
          </p:nvSpPr>
          <p:spPr>
            <a:xfrm>
              <a:off x="9349820" y="3427835"/>
              <a:ext cx="1337209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ブロック</a:t>
              </a: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3622A52-086E-A7F9-659C-78EB6B3F2042}"/>
                </a:ext>
              </a:extLst>
            </p:cNvPr>
            <p:cNvSpPr/>
            <p:nvPr/>
          </p:nvSpPr>
          <p:spPr>
            <a:xfrm>
              <a:off x="10848759" y="3429000"/>
              <a:ext cx="1008461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</a:t>
              </a:r>
            </a:p>
          </p:txBody>
        </p:sp>
      </p:grpSp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E80D660-C503-BA1D-767E-EDDD3CE79A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600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2A257A3-79D4-F70D-03A0-A83E3A72F96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E270DA-71A6-1581-3C0B-ABA9406D0AE0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53343749-40DC-F692-F540-A197ABC4ACAC}"/>
              </a:ext>
            </a:extLst>
          </p:cNvPr>
          <p:cNvSpPr/>
          <p:nvPr/>
        </p:nvSpPr>
        <p:spPr>
          <a:xfrm>
            <a:off x="543990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C6EABF0-82CC-D95A-84C4-82A3C5BD68D2}"/>
              </a:ext>
            </a:extLst>
          </p:cNvPr>
          <p:cNvSpPr/>
          <p:nvPr/>
        </p:nvSpPr>
        <p:spPr>
          <a:xfrm>
            <a:off x="10769909" y="3326064"/>
            <a:ext cx="1187608" cy="739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947B89E3-D520-8E77-AE39-1F0F2580A9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11142519" y="3942153"/>
            <a:ext cx="654994" cy="654994"/>
          </a:xfrm>
          <a:prstGeom prst="rect">
            <a:avLst/>
          </a:prstGeom>
        </p:spPr>
      </p:pic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15B64C5D-270D-6DD9-5DD0-C39B116AE7CC}"/>
              </a:ext>
            </a:extLst>
          </p:cNvPr>
          <p:cNvSpPr/>
          <p:nvPr/>
        </p:nvSpPr>
        <p:spPr>
          <a:xfrm>
            <a:off x="649120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D182173-9B89-5D01-E757-24043079975D}"/>
              </a:ext>
            </a:extLst>
          </p:cNvPr>
          <p:cNvSpPr/>
          <p:nvPr/>
        </p:nvSpPr>
        <p:spPr>
          <a:xfrm>
            <a:off x="537015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BBC8DEB7-5E1F-5916-5353-EA0DFCF74924}"/>
              </a:ext>
            </a:extLst>
          </p:cNvPr>
          <p:cNvSpPr/>
          <p:nvPr/>
        </p:nvSpPr>
        <p:spPr>
          <a:xfrm>
            <a:off x="654802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A954912-A517-32B9-5E35-6A47850409F7}"/>
              </a:ext>
            </a:extLst>
          </p:cNvPr>
          <p:cNvGrpSpPr/>
          <p:nvPr/>
        </p:nvGrpSpPr>
        <p:grpSpPr>
          <a:xfrm>
            <a:off x="4774367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10E4A4CC-2C1C-69AA-220E-96BF7244BB98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154001C8-925B-4C11-DA6E-E7C5502A3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8E2A3D4-37A2-481E-5656-45E87CFB8AA5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Edge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FF1B127-37B8-C277-581B-2BC60FDC2720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Microsoct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Edge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07B2D3A-09CD-80F1-B2D3-F2DF3CE7229E}"/>
              </a:ext>
            </a:extLst>
          </p:cNvPr>
          <p:cNvSpPr/>
          <p:nvPr/>
        </p:nvSpPr>
        <p:spPr>
          <a:xfrm>
            <a:off x="12551343" y="37016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Edge</a:t>
            </a:r>
            <a:r>
              <a:rPr kumimoji="1" lang="ja-JP" altLang="en-US" dirty="0"/>
              <a:t>の際は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4282759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E7B99-6565-6427-3575-C74FFDC1A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EB93412-7EA5-4F82-B1CE-EA4BF7FA9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1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69F757-01F7-7252-474F-C6D93581A8F8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5C81512-23E5-AF56-1915-D47D7ED866A1}"/>
              </a:ext>
            </a:extLst>
          </p:cNvPr>
          <p:cNvSpPr/>
          <p:nvPr/>
        </p:nvSpPr>
        <p:spPr>
          <a:xfrm>
            <a:off x="599481" y="1422918"/>
            <a:ext cx="892641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サイトへのアクセス時は許可（きょか）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E47B6355-C0FE-6EAD-6B2C-F3590118AC0F}"/>
              </a:ext>
            </a:extLst>
          </p:cNvPr>
          <p:cNvSpPr/>
          <p:nvPr/>
        </p:nvSpPr>
        <p:spPr>
          <a:xfrm>
            <a:off x="503711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8C894BD0-5E1C-CBE9-5592-F48D78E657AC}"/>
              </a:ext>
            </a:extLst>
          </p:cNvPr>
          <p:cNvSpPr/>
          <p:nvPr/>
        </p:nvSpPr>
        <p:spPr>
          <a:xfrm>
            <a:off x="608841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A55E9BB-DB0B-AEE5-DF79-E94D912045E1}"/>
              </a:ext>
            </a:extLst>
          </p:cNvPr>
          <p:cNvSpPr/>
          <p:nvPr/>
        </p:nvSpPr>
        <p:spPr>
          <a:xfrm>
            <a:off x="496736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8248A8B4-2D2A-DDF5-6B24-A62A7FF9C36D}"/>
              </a:ext>
            </a:extLst>
          </p:cNvPr>
          <p:cNvSpPr/>
          <p:nvPr/>
        </p:nvSpPr>
        <p:spPr>
          <a:xfrm>
            <a:off x="614523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02C45B21-228B-71A1-1524-0CB960DCDBC5}"/>
              </a:ext>
            </a:extLst>
          </p:cNvPr>
          <p:cNvGrpSpPr/>
          <p:nvPr/>
        </p:nvGrpSpPr>
        <p:grpSpPr>
          <a:xfrm>
            <a:off x="5313381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FDA8FDD4-D7C7-60AC-C1A7-9B6F6ADAE0AE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04B54FC1-2781-4C8A-D7C5-1E76A1A8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489E96-3100-21B3-BC31-E68BE5FCE000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A460D1-2C9E-1BC3-8062-EC35B2264178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2C52A2-6258-8343-0F0E-EB18F3622310}"/>
              </a:ext>
            </a:extLst>
          </p:cNvPr>
          <p:cNvSpPr/>
          <p:nvPr/>
        </p:nvSpPr>
        <p:spPr>
          <a:xfrm>
            <a:off x="12503737" y="130882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Chrome</a:t>
            </a:r>
            <a:r>
              <a:rPr lang="ja-JP" altLang="en-US" dirty="0"/>
              <a:t>ブラウザ</a:t>
            </a:r>
            <a:r>
              <a:rPr kumimoji="1" lang="ja-JP" altLang="en-US" dirty="0"/>
              <a:t>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1C27E7C1-6319-89F3-D1DC-02B0536EE976}"/>
              </a:ext>
            </a:extLst>
          </p:cNvPr>
          <p:cNvGrpSpPr/>
          <p:nvPr/>
        </p:nvGrpSpPr>
        <p:grpSpPr>
          <a:xfrm>
            <a:off x="8863560" y="1159085"/>
            <a:ext cx="2986673" cy="4984020"/>
            <a:chOff x="8863560" y="1159085"/>
            <a:chExt cx="2986673" cy="4984020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64BA8BA4-D66E-9D62-C5F0-BB39B5836050}"/>
                </a:ext>
              </a:extLst>
            </p:cNvPr>
            <p:cNvSpPr/>
            <p:nvPr/>
          </p:nvSpPr>
          <p:spPr>
            <a:xfrm>
              <a:off x="8863560" y="1159085"/>
              <a:ext cx="2986673" cy="4984020"/>
            </a:xfrm>
            <a:prstGeom prst="roundRect">
              <a:avLst>
                <a:gd name="adj" fmla="val 179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35FA0123-303E-74AB-BDF8-FD1B39C40818}"/>
                </a:ext>
              </a:extLst>
            </p:cNvPr>
            <p:cNvSpPr txBox="1"/>
            <p:nvPr/>
          </p:nvSpPr>
          <p:spPr>
            <a:xfrm>
              <a:off x="8943768" y="1285952"/>
              <a:ext cx="29064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が次の許可を</a:t>
              </a:r>
              <a:r>
                <a:rPr kumimoji="1"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求めています：</a:t>
              </a:r>
            </a:p>
          </p:txBody>
        </p:sp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0C231EBC-7F47-DD7B-CB31-4B06C09986ED}"/>
                </a:ext>
              </a:extLst>
            </p:cNvPr>
            <p:cNvGrpSpPr/>
            <p:nvPr/>
          </p:nvGrpSpPr>
          <p:grpSpPr>
            <a:xfrm>
              <a:off x="9091364" y="1788613"/>
              <a:ext cx="2283292" cy="461665"/>
              <a:chOff x="9091364" y="1788613"/>
              <a:chExt cx="2283292" cy="461665"/>
            </a:xfrm>
          </p:grpSpPr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C0858FF-98F3-8C30-4344-66262055D0DC}"/>
                  </a:ext>
                </a:extLst>
              </p:cNvPr>
              <p:cNvSpPr txBox="1"/>
              <p:nvPr/>
            </p:nvSpPr>
            <p:spPr>
              <a:xfrm>
                <a:off x="9266387" y="1788613"/>
                <a:ext cx="21082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</a:t>
                </a:r>
                <a:r>
                  <a:rPr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カメラ</a:t>
                </a:r>
                <a:r>
                  <a:rPr kumimoji="1"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の使用</a:t>
                </a:r>
                <a:r>
                  <a:rPr kumimoji="1" lang="en-US" altLang="ja-JP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</a:p>
              <a:p>
                <a:r>
                  <a:rPr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利用可能なマイクの使用</a:t>
                </a:r>
                <a:r>
                  <a:rPr lang="en-US" altLang="ja-JP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  <a:endParaRPr kumimoji="1" lang="en-US" altLang="ja-JP" sz="1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5" name="グラフィックス 24" descr="無線マイク 枠線">
                <a:extLst>
                  <a:ext uri="{FF2B5EF4-FFF2-40B4-BE49-F238E27FC236}">
                    <a16:creationId xmlns:a16="http://schemas.microsoft.com/office/drawing/2014/main" id="{29249E25-5FDE-6D10-47B1-B0CD57A25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091364" y="2001843"/>
                <a:ext cx="194041" cy="194041"/>
              </a:xfrm>
              <a:prstGeom prst="rect">
                <a:avLst/>
              </a:prstGeom>
            </p:spPr>
          </p:pic>
          <p:sp>
            <p:nvSpPr>
              <p:cNvPr id="64" name="フリーフォーム: 図形 63">
                <a:extLst>
                  <a:ext uri="{FF2B5EF4-FFF2-40B4-BE49-F238E27FC236}">
                    <a16:creationId xmlns:a16="http://schemas.microsoft.com/office/drawing/2014/main" id="{889B5D40-FCD6-A258-A718-FE9B1EEB7418}"/>
                  </a:ext>
                </a:extLst>
              </p:cNvPr>
              <p:cNvSpPr/>
              <p:nvPr/>
            </p:nvSpPr>
            <p:spPr>
              <a:xfrm rot="16200000">
                <a:off x="9146067" y="1808110"/>
                <a:ext cx="105705" cy="172972"/>
              </a:xfrm>
              <a:custGeom>
                <a:avLst/>
                <a:gdLst>
                  <a:gd name="connsiteX0" fmla="*/ 371806 w 454623"/>
                  <a:gd name="connsiteY0" fmla="*/ 726859 h 726859"/>
                  <a:gd name="connsiteX1" fmla="*/ 75724 w 454623"/>
                  <a:gd name="connsiteY1" fmla="*/ 726859 h 726859"/>
                  <a:gd name="connsiteX2" fmla="*/ 223765 w 454623"/>
                  <a:gd name="connsiteY2" fmla="*/ 586091 h 726859"/>
                  <a:gd name="connsiteX3" fmla="*/ 454623 w 454623"/>
                  <a:gd name="connsiteY3" fmla="*/ 0 h 726859"/>
                  <a:gd name="connsiteX4" fmla="*/ 454623 w 454623"/>
                  <a:gd name="connsiteY4" fmla="*/ 586088 h 726859"/>
                  <a:gd name="connsiteX5" fmla="*/ 0 w 454623"/>
                  <a:gd name="connsiteY5" fmla="*/ 586088 h 726859"/>
                  <a:gd name="connsiteX6" fmla="*/ 0 w 454623"/>
                  <a:gd name="connsiteY6" fmla="*/ 0 h 72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23" h="726859">
                    <a:moveTo>
                      <a:pt x="371806" y="726859"/>
                    </a:moveTo>
                    <a:lnTo>
                      <a:pt x="75724" y="726859"/>
                    </a:lnTo>
                    <a:lnTo>
                      <a:pt x="223765" y="586091"/>
                    </a:lnTo>
                    <a:close/>
                    <a:moveTo>
                      <a:pt x="454623" y="0"/>
                    </a:moveTo>
                    <a:lnTo>
                      <a:pt x="454623" y="586088"/>
                    </a:lnTo>
                    <a:lnTo>
                      <a:pt x="0" y="5860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E826EB42-664B-ABC4-67C3-C684C1F86A30}"/>
                </a:ext>
              </a:extLst>
            </p:cNvPr>
            <p:cNvGrpSpPr/>
            <p:nvPr/>
          </p:nvGrpSpPr>
          <p:grpSpPr>
            <a:xfrm>
              <a:off x="9054910" y="2234949"/>
              <a:ext cx="2630377" cy="2486680"/>
              <a:chOff x="9054910" y="2234949"/>
              <a:chExt cx="2630377" cy="2486680"/>
            </a:xfrm>
          </p:grpSpPr>
          <p:sp>
            <p:nvSpPr>
              <p:cNvPr id="65" name="四角形: 角を丸くする 64">
                <a:extLst>
                  <a:ext uri="{FF2B5EF4-FFF2-40B4-BE49-F238E27FC236}">
                    <a16:creationId xmlns:a16="http://schemas.microsoft.com/office/drawing/2014/main" id="{8AA38424-66DE-8444-0E9E-11101F5CB236}"/>
                  </a:ext>
                </a:extLst>
              </p:cNvPr>
              <p:cNvSpPr/>
              <p:nvPr/>
            </p:nvSpPr>
            <p:spPr>
              <a:xfrm>
                <a:off x="9054910" y="2234949"/>
                <a:ext cx="2630377" cy="2486680"/>
              </a:xfrm>
              <a:prstGeom prst="roundRect">
                <a:avLst>
                  <a:gd name="adj" fmla="val 5100"/>
                </a:avLst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四角形: 角を丸くする 66">
                <a:extLst>
                  <a:ext uri="{FF2B5EF4-FFF2-40B4-BE49-F238E27FC236}">
                    <a16:creationId xmlns:a16="http://schemas.microsoft.com/office/drawing/2014/main" id="{1B53BC02-4D60-40A9-8A0A-0C80F9504522}"/>
                  </a:ext>
                </a:extLst>
              </p:cNvPr>
              <p:cNvSpPr/>
              <p:nvPr/>
            </p:nvSpPr>
            <p:spPr>
              <a:xfrm>
                <a:off x="9152061" y="2320034"/>
                <a:ext cx="2422012" cy="1464612"/>
              </a:xfrm>
              <a:prstGeom prst="roundRect">
                <a:avLst>
                  <a:gd name="adj" fmla="val 51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四角形: 角を丸くする 69">
                <a:extLst>
                  <a:ext uri="{FF2B5EF4-FFF2-40B4-BE49-F238E27FC236}">
                    <a16:creationId xmlns:a16="http://schemas.microsoft.com/office/drawing/2014/main" id="{4C486180-F9CC-4ED9-8E53-90D996F6A647}"/>
                  </a:ext>
                </a:extLst>
              </p:cNvPr>
              <p:cNvSpPr/>
              <p:nvPr/>
            </p:nvSpPr>
            <p:spPr>
              <a:xfrm>
                <a:off x="9159092" y="3869731"/>
                <a:ext cx="2422012" cy="743833"/>
              </a:xfrm>
              <a:prstGeom prst="roundRect">
                <a:avLst>
                  <a:gd name="adj" fmla="val 129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四角形: 角を丸くする 72">
                <a:extLst>
                  <a:ext uri="{FF2B5EF4-FFF2-40B4-BE49-F238E27FC236}">
                    <a16:creationId xmlns:a16="http://schemas.microsoft.com/office/drawing/2014/main" id="{A9584743-531A-0C2D-D940-564F7D356C06}"/>
                  </a:ext>
                </a:extLst>
              </p:cNvPr>
              <p:cNvSpPr/>
              <p:nvPr/>
            </p:nvSpPr>
            <p:spPr>
              <a:xfrm>
                <a:off x="9266387" y="2393784"/>
                <a:ext cx="2171926" cy="987041"/>
              </a:xfrm>
              <a:prstGeom prst="roundRect">
                <a:avLst>
                  <a:gd name="adj" fmla="val 51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四角形: 角を丸くする 74">
                <a:extLst>
                  <a:ext uri="{FF2B5EF4-FFF2-40B4-BE49-F238E27FC236}">
                    <a16:creationId xmlns:a16="http://schemas.microsoft.com/office/drawing/2014/main" id="{B120E05A-95EF-8E53-42B2-5AA7E3954ACD}"/>
                  </a:ext>
                </a:extLst>
              </p:cNvPr>
              <p:cNvSpPr/>
              <p:nvPr/>
            </p:nvSpPr>
            <p:spPr>
              <a:xfrm>
                <a:off x="9266387" y="3454575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四角形: 角を丸くする 75">
                <a:extLst>
                  <a:ext uri="{FF2B5EF4-FFF2-40B4-BE49-F238E27FC236}">
                    <a16:creationId xmlns:a16="http://schemas.microsoft.com/office/drawing/2014/main" id="{E0DBBE67-56FE-E6BD-E389-26C5AF8345BF}"/>
                  </a:ext>
                </a:extLst>
              </p:cNvPr>
              <p:cNvSpPr/>
              <p:nvPr/>
            </p:nvSpPr>
            <p:spPr>
              <a:xfrm>
                <a:off x="9266387" y="4258650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四角形: 角を丸くする 76">
                <a:extLst>
                  <a:ext uri="{FF2B5EF4-FFF2-40B4-BE49-F238E27FC236}">
                    <a16:creationId xmlns:a16="http://schemas.microsoft.com/office/drawing/2014/main" id="{9F6A8E18-0FCB-234C-5CD0-82DC65601E9C}"/>
                  </a:ext>
                </a:extLst>
              </p:cNvPr>
              <p:cNvSpPr/>
              <p:nvPr/>
            </p:nvSpPr>
            <p:spPr>
              <a:xfrm>
                <a:off x="9266387" y="3941907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0" name="四角形: 角を丸くする 79">
              <a:extLst>
                <a:ext uri="{FF2B5EF4-FFF2-40B4-BE49-F238E27FC236}">
                  <a16:creationId xmlns:a16="http://schemas.microsoft.com/office/drawing/2014/main" id="{97B56B2C-D815-EB31-96C6-DD512EF18D25}"/>
                </a:ext>
              </a:extLst>
            </p:cNvPr>
            <p:cNvSpPr/>
            <p:nvPr/>
          </p:nvSpPr>
          <p:spPr>
            <a:xfrm>
              <a:off x="9054909" y="4852289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サイトへのアクセス時は許可</a:t>
              </a:r>
            </a:p>
          </p:txBody>
        </p:sp>
        <p:sp>
          <p:nvSpPr>
            <p:cNvPr id="82" name="四角形: 角を丸くする 81">
              <a:extLst>
                <a:ext uri="{FF2B5EF4-FFF2-40B4-BE49-F238E27FC236}">
                  <a16:creationId xmlns:a16="http://schemas.microsoft.com/office/drawing/2014/main" id="{ADB6C1DA-F9E7-1863-2598-9263DB031334}"/>
                </a:ext>
              </a:extLst>
            </p:cNvPr>
            <p:cNvSpPr/>
            <p:nvPr/>
          </p:nvSpPr>
          <p:spPr>
            <a:xfrm>
              <a:off x="9066098" y="5246411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今回のみ許可</a:t>
              </a:r>
            </a:p>
          </p:txBody>
        </p:sp>
        <p:sp>
          <p:nvSpPr>
            <p:cNvPr id="83" name="四角形: 角を丸くする 82">
              <a:extLst>
                <a:ext uri="{FF2B5EF4-FFF2-40B4-BE49-F238E27FC236}">
                  <a16:creationId xmlns:a16="http://schemas.microsoft.com/office/drawing/2014/main" id="{2D1F370C-891D-02B3-6A36-8FCA45AE2CA4}"/>
                </a:ext>
              </a:extLst>
            </p:cNvPr>
            <p:cNvSpPr/>
            <p:nvPr/>
          </p:nvSpPr>
          <p:spPr>
            <a:xfrm>
              <a:off x="9066099" y="5661012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許可しない</a:t>
              </a:r>
            </a:p>
          </p:txBody>
        </p:sp>
      </p:grp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629CD1C4-67E8-C65D-38B4-59A0A1FF56F1}"/>
              </a:ext>
            </a:extLst>
          </p:cNvPr>
          <p:cNvSpPr/>
          <p:nvPr/>
        </p:nvSpPr>
        <p:spPr>
          <a:xfrm>
            <a:off x="8908703" y="4788957"/>
            <a:ext cx="2906465" cy="4574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914A33C4-B7DC-9F09-298A-5D1B6A9F60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11135532" y="5112337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08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E2244-1B12-DF16-E65B-FB36A7865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 descr="パソコン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1316263-859A-7240-33CE-ED2DFD6FFC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6302" y="3012698"/>
            <a:ext cx="468176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FA156F0-A3D6-0D34-99DB-585C8EFE21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428" y="2997200"/>
            <a:ext cx="4812223" cy="32428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739AA5E-5504-F713-3CB4-B5918C1A683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３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D6307E6-254A-8D52-CC1D-21DFB4067E24}"/>
              </a:ext>
            </a:extLst>
          </p:cNvPr>
          <p:cNvSpPr/>
          <p:nvPr/>
        </p:nvSpPr>
        <p:spPr>
          <a:xfrm>
            <a:off x="193469" y="1422918"/>
            <a:ext cx="9361236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しゃしんがとれたら、　　　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11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しゃしんをとりなおすときは、「もどる」をタップします。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03EBF86-99B9-8B57-3986-8FEE8902A892}"/>
              </a:ext>
            </a:extLst>
          </p:cNvPr>
          <p:cNvSpPr/>
          <p:nvPr/>
        </p:nvSpPr>
        <p:spPr>
          <a:xfrm>
            <a:off x="4548754" y="5937811"/>
            <a:ext cx="782663" cy="3390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E9B29C3A-3DD4-6D63-50C1-8636EBABB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4779778" y="6143298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BDBC28-C844-4682-187B-DFC365D52B51}"/>
              </a:ext>
            </a:extLst>
          </p:cNvPr>
          <p:cNvSpPr/>
          <p:nvPr/>
        </p:nvSpPr>
        <p:spPr>
          <a:xfrm>
            <a:off x="12192000" y="2468326"/>
            <a:ext cx="342512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←この例は、</a:t>
            </a:r>
            <a:r>
              <a:rPr lang="en-US" altLang="ja-JP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での表示です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66862F0-DFCE-37FA-A8F7-91CC5305D4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5547" y="1143996"/>
            <a:ext cx="2270453" cy="765497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2ACBF24A-8E40-105B-A75F-C4922019AF3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C21549A-2657-F305-0D4A-449523FEB27B}"/>
              </a:ext>
            </a:extLst>
          </p:cNvPr>
          <p:cNvSpPr/>
          <p:nvPr/>
        </p:nvSpPr>
        <p:spPr>
          <a:xfrm>
            <a:off x="7426270" y="6373899"/>
            <a:ext cx="369376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カードにしゃしんがはいりました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3454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5F121-3D9D-9095-5220-A00420CF0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花のスクリーンショッ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5FD7C94-5553-E60C-84F0-B3832454A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13" y="2997200"/>
            <a:ext cx="4743422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31DDA28-7E65-217F-6637-12760C38F88C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４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4ECC4A3-986B-4171-C6B5-A2F4D15DADA6}"/>
              </a:ext>
            </a:extLst>
          </p:cNvPr>
          <p:cNvSpPr/>
          <p:nvPr/>
        </p:nvSpPr>
        <p:spPr>
          <a:xfrm>
            <a:off x="193468" y="1422918"/>
            <a:ext cx="11771519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しゃしんにある　　　、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みずいろのマークをうごかして、しゃしんのいらないところをトリミングします</a:t>
            </a:r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（きりとります）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1A046338-E04C-198A-25DB-9E2B4B109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021438" y="3686817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F14B2C9-03B2-D431-4C05-F6F470A915C8}"/>
              </a:ext>
            </a:extLst>
          </p:cNvPr>
          <p:cNvSpPr/>
          <p:nvPr/>
        </p:nvSpPr>
        <p:spPr>
          <a:xfrm>
            <a:off x="12192000" y="2468326"/>
            <a:ext cx="342512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←この例は、</a:t>
            </a:r>
            <a:r>
              <a:rPr lang="en-US" altLang="ja-JP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での表示です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02214C5E-38AF-0463-F53F-EE226F4F4F2C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34DCA9-C871-8554-B715-E6ED77224962}"/>
              </a:ext>
            </a:extLst>
          </p:cNvPr>
          <p:cNvSpPr/>
          <p:nvPr/>
        </p:nvSpPr>
        <p:spPr>
          <a:xfrm>
            <a:off x="1038390" y="3352488"/>
            <a:ext cx="348710" cy="3390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52C2DA5-A976-E8DA-B7B5-64315536EBAE}"/>
              </a:ext>
            </a:extLst>
          </p:cNvPr>
          <p:cNvSpPr/>
          <p:nvPr/>
        </p:nvSpPr>
        <p:spPr>
          <a:xfrm>
            <a:off x="1790048" y="6052089"/>
            <a:ext cx="3967571" cy="65092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みずいろのマークをうごかしたら、しゃしんのないところをタップ</a:t>
            </a:r>
          </a:p>
        </p:txBody>
      </p:sp>
      <p:pic>
        <p:nvPicPr>
          <p:cNvPr id="19" name="グラフィックス 18" descr="右向き指示マーク 単色塗りつぶし">
            <a:extLst>
              <a:ext uri="{FF2B5EF4-FFF2-40B4-BE49-F238E27FC236}">
                <a16:creationId xmlns:a16="http://schemas.microsoft.com/office/drawing/2014/main" id="{18C2C10A-A48F-84A0-0E31-FBA20697A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5105240" y="5345134"/>
            <a:ext cx="654994" cy="654994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D34991BB-CD47-BB71-6D45-FCCFEE688C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8330" y="2997200"/>
            <a:ext cx="4956719" cy="3240000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20587EEC-70C8-0FD8-1144-5021E80F864B}"/>
              </a:ext>
            </a:extLst>
          </p:cNvPr>
          <p:cNvSpPr/>
          <p:nvPr/>
        </p:nvSpPr>
        <p:spPr>
          <a:xfrm>
            <a:off x="10289023" y="5294280"/>
            <a:ext cx="302221" cy="2651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吹き出し: 四角形 26">
            <a:extLst>
              <a:ext uri="{FF2B5EF4-FFF2-40B4-BE49-F238E27FC236}">
                <a16:creationId xmlns:a16="http://schemas.microsoft.com/office/drawing/2014/main" id="{D83E09CD-B84A-0FA5-DCE2-7B49B83FD87C}"/>
              </a:ext>
            </a:extLst>
          </p:cNvPr>
          <p:cNvSpPr/>
          <p:nvPr/>
        </p:nvSpPr>
        <p:spPr>
          <a:xfrm>
            <a:off x="8574331" y="6068867"/>
            <a:ext cx="3308888" cy="648000"/>
          </a:xfrm>
          <a:prstGeom prst="wedgeRectCallout">
            <a:avLst>
              <a:gd name="adj1" fmla="val 15521"/>
              <a:gd name="adj2" fmla="val -5298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かどのしかくをうごかして、しゃしんのおおきさをかえる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吹き出し: 四角形 27">
            <a:extLst>
              <a:ext uri="{FF2B5EF4-FFF2-40B4-BE49-F238E27FC236}">
                <a16:creationId xmlns:a16="http://schemas.microsoft.com/office/drawing/2014/main" id="{02C82A98-7C4A-E9FD-F165-8A6696427AE7}"/>
              </a:ext>
            </a:extLst>
          </p:cNvPr>
          <p:cNvSpPr/>
          <p:nvPr/>
        </p:nvSpPr>
        <p:spPr>
          <a:xfrm>
            <a:off x="6493791" y="2673200"/>
            <a:ext cx="4370522" cy="648000"/>
          </a:xfrm>
          <a:prstGeom prst="wedgeRectCallout">
            <a:avLst>
              <a:gd name="adj1" fmla="val -12463"/>
              <a:gd name="adj2" fmla="val 14796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しゃしんをうごかすときは、しゃしんのうえにゆびをおいたまま、うごかす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7BA76FEE-5949-05D7-E021-E9CCA5D4D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0299424" y="5438811"/>
            <a:ext cx="654994" cy="654994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008742D-E8A1-9B86-E909-A4E6E7AF04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5392" y="1056806"/>
            <a:ext cx="1076624" cy="1044000"/>
          </a:xfrm>
          <a:prstGeom prst="rect">
            <a:avLst/>
          </a:prstGeom>
        </p:spPr>
      </p:pic>
      <p:pic>
        <p:nvPicPr>
          <p:cNvPr id="17" name="図 16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9C56348-C16E-ECB9-EC36-025AC82D1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816" y="1186650"/>
            <a:ext cx="4440889" cy="741693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30028E0F-CAFA-280E-16BC-6079F06A1764}"/>
              </a:ext>
            </a:extLst>
          </p:cNvPr>
          <p:cNvSpPr/>
          <p:nvPr/>
        </p:nvSpPr>
        <p:spPr>
          <a:xfrm>
            <a:off x="7717270" y="1244183"/>
            <a:ext cx="587282" cy="5918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512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CD37FD0C-9C02-DE3C-5D75-A0B2BCCF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73" y="5343994"/>
            <a:ext cx="1387086" cy="473114"/>
          </a:xfrm>
          <a:prstGeom prst="rect">
            <a:avLst/>
          </a:prstGeom>
        </p:spPr>
      </p:pic>
      <p:pic>
        <p:nvPicPr>
          <p:cNvPr id="12" name="図 11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447D260-B822-8763-1F89-25B5F2C90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962" y="3043004"/>
            <a:ext cx="791499" cy="706632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985EBEC-9756-DE56-B15B-5452B53C34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53" y="1755025"/>
            <a:ext cx="876345" cy="84459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4EBA451-A788-B8D9-EF98-A0E22C4905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4988" y="1384479"/>
            <a:ext cx="6120000" cy="408904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890D32-9E63-694B-D567-7BCDBC53BC9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ペンで かいてみましょう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E97DF22-7865-D7CA-EDCE-AFC972A059C4}"/>
              </a:ext>
            </a:extLst>
          </p:cNvPr>
          <p:cNvSpPr/>
          <p:nvPr/>
        </p:nvSpPr>
        <p:spPr>
          <a:xfrm>
            <a:off x="193469" y="1422918"/>
            <a:ext cx="5719134" cy="52103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をタップして、ペンのいろや　ふとさをえらびます。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けすときは、　　　をタップしてなぞってけします。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やりなおすときは、　　　をタップして、もとにもどすことができます。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カードができたら、左上の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をタップして、マイボードにもどり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ます。　　　　　　　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消す・元に戻す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前にもどる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B0B76E1-A663-C777-89CA-D5143E66BDCB}"/>
              </a:ext>
            </a:extLst>
          </p:cNvPr>
          <p:cNvSpPr/>
          <p:nvPr/>
        </p:nvSpPr>
        <p:spPr>
          <a:xfrm>
            <a:off x="387458" y="1159305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CFB9744-0F68-145A-CB01-9F95870EFC29}"/>
              </a:ext>
            </a:extLst>
          </p:cNvPr>
          <p:cNvSpPr/>
          <p:nvPr/>
        </p:nvSpPr>
        <p:spPr>
          <a:xfrm>
            <a:off x="8121111" y="5146859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6FBA150-DE76-EBF3-4C04-F07C56582287}"/>
              </a:ext>
            </a:extLst>
          </p:cNvPr>
          <p:cNvSpPr/>
          <p:nvPr/>
        </p:nvSpPr>
        <p:spPr>
          <a:xfrm>
            <a:off x="7671660" y="4511427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81D033B0-1349-D67E-8FD8-4A1E5E048670}"/>
              </a:ext>
            </a:extLst>
          </p:cNvPr>
          <p:cNvSpPr/>
          <p:nvPr/>
        </p:nvSpPr>
        <p:spPr>
          <a:xfrm>
            <a:off x="9701942" y="5873858"/>
            <a:ext cx="1627322" cy="457199"/>
          </a:xfrm>
          <a:prstGeom prst="wedgeRectCallout">
            <a:avLst>
              <a:gd name="adj1" fmla="val 736"/>
              <a:gd name="adj2" fmla="val -1507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もとにもどす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8FABF772-9F52-F6B5-7345-3E6E969C21A6}"/>
              </a:ext>
            </a:extLst>
          </p:cNvPr>
          <p:cNvSpPr/>
          <p:nvPr/>
        </p:nvSpPr>
        <p:spPr>
          <a:xfrm>
            <a:off x="8043623" y="5873858"/>
            <a:ext cx="1177871" cy="457199"/>
          </a:xfrm>
          <a:prstGeom prst="wedgeRectCallout">
            <a:avLst>
              <a:gd name="adj1" fmla="val 16639"/>
              <a:gd name="adj2" fmla="val -14563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けしごむ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AE9656A-9240-1559-6636-CD1793EB2A13}"/>
              </a:ext>
            </a:extLst>
          </p:cNvPr>
          <p:cNvSpPr/>
          <p:nvPr/>
        </p:nvSpPr>
        <p:spPr>
          <a:xfrm>
            <a:off x="3068664" y="5188864"/>
            <a:ext cx="141809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21DC76E-E69C-E3BA-BE6B-E148B32A71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917" y="1018550"/>
            <a:ext cx="916028" cy="946227"/>
          </a:xfrm>
          <a:prstGeom prst="rect">
            <a:avLst/>
          </a:prstGeom>
        </p:spPr>
      </p:pic>
      <p:pic>
        <p:nvPicPr>
          <p:cNvPr id="18" name="図 1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A61F62C-31AC-0DD4-291F-B1BA81ACD2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25" y="4008711"/>
            <a:ext cx="813345" cy="720685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CE34BBCE-17B4-31C0-E240-A73C7EA2B05A}"/>
              </a:ext>
            </a:extLst>
          </p:cNvPr>
          <p:cNvSpPr/>
          <p:nvPr/>
        </p:nvSpPr>
        <p:spPr>
          <a:xfrm>
            <a:off x="5941016" y="1412875"/>
            <a:ext cx="684636" cy="2960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吹き出し: 四角形 24">
            <a:extLst>
              <a:ext uri="{FF2B5EF4-FFF2-40B4-BE49-F238E27FC236}">
                <a16:creationId xmlns:a16="http://schemas.microsoft.com/office/drawing/2014/main" id="{0FCD1D56-67B6-8AB7-9B55-7E295910B0CA}"/>
              </a:ext>
            </a:extLst>
          </p:cNvPr>
          <p:cNvSpPr/>
          <p:nvPr/>
        </p:nvSpPr>
        <p:spPr>
          <a:xfrm>
            <a:off x="5976077" y="1931444"/>
            <a:ext cx="2313483" cy="457199"/>
          </a:xfrm>
          <a:prstGeom prst="wedgeRectCallout">
            <a:avLst>
              <a:gd name="adj1" fmla="val -37449"/>
              <a:gd name="adj2" fmla="val -948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マイボードにもどる</a:t>
            </a:r>
          </a:p>
        </p:txBody>
      </p:sp>
    </p:spTree>
    <p:extLst>
      <p:ext uri="{BB962C8B-B14F-4D97-AF65-F5344CB8AC3E}">
        <p14:creationId xmlns:p14="http://schemas.microsoft.com/office/powerpoint/2010/main" val="1923963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D220A-481F-9918-CBE8-AD37607CD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25BD76C-21AC-55FD-E279-79BE2CFBB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81" y="1937564"/>
            <a:ext cx="959795" cy="9360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60009F0-8D0A-77F0-F76A-D2EAB6AE7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13" y="3429000"/>
            <a:ext cx="4885570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14B24E5-423B-7CC3-D78F-E77D37697EE6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もう１まい つくって つなげてみましょう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34AF2E4-DD4B-067E-B8CC-BCD8D1C170C0}"/>
              </a:ext>
            </a:extLst>
          </p:cNvPr>
          <p:cNvSpPr/>
          <p:nvPr/>
        </p:nvSpPr>
        <p:spPr>
          <a:xfrm>
            <a:off x="193469" y="1422919"/>
            <a:ext cx="11771519" cy="3916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①マイボードの下にある、　　　　をタップして、カードをつくります。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②カードの上にある、　　　 をタップして、カードのいろをかえます。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③カードをちかづけて、ぷるぷるうごいたら、ゆびをはなしてカードをつなげます。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9C27E17E-2DAA-428E-5BCE-15EF011D6EC2}"/>
              </a:ext>
            </a:extLst>
          </p:cNvPr>
          <p:cNvSpPr/>
          <p:nvPr/>
        </p:nvSpPr>
        <p:spPr>
          <a:xfrm>
            <a:off x="3293389" y="4309951"/>
            <a:ext cx="309967" cy="3085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095488-AF05-5C57-1895-6C51900FEB3E}"/>
              </a:ext>
            </a:extLst>
          </p:cNvPr>
          <p:cNvSpPr/>
          <p:nvPr/>
        </p:nvSpPr>
        <p:spPr>
          <a:xfrm>
            <a:off x="2055812" y="1165124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8E4E159-EAC3-D8E3-2533-30CF0B2E0CE2}"/>
              </a:ext>
            </a:extLst>
          </p:cNvPr>
          <p:cNvSpPr/>
          <p:nvPr/>
        </p:nvSpPr>
        <p:spPr>
          <a:xfrm>
            <a:off x="1875295" y="6363477"/>
            <a:ext cx="309967" cy="3085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02A0974-7A20-772C-A7C8-57D5FE795D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252" y="3429000"/>
            <a:ext cx="4911207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300ADA1-D66B-A6F4-BEA0-3CA2F838F617}"/>
              </a:ext>
            </a:extLst>
          </p:cNvPr>
          <p:cNvSpPr/>
          <p:nvPr/>
        </p:nvSpPr>
        <p:spPr>
          <a:xfrm>
            <a:off x="1466877" y="187029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27CDD643-AB8C-AD00-40D8-53AAB45AA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3147498" y="4709644"/>
            <a:ext cx="654994" cy="654994"/>
          </a:xfrm>
          <a:prstGeom prst="rect">
            <a:avLst/>
          </a:prstGeom>
        </p:spPr>
      </p:pic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82FA9AB-953F-8776-B8B8-0C17F4FCD5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33379" y="981075"/>
            <a:ext cx="1265952" cy="1044000"/>
          </a:xfrm>
          <a:prstGeom prst="rect">
            <a:avLst/>
          </a:prstGeom>
        </p:spPr>
      </p:pic>
      <p:sp>
        <p:nvSpPr>
          <p:cNvPr id="6" name="吹き出し: 四角形 5">
            <a:extLst>
              <a:ext uri="{FF2B5EF4-FFF2-40B4-BE49-F238E27FC236}">
                <a16:creationId xmlns:a16="http://schemas.microsoft.com/office/drawing/2014/main" id="{E69A94A1-91D7-23CB-1040-738889635CCC}"/>
              </a:ext>
            </a:extLst>
          </p:cNvPr>
          <p:cNvSpPr/>
          <p:nvPr/>
        </p:nvSpPr>
        <p:spPr>
          <a:xfrm>
            <a:off x="7070204" y="3869440"/>
            <a:ext cx="3541869" cy="457199"/>
          </a:xfrm>
          <a:prstGeom prst="wedgeRectCallout">
            <a:avLst>
              <a:gd name="adj1" fmla="val 7131"/>
              <a:gd name="adj2" fmla="val 111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カードをちかづけてつなぎます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09341754-4B54-CB61-54FA-9DE06772471E}"/>
              </a:ext>
            </a:extLst>
          </p:cNvPr>
          <p:cNvSpPr/>
          <p:nvPr/>
        </p:nvSpPr>
        <p:spPr>
          <a:xfrm>
            <a:off x="8060105" y="5966688"/>
            <a:ext cx="3768373" cy="643837"/>
          </a:xfrm>
          <a:prstGeom prst="wedgeRectCallout">
            <a:avLst>
              <a:gd name="adj1" fmla="val 7605"/>
              <a:gd name="adj2" fmla="val -114022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カードをドラッグして じゅんばんをかえることもできま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2643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せんせいに ていしゅつしましょう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①ていしゅつするカードにゆびをおいたまま、下にある　  　　　までうごかして、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の上でゆびをはなします。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までうごかします。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1459833" y="1836295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8A12D30-4407-C16F-0FF8-4F34866264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9221" y="3429000"/>
            <a:ext cx="5103628" cy="317913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8E4477B-84DF-0911-1161-63B501653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13" y="3429000"/>
            <a:ext cx="5056962" cy="3125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F12EB40-F96E-D969-601C-585E4F0FBB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4644" y="2604133"/>
            <a:ext cx="700540" cy="720000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6886542" y="5220580"/>
            <a:ext cx="534986" cy="662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6309733" y="1056855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584392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矢印: 右 21">
            <a:extLst>
              <a:ext uri="{FF2B5EF4-FFF2-40B4-BE49-F238E27FC236}">
                <a16:creationId xmlns:a16="http://schemas.microsoft.com/office/drawing/2014/main" id="{46BE4E01-6139-E895-0D37-539C72ED6756}"/>
              </a:ext>
            </a:extLst>
          </p:cNvPr>
          <p:cNvSpPr/>
          <p:nvPr/>
        </p:nvSpPr>
        <p:spPr>
          <a:xfrm>
            <a:off x="5851902" y="4805583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吹き出し: 四角形 29">
            <a:extLst>
              <a:ext uri="{FF2B5EF4-FFF2-40B4-BE49-F238E27FC236}">
                <a16:creationId xmlns:a16="http://schemas.microsoft.com/office/drawing/2014/main" id="{8B965FF6-8218-9EB6-D5EE-F447DE818D6B}"/>
              </a:ext>
            </a:extLst>
          </p:cNvPr>
          <p:cNvSpPr/>
          <p:nvPr/>
        </p:nvSpPr>
        <p:spPr>
          <a:xfrm>
            <a:off x="1589662" y="5762846"/>
            <a:ext cx="4056227" cy="925033"/>
          </a:xfrm>
          <a:prstGeom prst="wedgeRectCallout">
            <a:avLst>
              <a:gd name="adj1" fmla="val -40505"/>
              <a:gd name="adj2" fmla="val -10048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カードがつながっているときは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にゆびをおいてうごかします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3C696A6-CB0D-100F-FC19-4F855ECC51D4}"/>
              </a:ext>
            </a:extLst>
          </p:cNvPr>
          <p:cNvSpPr/>
          <p:nvPr/>
        </p:nvSpPr>
        <p:spPr>
          <a:xfrm>
            <a:off x="1757521" y="5061095"/>
            <a:ext cx="283934" cy="2374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5" name="図 6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B0CC0BC-13E9-8D9B-AB93-79330465BC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3889" y="6048745"/>
            <a:ext cx="598147" cy="619134"/>
          </a:xfrm>
          <a:prstGeom prst="ellipse">
            <a:avLst/>
          </a:prstGeom>
        </p:spPr>
      </p:pic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796" y="1110446"/>
            <a:ext cx="1039399" cy="864000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B13847-48C7-CF02-3247-81EE206321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39" y="1843643"/>
            <a:ext cx="974360" cy="100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10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52F91D6-8B6E-3982-BFA7-AED3F29EA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310" y="1412875"/>
            <a:ext cx="6048678" cy="44211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 おわりましょう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8220230" y="1386292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①オクリンクプラスをおわるときは、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8216439" y="1616965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83D5B7-11E3-26A5-B9B6-A37480EC5E51}"/>
              </a:ext>
            </a:extLst>
          </p:cNvPr>
          <p:cNvSpPr/>
          <p:nvPr/>
        </p:nvSpPr>
        <p:spPr>
          <a:xfrm>
            <a:off x="285445" y="187029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3556757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E42D6-EEA6-DA5D-A977-16D8F4C98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79C93B-3AFF-CF4C-430F-BBFC9E5C0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428" y="3412149"/>
            <a:ext cx="4851407" cy="28222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3BFD5D2-8FBA-E038-0C36-CFA46B5592D9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　カードに　はりましょう</a:t>
            </a:r>
            <a:endParaRPr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D1268AC-D6D8-C965-4FFE-799F56994178}"/>
              </a:ext>
            </a:extLst>
          </p:cNvPr>
          <p:cNvSpPr/>
          <p:nvPr/>
        </p:nvSpPr>
        <p:spPr>
          <a:xfrm>
            <a:off x="11870395" y="2439059"/>
            <a:ext cx="4766074" cy="22813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あらかじめ撮影してある写真を挿入する際は</a:t>
            </a:r>
            <a:endParaRPr lang="en-US" altLang="ja-JP" dirty="0"/>
          </a:p>
          <a:p>
            <a:pPr algn="ctr"/>
            <a:r>
              <a:rPr kumimoji="1" lang="ja-JP" altLang="en-US" dirty="0"/>
              <a:t>「しゃしんをとりましょう１」</a:t>
            </a:r>
            <a:endParaRPr kumimoji="1" lang="en-US" altLang="ja-JP" dirty="0"/>
          </a:p>
          <a:p>
            <a:pPr algn="ctr"/>
            <a:r>
              <a:rPr lang="ja-JP" altLang="en-US" dirty="0"/>
              <a:t>「しゃしんをとりましょう２」</a:t>
            </a:r>
            <a:endParaRPr kumimoji="1" lang="en-US" altLang="ja-JP" dirty="0"/>
          </a:p>
          <a:p>
            <a:pPr algn="ctr"/>
            <a:r>
              <a:rPr lang="ja-JP" altLang="en-US" dirty="0"/>
              <a:t>「しゃしんをとりましょう３」</a:t>
            </a:r>
            <a:endParaRPr lang="en-US" altLang="ja-JP" dirty="0"/>
          </a:p>
          <a:p>
            <a:pPr algn="ctr"/>
            <a:r>
              <a:rPr lang="ja-JP" altLang="en-US" dirty="0"/>
              <a:t>の代わりにこちらのスライドを</a:t>
            </a:r>
            <a:endParaRPr lang="en-US" altLang="ja-JP" dirty="0"/>
          </a:p>
          <a:p>
            <a:pPr algn="ctr"/>
            <a:r>
              <a:rPr lang="ja-JP" altLang="en-US" dirty="0"/>
              <a:t>お使いください。</a:t>
            </a:r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F796D53-4B49-D0B8-C106-DA3CA01C4990}"/>
              </a:ext>
            </a:extLst>
          </p:cNvPr>
          <p:cNvSpPr/>
          <p:nvPr/>
        </p:nvSpPr>
        <p:spPr>
          <a:xfrm>
            <a:off x="193469" y="1312851"/>
            <a:ext cx="830706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をタップします。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カードにはる　しゃしんを　えらびます。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C5C55C3-819C-910E-CCF1-2B66F832DE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56" y="3420616"/>
            <a:ext cx="4678912" cy="28222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EDAC49E-E4FF-84BF-AA01-A7637503F79E}"/>
              </a:ext>
            </a:extLst>
          </p:cNvPr>
          <p:cNvSpPr/>
          <p:nvPr/>
        </p:nvSpPr>
        <p:spPr>
          <a:xfrm>
            <a:off x="2743917" y="5984780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A42F888C-F5C0-A1AB-F272-0DC033ABE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767859" y="6144337"/>
            <a:ext cx="654994" cy="654994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5270A2-E4E0-9090-2960-01BB95D3CC44}"/>
              </a:ext>
            </a:extLst>
          </p:cNvPr>
          <p:cNvSpPr/>
          <p:nvPr/>
        </p:nvSpPr>
        <p:spPr>
          <a:xfrm>
            <a:off x="8358687" y="5944560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グラフィックス 14" descr="右向き指示マーク 単色塗りつぶし">
            <a:extLst>
              <a:ext uri="{FF2B5EF4-FFF2-40B4-BE49-F238E27FC236}">
                <a16:creationId xmlns:a16="http://schemas.microsoft.com/office/drawing/2014/main" id="{4EFAB554-C4FC-906C-1E69-5B8FB92964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8381944" y="6185662"/>
            <a:ext cx="654994" cy="654994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F521ADDB-E4BD-B8BF-C826-0E5FD7B6BFE4}"/>
              </a:ext>
            </a:extLst>
          </p:cNvPr>
          <p:cNvSpPr/>
          <p:nvPr/>
        </p:nvSpPr>
        <p:spPr>
          <a:xfrm>
            <a:off x="5607804" y="4515028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2334903-4674-F801-D1D3-E0E9B5479D5F}"/>
              </a:ext>
            </a:extLst>
          </p:cNvPr>
          <p:cNvSpPr/>
          <p:nvPr/>
        </p:nvSpPr>
        <p:spPr>
          <a:xfrm>
            <a:off x="227013" y="1018242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1" name="図 2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A5E8DA9-B598-A09E-7AF5-8BF54EA142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049" y="983597"/>
            <a:ext cx="1079818" cy="1084298"/>
          </a:xfrm>
          <a:prstGeom prst="rect">
            <a:avLst/>
          </a:prstGeom>
        </p:spPr>
      </p:pic>
      <p:pic>
        <p:nvPicPr>
          <p:cNvPr id="23" name="図 22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6B31F2B-0046-4CF5-B481-487203D9EF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5" y="1905000"/>
            <a:ext cx="1119211" cy="9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1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時間割の作り方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17C7866-7380-E90B-E91A-60DA49838644}"/>
              </a:ext>
            </a:extLst>
          </p:cNvPr>
          <p:cNvSpPr/>
          <p:nvPr/>
        </p:nvSpPr>
        <p:spPr>
          <a:xfrm>
            <a:off x="944463" y="448999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5DC09A7-0C4B-58E7-B7A9-4F758FDE01F3}"/>
              </a:ext>
            </a:extLst>
          </p:cNvPr>
          <p:cNvSpPr/>
          <p:nvPr/>
        </p:nvSpPr>
        <p:spPr>
          <a:xfrm>
            <a:off x="8754670" y="3848490"/>
            <a:ext cx="2785058" cy="10892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3124AA4-86D6-1531-9BFD-9FAD82B386F8}"/>
              </a:ext>
            </a:extLst>
          </p:cNvPr>
          <p:cNvSpPr/>
          <p:nvPr/>
        </p:nvSpPr>
        <p:spPr>
          <a:xfrm>
            <a:off x="8213943" y="403279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86972-FA92-31DA-DF54-D95E6FBE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パソコン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78B00A7-2FD8-4712-A0A9-7AEF8F7F0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34179"/>
            <a:ext cx="5076000" cy="306738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B00B998-6AF2-57C9-8E43-90B966ACDA9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先生の操作：提出</a:t>
            </a:r>
            <a:r>
              <a:rPr lang="en-US" altLang="ja-JP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BOX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の使い方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1CA6C15-0F31-0B0E-A52D-34F59C77DFB0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マイボードの左上にある、「提出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BOX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提出されたカードの並び順や表示の大きさを適宜変更します。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「提出物の公開」のボタンをタップすると、子どもたちもほかの子どもが提出したカードを見ることができます。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DCF3B89B-A3E7-A252-3320-5D21A3EFA104}"/>
              </a:ext>
            </a:extLst>
          </p:cNvPr>
          <p:cNvSpPr txBox="1"/>
          <p:nvPr/>
        </p:nvSpPr>
        <p:spPr>
          <a:xfrm>
            <a:off x="9431958" y="6564976"/>
            <a:ext cx="3911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0" i="0">
                <a:solidFill>
                  <a:srgbClr val="00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イラスト出典：いらすとや　</a:t>
            </a:r>
            <a:r>
              <a:rPr lang="en-US" altLang="ja-JP" sz="700" b="0" i="0">
                <a:solidFill>
                  <a:srgbClr val="00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https://www.irasutoya.com/</a:t>
            </a:r>
            <a:endParaRPr lang="en-US" altLang="ja-JP" sz="700" b="0" i="0">
              <a:solidFill>
                <a:srgbClr val="000000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700">
                <a:latin typeface="メイリオ" panose="020B0604030504040204" pitchFamily="50" charset="-128"/>
                <a:ea typeface="メイリオ" panose="020B0604030504040204" pitchFamily="50" charset="-128"/>
              </a:rPr>
              <a:t>ホームページのイメージのアイコンは</a:t>
            </a:r>
            <a:r>
              <a:rPr lang="en-US" altLang="ja-JP" sz="700">
                <a:latin typeface="メイリオ" panose="020B0604030504040204" pitchFamily="50" charset="-128"/>
                <a:ea typeface="メイリオ" panose="020B0604030504040204" pitchFamily="50" charset="-128"/>
              </a:rPr>
              <a:t>Office</a:t>
            </a:r>
            <a:r>
              <a:rPr lang="ja-JP" altLang="en-US" sz="700">
                <a:latin typeface="メイリオ" panose="020B0604030504040204" pitchFamily="50" charset="-128"/>
                <a:ea typeface="メイリオ" panose="020B0604030504040204" pitchFamily="50" charset="-128"/>
              </a:rPr>
              <a:t>のアイコン使用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C7832D5-89BC-A85B-14E3-9DE9AD3EACB5}"/>
              </a:ext>
            </a:extLst>
          </p:cNvPr>
          <p:cNvSpPr/>
          <p:nvPr/>
        </p:nvSpPr>
        <p:spPr>
          <a:xfrm>
            <a:off x="1270449" y="3625229"/>
            <a:ext cx="356049" cy="2407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5DAB7B8-0698-1177-A00F-8A1EB85006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417" y="3434168"/>
            <a:ext cx="5032494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0603F6E2-44B3-E490-9FA8-9BFE0D51AA3D}"/>
              </a:ext>
            </a:extLst>
          </p:cNvPr>
          <p:cNvSpPr/>
          <p:nvPr/>
        </p:nvSpPr>
        <p:spPr>
          <a:xfrm>
            <a:off x="8019207" y="5673833"/>
            <a:ext cx="3641417" cy="702690"/>
          </a:xfrm>
          <a:prstGeom prst="wedgeRectCallout">
            <a:avLst>
              <a:gd name="adj1" fmla="val -3472"/>
              <a:gd name="adj2" fmla="val -176488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カードをタップすると、子どものカードを一人ずつ確認ができます。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0D6C162-8782-5E31-1957-868C2BD7B71D}"/>
              </a:ext>
            </a:extLst>
          </p:cNvPr>
          <p:cNvSpPr/>
          <p:nvPr/>
        </p:nvSpPr>
        <p:spPr>
          <a:xfrm>
            <a:off x="6520830" y="4255061"/>
            <a:ext cx="859105" cy="1793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A73C0B6-9A46-6D7E-C073-D5A3B4741F7E}"/>
              </a:ext>
            </a:extLst>
          </p:cNvPr>
          <p:cNvSpPr/>
          <p:nvPr/>
        </p:nvSpPr>
        <p:spPr>
          <a:xfrm>
            <a:off x="919212" y="325622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B280B94-E389-B48A-2936-44CAEE8F9F1F}"/>
              </a:ext>
            </a:extLst>
          </p:cNvPr>
          <p:cNvSpPr/>
          <p:nvPr/>
        </p:nvSpPr>
        <p:spPr>
          <a:xfrm>
            <a:off x="7786776" y="3291840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87A9DE2-DD17-4CEA-ACAB-257C4002A9D2}"/>
              </a:ext>
            </a:extLst>
          </p:cNvPr>
          <p:cNvSpPr/>
          <p:nvPr/>
        </p:nvSpPr>
        <p:spPr>
          <a:xfrm>
            <a:off x="6036497" y="4158842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5B7E3D6-98C7-FF72-09B1-42D89C03C7F0}"/>
              </a:ext>
            </a:extLst>
          </p:cNvPr>
          <p:cNvSpPr/>
          <p:nvPr/>
        </p:nvSpPr>
        <p:spPr>
          <a:xfrm>
            <a:off x="7343791" y="3678988"/>
            <a:ext cx="584058" cy="2163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E92C261-D1A1-24C4-F513-D9507F4F37B7}"/>
              </a:ext>
            </a:extLst>
          </p:cNvPr>
          <p:cNvSpPr/>
          <p:nvPr/>
        </p:nvSpPr>
        <p:spPr>
          <a:xfrm>
            <a:off x="8166750" y="3651556"/>
            <a:ext cx="657209" cy="1167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42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 dirty="0"/>
              <a:t>オクリンクプラスをつかってみよう　</a:t>
            </a: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 ひらきましょう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①ミライシードをひらきます。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74597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EE5C57D-8700-932F-69F9-E37313171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609" y="1412875"/>
            <a:ext cx="6120000" cy="366741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じかんわりを えらびましょう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①せんせいからきいたじかんわりを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6540284" y="2357163"/>
            <a:ext cx="960895" cy="10718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6975372" y="31015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pic>
        <p:nvPicPr>
          <p:cNvPr id="5" name="図 4" descr="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385198B-A5B4-D0E4-8788-80202AACA7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0" y="3001452"/>
            <a:ext cx="5458858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つくりましょう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8"/>
            <a:ext cx="668002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BE68168-2450-AC39-E006-6040A2158669}"/>
              </a:ext>
            </a:extLst>
          </p:cNvPr>
          <p:cNvSpPr/>
          <p:nvPr/>
        </p:nvSpPr>
        <p:spPr>
          <a:xfrm>
            <a:off x="227013" y="112830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44DA3A97-775D-9488-FE11-DDAEAF8F16F1}"/>
              </a:ext>
            </a:extLst>
          </p:cNvPr>
          <p:cNvSpPr/>
          <p:nvPr/>
        </p:nvSpPr>
        <p:spPr>
          <a:xfrm>
            <a:off x="7710408" y="4740824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9F19472-723F-5C89-BBE8-E758F052CC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7696043" y="4988676"/>
            <a:ext cx="654994" cy="654994"/>
          </a:xfrm>
          <a:prstGeom prst="rect">
            <a:avLst/>
          </a:prstGeom>
        </p:spPr>
      </p:pic>
      <p:pic>
        <p:nvPicPr>
          <p:cNvPr id="3" name="図 2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F1B00CA-75F0-0010-83AA-2B762BACE6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01452"/>
            <a:ext cx="547085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717799" y="4461854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021149" y="4911185"/>
            <a:ext cx="654994" cy="654994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FC3BAC06-E304-F773-AC6A-9711EAEDDFB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9D8EB-611F-4340-48DB-0413EBFFB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B54DDD4-D3A0-FA32-C86F-B967FD16F04C}"/>
              </a:ext>
            </a:extLst>
          </p:cNvPr>
          <p:cNvSpPr/>
          <p:nvPr/>
        </p:nvSpPr>
        <p:spPr>
          <a:xfrm>
            <a:off x="193470" y="1422918"/>
            <a:ext cx="620733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　　　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0" name="図 79" descr="グラフィカル ユーザー インターフェイス, アプリケーション, Word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62ED7C1-1A2D-BEC6-AB50-FD8BB93D4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88" y="2985962"/>
            <a:ext cx="5414382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3" name="図 22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1DFF371-F3BC-60A7-2015-D2F3021DB8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2985962"/>
            <a:ext cx="5371453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9CDA578-9E26-8CB9-06C6-348D0C72297F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１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8AD969A2-0561-7EAD-30AF-00654747687F}"/>
              </a:ext>
            </a:extLst>
          </p:cNvPr>
          <p:cNvSpPr/>
          <p:nvPr/>
        </p:nvSpPr>
        <p:spPr>
          <a:xfrm>
            <a:off x="2828441" y="589544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E4D4D20B-8950-72FE-D0AE-8EF72B440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845071" y="6143299"/>
            <a:ext cx="654994" cy="654994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F5A8C02-68C1-7BE5-E437-0716ADB0A9E4}"/>
              </a:ext>
            </a:extLst>
          </p:cNvPr>
          <p:cNvSpPr/>
          <p:nvPr/>
        </p:nvSpPr>
        <p:spPr>
          <a:xfrm>
            <a:off x="9120752" y="5895447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F19B4229-0BBD-E21F-3C55-C2A4A5EAC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106387" y="6143299"/>
            <a:ext cx="654994" cy="654994"/>
          </a:xfrm>
          <a:prstGeom prst="rect">
            <a:avLst/>
          </a:prstGeom>
        </p:spPr>
      </p:pic>
      <p:sp>
        <p:nvSpPr>
          <p:cNvPr id="81" name="矢印: 右 80">
            <a:extLst>
              <a:ext uri="{FF2B5EF4-FFF2-40B4-BE49-F238E27FC236}">
                <a16:creationId xmlns:a16="http://schemas.microsoft.com/office/drawing/2014/main" id="{6D9D6D4C-0773-E743-FC17-7127670FAC67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2A1C622-C87C-E9F8-5A99-AA4D578F3E18}"/>
              </a:ext>
            </a:extLst>
          </p:cNvPr>
          <p:cNvSpPr/>
          <p:nvPr/>
        </p:nvSpPr>
        <p:spPr>
          <a:xfrm>
            <a:off x="227013" y="112830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11561A5-A647-057D-9ADC-51A4FEA202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6080" y="1049311"/>
            <a:ext cx="1104008" cy="1116000"/>
          </a:xfrm>
          <a:prstGeom prst="rect">
            <a:avLst/>
          </a:prstGeom>
        </p:spPr>
      </p:pic>
      <p:pic>
        <p:nvPicPr>
          <p:cNvPr id="7" name="図 6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9A02CA4-D3A1-9A52-5052-C4B1B8CF7C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270" y="1896257"/>
            <a:ext cx="1083789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6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7EE70-11CD-6562-5D27-6B5698DC2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3C4DDE7-129E-1801-1995-982E52570D19}"/>
              </a:ext>
            </a:extLst>
          </p:cNvPr>
          <p:cNvGraphicFramePr>
            <a:graphicFrameLocks noGrp="1"/>
          </p:cNvGraphicFramePr>
          <p:nvPr/>
        </p:nvGraphicFramePr>
        <p:xfrm>
          <a:off x="8203290" y="1412875"/>
          <a:ext cx="3761698" cy="2338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0849">
                  <a:extLst>
                    <a:ext uri="{9D8B030D-6E8A-4147-A177-3AD203B41FA5}">
                      <a16:colId xmlns:a16="http://schemas.microsoft.com/office/drawing/2014/main" val="3669728748"/>
                    </a:ext>
                  </a:extLst>
                </a:gridCol>
                <a:gridCol w="1880849">
                  <a:extLst>
                    <a:ext uri="{9D8B030D-6E8A-4147-A177-3AD203B41FA5}">
                      <a16:colId xmlns:a16="http://schemas.microsoft.com/office/drawing/2014/main" val="3943529767"/>
                    </a:ext>
                  </a:extLst>
                </a:gridCol>
              </a:tblGrid>
              <a:tr h="1510502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err="1">
                          <a:latin typeface="+mj-ea"/>
                          <a:ea typeface="+mj-ea"/>
                        </a:rPr>
                        <a:t>miraiseed</a:t>
                      </a:r>
                      <a:r>
                        <a:rPr kumimoji="1" lang="ja-JP" altLang="en-US" sz="2400" dirty="0">
                          <a:latin typeface="+mj-ea"/>
                          <a:ea typeface="+mj-ea"/>
                        </a:rPr>
                        <a:t>が</a:t>
                      </a:r>
                      <a:endParaRPr kumimoji="1" lang="en-US" altLang="ja-JP" sz="2400" dirty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kumimoji="1" lang="ja-JP" altLang="en-US" sz="2400" dirty="0">
                          <a:latin typeface="+mj-ea"/>
                          <a:ea typeface="+mj-ea"/>
                        </a:rPr>
                        <a:t>マイクおよびカメラへのアクセスを求めています。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38174"/>
                  </a:ext>
                </a:extLst>
              </a:tr>
              <a:tr h="8278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キャンセル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許可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888334"/>
                  </a:ext>
                </a:extLst>
              </a:tr>
            </a:tbl>
          </a:graphicData>
        </a:graphic>
      </p:graphicFrame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0894A70-E5D6-D662-8CD4-EE70D0E6AE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600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C892DC4-2108-FCCB-732F-B1063A61AAD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F3FC8B0-908E-AC01-3525-CC119BEA07D2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865C003-B6BA-05F2-FA65-5B93285289EB}"/>
              </a:ext>
            </a:extLst>
          </p:cNvPr>
          <p:cNvSpPr/>
          <p:nvPr/>
        </p:nvSpPr>
        <p:spPr>
          <a:xfrm>
            <a:off x="543990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305D76B4-1228-DAE9-80EC-A4B532940999}"/>
              </a:ext>
            </a:extLst>
          </p:cNvPr>
          <p:cNvSpPr/>
          <p:nvPr/>
        </p:nvSpPr>
        <p:spPr>
          <a:xfrm>
            <a:off x="10215813" y="3015938"/>
            <a:ext cx="1641407" cy="6641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2B425951-B0DC-23D4-BE7D-0F60F5B83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1042222" y="3556755"/>
            <a:ext cx="654994" cy="654994"/>
          </a:xfrm>
          <a:prstGeom prst="rect">
            <a:avLst/>
          </a:prstGeom>
        </p:spPr>
      </p:pic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10657E02-AA1A-894C-6B40-F64CA0622431}"/>
              </a:ext>
            </a:extLst>
          </p:cNvPr>
          <p:cNvSpPr/>
          <p:nvPr/>
        </p:nvSpPr>
        <p:spPr>
          <a:xfrm>
            <a:off x="649120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AF20AEB-6A2F-CCCE-F1CE-2A708136BDF0}"/>
              </a:ext>
            </a:extLst>
          </p:cNvPr>
          <p:cNvSpPr/>
          <p:nvPr/>
        </p:nvSpPr>
        <p:spPr>
          <a:xfrm>
            <a:off x="537015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510E7DA2-B560-164C-0875-8AAAD899627E}"/>
              </a:ext>
            </a:extLst>
          </p:cNvPr>
          <p:cNvSpPr/>
          <p:nvPr/>
        </p:nvSpPr>
        <p:spPr>
          <a:xfrm>
            <a:off x="654802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849E2CC-F1F3-361F-7197-90951589297F}"/>
              </a:ext>
            </a:extLst>
          </p:cNvPr>
          <p:cNvGrpSpPr/>
          <p:nvPr/>
        </p:nvGrpSpPr>
        <p:grpSpPr>
          <a:xfrm>
            <a:off x="4774367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94166F2D-6898-424A-3F4D-5CA4A66A8542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FF110F90-D47D-0A03-FEBB-60A229A39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BA8A65BA-21A9-2350-5D66-3D5FA3B94D0E}"/>
              </a:ext>
            </a:extLst>
          </p:cNvPr>
          <p:cNvSpPr/>
          <p:nvPr/>
        </p:nvSpPr>
        <p:spPr>
          <a:xfrm>
            <a:off x="8853055" y="322705"/>
            <a:ext cx="3079256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iPad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（</a:t>
            </a:r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Safari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3FDB633-76FD-A65A-D3F0-876FBC3B117A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および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Safari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Apple Inc.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の商標であり、米国およびその他の国・地域で登録されています。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D6599FF-7996-65AB-E893-DA566DAD4CB5}"/>
              </a:ext>
            </a:extLst>
          </p:cNvPr>
          <p:cNvSpPr/>
          <p:nvPr/>
        </p:nvSpPr>
        <p:spPr>
          <a:xfrm>
            <a:off x="12609095" y="14697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iPad®</a:t>
            </a:r>
            <a:r>
              <a:rPr kumimoji="1" lang="ja-JP" altLang="en-US" dirty="0"/>
              <a:t>の際は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85029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0BACBFC5-C983-4CCB-AF2B-2BE7C18D28D2}"/>
</file>

<file path=customXml/itemProps2.xml><?xml version="1.0" encoding="utf-8"?>
<ds:datastoreItem xmlns:ds="http://schemas.openxmlformats.org/officeDocument/2006/customXml" ds:itemID="{3D123939-C9CC-4D7A-8E4F-F4B1B5A28D44}"/>
</file>

<file path=customXml/itemProps3.xml><?xml version="1.0" encoding="utf-8"?>
<ds:datastoreItem xmlns:ds="http://schemas.openxmlformats.org/officeDocument/2006/customXml" ds:itemID="{4F9C070F-9DCD-4ACA-AABB-A9BE1F5C23D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Microsoft Office PowerPoint</Application>
  <PresentationFormat>ワイド画面</PresentationFormat>
  <Paragraphs>191</Paragraphs>
  <Slides>18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4" baseType="lpstr">
      <vt:lpstr>メイリオ</vt:lpstr>
      <vt:lpstr>游ゴシック</vt:lpstr>
      <vt:lpstr>Aptos</vt:lpstr>
      <vt:lpstr>Aptos Display</vt:lpstr>
      <vt:lpstr>Arial</vt:lpstr>
      <vt:lpstr>Office テーマ</vt:lpstr>
      <vt:lpstr>提示資料 オクリンクプラスをつかってみよう - カード作成 -</vt:lpstr>
      <vt:lpstr>PowerPoint プレゼンテーション</vt:lpstr>
      <vt:lpstr>PowerPoint プレゼンテーション</vt:lpstr>
      <vt:lpstr>オクリンクプラスをつかってみよう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2026-03-06T02:30:55Z</dcterms:created>
  <dcterms:modified xsi:type="dcterms:W3CDTF">2026-03-06T02:31:03Z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