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20F11F-4727-42F2-BA09-00252810CABF}" v="3" dt="2026-01-14T06:37:45.0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9DFA30-E730-97D5-0561-794FEA038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5D168E6-7A90-CCB1-BB01-2968FE9CF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791996-6E4B-5202-BE45-72AAE0A1D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762808-3359-8B55-ED7D-83B13331B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33B128-94AC-0503-AFB8-1BD23EE87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445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300E87-04A9-F7BE-E923-4814A8EC1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9639E89-549E-F450-022D-E278635FC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F5060D-CB47-4CB3-593F-BF694638E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5CDC7-5D10-899B-F025-038C38C01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3ECE3A-A763-CF7B-1294-354B51154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50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A5DDEE9-32AD-D1BA-C504-3BEECF3556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433288-1319-98B9-2B70-02757B7F7D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FB81EC-D516-FD6E-1B86-D3D1C6408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E65391-0475-1B95-1D71-6483F80B7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4303B9-2F79-CAFB-55D1-84BF70DB0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02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145B8E-26AD-C9A9-9864-E0277A513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DCD90D-DD51-92D4-E484-5AC48810E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9EB7E7-272E-C878-75AB-D60F5CDE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8D3674-10B4-0827-B63A-5398EB7A3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026790-8ACA-5ADF-5664-5360A098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08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459FD4-BA47-0684-08E5-0E7B8DDA4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A8D154-33C8-DB20-587B-848C0A55D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5CB10-7E4E-6E48-91B8-66E491C99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ACF08C-9B1B-8E6C-1CAF-4AE97B5DF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937DBA-3159-B2A6-49AB-837056CB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59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8FC027-19D5-25BF-160B-23E4E94AF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DBAB7D-162A-C858-E4EE-A88A9067E7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2419AD-4008-5289-8916-496AA696DD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F1E7B6-7DF7-28B4-E3A3-9775DCAC9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E2E1BB-45C6-0D24-E576-D271CF03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F89DB0-843F-C397-2EEA-2A72A0C1C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34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A4A430-E597-52E2-B757-9FAFD599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0D96F2B-9F3D-4337-BCE8-C6BEB211E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0FF7B7-E0B9-C86D-4ACD-C4E9BE4157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DCFD8E9-0D1F-B775-7E61-F7B2BADF43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82BE68C-C349-6812-457C-811D6F4C57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6D58465-09DE-6144-64AD-D17886F31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5957CA4-3F4E-4E7B-9EFE-13A0BC7AB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8F825A-B2C2-3359-3E26-52A8AC264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46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A786C2-DB9B-81AC-ED17-AF082D8D5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615A464-5035-3309-23F0-34ED8249B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E8FB90-1F4B-E107-8138-935332C1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6CDBD9E-1316-3FA4-BE84-E5923CEA7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97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CBCC458-0AF4-20BB-1048-575D8D84A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9173FE6-6BAA-DB55-B168-C11A76929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D79E90-DE01-D4ED-90CA-3D2371A9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578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562CEC-5864-278E-043B-0B3FC7869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16D33-7FB3-9540-968A-4FA71C03A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1E55275-006C-80DC-5D54-D5A771D99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91E642-556B-4BA8-C4D6-F32C656D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81C105-1DC1-5A7F-7EF0-C5B263C0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DBA280-C694-B783-C653-8BAB664D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94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13B446-B4EA-B4AC-A0F3-40A015348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8FB90A1-59DF-B65E-23E7-D0559CEDB3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83445E-425C-59CA-FA74-495AC1331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0E261C-58F6-311E-73E7-AD05BB69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7BB65F-60D6-D465-1190-D025047AD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F9ADBC-3B4B-7762-E4DA-D1DC5E5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83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A26BF38-ACEE-24BD-742C-3D70498DA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E95E35-3836-0DFB-AC1A-6C0ABEED9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E929C4-FF11-1637-ECA6-5734E6EB8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471C4A-447B-4354-AEC8-818F189AE8C1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A09CDF-73C7-42E9-EC5D-04C3209EF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A557F0-EB7D-0AF3-0344-C4148813A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AC5381-6F60-43B5-8FE6-12F06A6005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27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7EA680-1C95-A1FD-B61A-F0258E6A90CA}"/>
              </a:ext>
            </a:extLst>
          </p:cNvPr>
          <p:cNvSpPr txBox="1"/>
          <p:nvPr/>
        </p:nvSpPr>
        <p:spPr>
          <a:xfrm>
            <a:off x="3746639" y="905608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３つのおやくそく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7EBC16-BAEB-2EAA-7A0D-031E34C9B4B7}"/>
              </a:ext>
            </a:extLst>
          </p:cNvPr>
          <p:cNvSpPr txBox="1"/>
          <p:nvPr/>
        </p:nvSpPr>
        <p:spPr>
          <a:xfrm>
            <a:off x="261205" y="2387042"/>
            <a:ext cx="1166959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①かってに　さきに　すすみません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②だれかを　いやな　きもちに　することは　しません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③こまった　ときは　しずかに　てを　あげます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05F53A77-E6CE-1643-5D39-D62C4B17E34B}"/>
              </a:ext>
            </a:extLst>
          </p:cNvPr>
          <p:cNvSpPr/>
          <p:nvPr/>
        </p:nvSpPr>
        <p:spPr>
          <a:xfrm>
            <a:off x="7839808" y="2088297"/>
            <a:ext cx="4090987" cy="1243987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「きく」「まつ」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25FDC95-4F6A-6FD5-059F-F0435A54B4AD}"/>
              </a:ext>
            </a:extLst>
          </p:cNvPr>
          <p:cNvSpPr/>
          <p:nvPr/>
        </p:nvSpPr>
        <p:spPr>
          <a:xfrm>
            <a:off x="96715" y="123092"/>
            <a:ext cx="11992708" cy="657664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030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2026-01-14T06:42:28Z</dcterms:created>
  <dcterms:modified xsi:type="dcterms:W3CDTF">2026-01-14T06:42:39Z</dcterms:modified>
</cp:coreProperties>
</file>