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02" r:id="rId2"/>
    <p:sldId id="304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BFEAEE-D0A9-4493-887B-FC709BB6638E}" v="3" dt="2025-12-15T05:37:17.9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34C070-4AF6-4258-9DCF-F62A32814131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2B84C-9337-41B9-AAFC-E9AB3444FD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201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ふせんは、</a:t>
            </a:r>
            <a:r>
              <a:rPr kumimoji="1" lang="en-US" altLang="ja-JP" dirty="0"/>
              <a:t>15</a:t>
            </a:r>
            <a:r>
              <a:rPr kumimoji="1" lang="ja-JP" altLang="en-US" dirty="0"/>
              <a:t>枚重ねてあります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84C-9337-41B9-AAFC-E9AB3444FDA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545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ふせんは、</a:t>
            </a:r>
            <a:r>
              <a:rPr kumimoji="1" lang="en-US" altLang="ja-JP" dirty="0"/>
              <a:t>15</a:t>
            </a:r>
            <a:r>
              <a:rPr kumimoji="1" lang="ja-JP" altLang="en-US" dirty="0"/>
              <a:t>枚重ねてあります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2B84C-9337-41B9-AAFC-E9AB3444FDA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023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B2DAB2-8E99-2233-4AF9-71D615168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1F4307-7507-8CA2-9F5A-94FDD2A7AB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18E4BD-75DA-9EC9-85C9-AC3ACACF1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2313CB-7F40-79CF-CA17-EB51A396C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31DBD4-5FE4-D52E-FF23-2547D7ADF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502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009092-F942-E536-115F-51B2C7137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0D55A1-5D67-82D9-7760-583BF2286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276C96-6C26-B155-5A6B-EC3EFB36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F09B02-BC63-9CC5-2201-5DE2FF051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E6D076-F318-370C-8311-5E339BA73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35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D6319AE-9722-7988-CD92-820D95BC9B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50B732-52C1-3459-8590-C39DFB49A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3CB91F-5AD4-1140-F44D-4AC016BE1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211508-A807-934D-8715-DB07690D2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D55F0B-04F4-1222-B237-0DDACC70B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98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8CF1BC-217F-5271-8F8A-AAF91136D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7668FB-86E4-5521-F5E5-2FF91A4D2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666635-73AE-8BFA-F839-5E14F417D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E15C9F-3327-77CB-6E3E-E11064178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D38D40-A4FA-B415-D2B2-D3B3664EB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73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FB3384-26DB-FBC7-98A4-2BC1FDEBB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BC2C9A-2793-E5F1-4568-4D51F0AF4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EA379C-0222-3387-94C6-BA1AFDAD1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777A86-2302-069E-9C97-FE2FC2B3D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BBE25C-A795-1BB9-8423-9A437116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022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9814BA-B2B5-CB90-72B4-7DD5C6130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81F840-DEC6-C91C-533C-4CDF3F1283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78299C-566A-FCDD-3454-809ADE50A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31A58A-ED63-19A6-CE11-C4FD4A379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57DF03-5F20-8EAE-FFC2-2EFFCB35E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AD82D5-EA90-5AAA-A9FD-2591572AA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13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65462F-1503-7C97-DAF7-4660683F4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13D175-348D-A00A-52F0-1F9033100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EE65622-C4B4-27E8-C9BE-83F0C284EC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E3D6F42-5ECD-7316-4B15-455B1ECF9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744F176-D73F-5492-0B98-88BC39A59B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F13BFD9-2B5A-9BE3-1C4C-FB8F08E5F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28A31EB-90C9-7FD0-FFE8-B9EC0DEFD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EFD27FF-643A-3BF8-9653-CE02D7AD8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0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C7574D-23DF-E388-7ACB-51553320F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219C2C-EDFE-F2A0-AB03-60A55ADC2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E25458-5E73-6E7C-1775-644A34883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DCA18F6-DB28-5867-01F6-58A51A78E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82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B6B64AA-EDEF-F86F-799A-63BD7EB27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1A43A8F-531C-E69A-556A-046F2EE43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15EF7B2-31D3-D212-8C1E-2F938FDE1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49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241A3D-D179-E5C6-4C0E-85C4C07D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324C25-F69B-1B55-66F6-073C077C8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AA55CF-AFBC-7342-5B6A-0CEB44E00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24B00F-EA3A-6D00-30F0-C08964296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846EFD-78B7-EA81-ECF2-A5B3A62EE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8870B9-FAAB-25FD-0A1E-18A23C537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662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9CED2B-BAC5-A9F5-ADDA-C43B8E44B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4AB0CD6-6DDD-F891-C539-2260C4B540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14FF18-15BF-127D-97DB-D6C260FE0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3ABD75-D683-C8E7-D34E-92B1A84E8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1DCB8C-8938-36ED-39C0-30250FAE0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79BF39-773C-A71E-B2D3-0C1EC8696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088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9536E42-3A8B-A8DF-7708-9EAA8E81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DC3DEB-A1A9-7546-44EC-498898DCB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A143B3-3820-7667-A6A2-521627B99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FEE243-6953-F3E8-5A30-E052CD7390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2A13A0-64BE-EBB5-CD83-24F5F1357E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54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BB6F5E1-6BF6-3B51-5843-1F9803BD1C83}"/>
              </a:ext>
            </a:extLst>
          </p:cNvPr>
          <p:cNvSpPr txBox="1"/>
          <p:nvPr/>
        </p:nvSpPr>
        <p:spPr>
          <a:xfrm>
            <a:off x="512329" y="589560"/>
            <a:ext cx="1154112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8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インターネットや</a:t>
            </a:r>
            <a:r>
              <a:rPr kumimoji="1" lang="en-US" altLang="ja-JP" sz="28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kumimoji="1" lang="ja-JP" altLang="en-US" sz="28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を利用する上で、社会の一員として</a:t>
            </a:r>
            <a:endParaRPr kumimoji="1" lang="en-US" altLang="ja-JP" sz="28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8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守らなければならないルール・法律はどんなものが</a:t>
            </a:r>
            <a:r>
              <a:rPr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あるだろう？</a:t>
            </a:r>
            <a:endParaRPr lang="en-US" altLang="ja-JP" sz="2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27C98D6-FC9F-7673-229B-0B16B2145749}"/>
              </a:ext>
            </a:extLst>
          </p:cNvPr>
          <p:cNvSpPr/>
          <p:nvPr/>
        </p:nvSpPr>
        <p:spPr>
          <a:xfrm>
            <a:off x="468388" y="2109357"/>
            <a:ext cx="11273340" cy="4012238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ja-JP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95F9FC4-AB8B-F931-7BC3-35C3BFFD0D86}"/>
              </a:ext>
            </a:extLst>
          </p:cNvPr>
          <p:cNvSpPr txBox="1"/>
          <p:nvPr/>
        </p:nvSpPr>
        <p:spPr>
          <a:xfrm>
            <a:off x="512328" y="1557591"/>
            <a:ext cx="82887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グループで付せんに意見を書いて提出し、話し合おう。</a:t>
            </a:r>
            <a:endParaRPr kumimoji="1" lang="ja-JP" altLang="en-US" sz="18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D01CFC4-0E3D-AE24-A0C0-BED1109E1941}"/>
              </a:ext>
            </a:extLst>
          </p:cNvPr>
          <p:cNvSpPr/>
          <p:nvPr/>
        </p:nvSpPr>
        <p:spPr>
          <a:xfrm>
            <a:off x="-1333" y="-21536"/>
            <a:ext cx="12192000" cy="5869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ワークシート１</a:t>
            </a:r>
          </a:p>
        </p:txBody>
      </p:sp>
      <p:sp>
        <p:nvSpPr>
          <p:cNvPr id="3" name="四角形: メモ 2">
            <a:extLst>
              <a:ext uri="{FF2B5EF4-FFF2-40B4-BE49-F238E27FC236}">
                <a16:creationId xmlns:a16="http://schemas.microsoft.com/office/drawing/2014/main" id="{B9ED4481-FAC5-889B-1C79-E26AC4A4D392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四角形: メモ 3">
            <a:extLst>
              <a:ext uri="{FF2B5EF4-FFF2-40B4-BE49-F238E27FC236}">
                <a16:creationId xmlns:a16="http://schemas.microsoft.com/office/drawing/2014/main" id="{149BF541-75C0-6178-4F79-B716F69E99A5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8269296A-2C4E-397A-D20B-90F466F8B55A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0D4B0271-9726-20DD-2FC0-0AE58C5701D7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C16F7097-812F-232F-A4E8-35634E1E1563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D9851F5A-52AA-80A0-BAE5-310B07EF819A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四角形: メモ 11">
            <a:extLst>
              <a:ext uri="{FF2B5EF4-FFF2-40B4-BE49-F238E27FC236}">
                <a16:creationId xmlns:a16="http://schemas.microsoft.com/office/drawing/2014/main" id="{375C0295-8C6B-0B48-BC29-46C3CB06E035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6CEF03A0-611F-1899-04A9-7B49E26ED79C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四角形: メモ 13">
            <a:extLst>
              <a:ext uri="{FF2B5EF4-FFF2-40B4-BE49-F238E27FC236}">
                <a16:creationId xmlns:a16="http://schemas.microsoft.com/office/drawing/2014/main" id="{BF2BB11C-D6DC-2D69-6A89-49769608D344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ACDDE9B0-9E93-1C3A-FCEC-3D0B0763C0E3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id="{816F1D6B-E97C-C8A5-9057-0DB29390F46C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7B5D3416-8620-7D04-8D88-98195EEC8096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四角形: メモ 17">
            <a:extLst>
              <a:ext uri="{FF2B5EF4-FFF2-40B4-BE49-F238E27FC236}">
                <a16:creationId xmlns:a16="http://schemas.microsoft.com/office/drawing/2014/main" id="{8ACB192C-212D-6B66-919F-0B3C4F833B39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7878E4F7-54CE-E9EC-B929-E63BBBBC9DAE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四角形: メモ 19">
            <a:extLst>
              <a:ext uri="{FF2B5EF4-FFF2-40B4-BE49-F238E27FC236}">
                <a16:creationId xmlns:a16="http://schemas.microsoft.com/office/drawing/2014/main" id="{A091A509-8D68-C689-A2F6-A9B0B89BA10B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7EE0DA5-D8C3-D09F-A270-C132DCE2C894}"/>
              </a:ext>
            </a:extLst>
          </p:cNvPr>
          <p:cNvSpPr txBox="1"/>
          <p:nvPr/>
        </p:nvSpPr>
        <p:spPr>
          <a:xfrm>
            <a:off x="512328" y="6302568"/>
            <a:ext cx="6613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42950"/>
            <a:r>
              <a:rPr kumimoji="1" lang="ja-JP" altLang="en-US" b="1" dirty="0">
                <a:solidFill>
                  <a:prstClr val="black"/>
                </a:solidFill>
                <a:highlight>
                  <a:srgbClr val="FFFF00"/>
                </a:highligh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分からない言葉があったらインターネットで調べてみよう</a:t>
            </a:r>
            <a:endParaRPr kumimoji="1" lang="ja-JP" altLang="en-US" dirty="0">
              <a:solidFill>
                <a:prstClr val="black"/>
              </a:solidFill>
              <a:highlight>
                <a:srgbClr val="FFFF00"/>
              </a:highlight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34A5E6C-A1FD-10F6-4470-817871C70279}"/>
              </a:ext>
            </a:extLst>
          </p:cNvPr>
          <p:cNvSpPr/>
          <p:nvPr/>
        </p:nvSpPr>
        <p:spPr>
          <a:xfrm>
            <a:off x="8600357" y="68004"/>
            <a:ext cx="3453098" cy="412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グループ：</a:t>
            </a:r>
          </a:p>
        </p:txBody>
      </p:sp>
    </p:spTree>
    <p:extLst>
      <p:ext uri="{BB962C8B-B14F-4D97-AF65-F5344CB8AC3E}">
        <p14:creationId xmlns:p14="http://schemas.microsoft.com/office/powerpoint/2010/main" val="2219775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BB6F5E1-6BF6-3B51-5843-1F9803BD1C83}"/>
              </a:ext>
            </a:extLst>
          </p:cNvPr>
          <p:cNvSpPr txBox="1"/>
          <p:nvPr/>
        </p:nvSpPr>
        <p:spPr>
          <a:xfrm>
            <a:off x="512329" y="586307"/>
            <a:ext cx="1154112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8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インターネットで、自分が体験したことや人から聞いたこと</a:t>
            </a:r>
            <a:r>
              <a:rPr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などで</a:t>
            </a:r>
            <a:endParaRPr lang="en-US" altLang="ja-JP" sz="2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心配なことは何だろう？</a:t>
            </a:r>
            <a:endParaRPr lang="en-US" altLang="ja-JP" sz="2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27C98D6-FC9F-7673-229B-0B16B2145749}"/>
              </a:ext>
            </a:extLst>
          </p:cNvPr>
          <p:cNvSpPr/>
          <p:nvPr/>
        </p:nvSpPr>
        <p:spPr>
          <a:xfrm>
            <a:off x="468388" y="2078183"/>
            <a:ext cx="11273340" cy="4576897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altLang="ja-JP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95F9FC4-AB8B-F931-7BC3-35C3BFFD0D86}"/>
              </a:ext>
            </a:extLst>
          </p:cNvPr>
          <p:cNvSpPr txBox="1"/>
          <p:nvPr/>
        </p:nvSpPr>
        <p:spPr>
          <a:xfrm>
            <a:off x="512328" y="1540378"/>
            <a:ext cx="82887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グループで付せんに意見を書いて提出し、話し合おう。</a:t>
            </a:r>
            <a:endParaRPr kumimoji="1" lang="ja-JP" altLang="en-US" sz="18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四角形: メモ 3">
            <a:extLst>
              <a:ext uri="{FF2B5EF4-FFF2-40B4-BE49-F238E27FC236}">
                <a16:creationId xmlns:a16="http://schemas.microsoft.com/office/drawing/2014/main" id="{1690A9B0-2D8E-F7DF-0DFE-466205DB1D17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DFE86A8F-F8B9-250A-4C18-0ACFFF74D0F7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四角形: メモ 10">
            <a:extLst>
              <a:ext uri="{FF2B5EF4-FFF2-40B4-BE49-F238E27FC236}">
                <a16:creationId xmlns:a16="http://schemas.microsoft.com/office/drawing/2014/main" id="{3D4A35B7-EAD1-EC8A-A3E8-27ACE2E560F4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四角形: メモ 12">
            <a:extLst>
              <a:ext uri="{FF2B5EF4-FFF2-40B4-BE49-F238E27FC236}">
                <a16:creationId xmlns:a16="http://schemas.microsoft.com/office/drawing/2014/main" id="{3D992DE9-D26A-E0A5-97A3-F3A73C2687E0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四角形: メモ 14">
            <a:extLst>
              <a:ext uri="{FF2B5EF4-FFF2-40B4-BE49-F238E27FC236}">
                <a16:creationId xmlns:a16="http://schemas.microsoft.com/office/drawing/2014/main" id="{97541A80-3295-1326-3C11-EB32E91CD785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四角形: メモ 16">
            <a:extLst>
              <a:ext uri="{FF2B5EF4-FFF2-40B4-BE49-F238E27FC236}">
                <a16:creationId xmlns:a16="http://schemas.microsoft.com/office/drawing/2014/main" id="{D9BE6980-0479-B3B8-7AF5-3EE96D2A07AE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四角形: メモ 18">
            <a:extLst>
              <a:ext uri="{FF2B5EF4-FFF2-40B4-BE49-F238E27FC236}">
                <a16:creationId xmlns:a16="http://schemas.microsoft.com/office/drawing/2014/main" id="{02AA6825-0E23-2720-B321-F39BB88FE783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1" name="四角形: メモ 20">
            <a:extLst>
              <a:ext uri="{FF2B5EF4-FFF2-40B4-BE49-F238E27FC236}">
                <a16:creationId xmlns:a16="http://schemas.microsoft.com/office/drawing/2014/main" id="{D2D1F2BE-6090-F952-C515-8CFF4A47F23F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四角形: メモ 22">
            <a:extLst>
              <a:ext uri="{FF2B5EF4-FFF2-40B4-BE49-F238E27FC236}">
                <a16:creationId xmlns:a16="http://schemas.microsoft.com/office/drawing/2014/main" id="{621D23C0-845D-921B-467A-A2B7EE9EAECE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5" name="四角形: メモ 24">
            <a:extLst>
              <a:ext uri="{FF2B5EF4-FFF2-40B4-BE49-F238E27FC236}">
                <a16:creationId xmlns:a16="http://schemas.microsoft.com/office/drawing/2014/main" id="{21A5E311-F43B-C5DC-C815-20EE08CCD1DC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四角形: メモ 26">
            <a:extLst>
              <a:ext uri="{FF2B5EF4-FFF2-40B4-BE49-F238E27FC236}">
                <a16:creationId xmlns:a16="http://schemas.microsoft.com/office/drawing/2014/main" id="{F3B3BC06-4AA1-768C-C9A2-746F43527345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四角形: メモ 28">
            <a:extLst>
              <a:ext uri="{FF2B5EF4-FFF2-40B4-BE49-F238E27FC236}">
                <a16:creationId xmlns:a16="http://schemas.microsoft.com/office/drawing/2014/main" id="{E94E78B1-0329-F26F-8DA1-D14379005D92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四角形: メモ 30">
            <a:extLst>
              <a:ext uri="{FF2B5EF4-FFF2-40B4-BE49-F238E27FC236}">
                <a16:creationId xmlns:a16="http://schemas.microsoft.com/office/drawing/2014/main" id="{E0AE8D8D-847C-FA33-5095-47F8CD790C0B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3" name="四角形: メモ 32">
            <a:extLst>
              <a:ext uri="{FF2B5EF4-FFF2-40B4-BE49-F238E27FC236}">
                <a16:creationId xmlns:a16="http://schemas.microsoft.com/office/drawing/2014/main" id="{FF0670BB-8678-3781-F77E-A63A216E4709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5" name="四角形: メモ 34">
            <a:extLst>
              <a:ext uri="{FF2B5EF4-FFF2-40B4-BE49-F238E27FC236}">
                <a16:creationId xmlns:a16="http://schemas.microsoft.com/office/drawing/2014/main" id="{323D1E4F-0D23-263A-8C6A-825BF424D810}"/>
              </a:ext>
            </a:extLst>
          </p:cNvPr>
          <p:cNvSpPr/>
          <p:nvPr/>
        </p:nvSpPr>
        <p:spPr>
          <a:xfrm>
            <a:off x="858248" y="2470863"/>
            <a:ext cx="1475510" cy="1080655"/>
          </a:xfrm>
          <a:prstGeom prst="foldedCorner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91BC236-27B5-49B7-CB2C-8D269F01356D}"/>
              </a:ext>
            </a:extLst>
          </p:cNvPr>
          <p:cNvSpPr/>
          <p:nvPr/>
        </p:nvSpPr>
        <p:spPr>
          <a:xfrm>
            <a:off x="-1333" y="-21536"/>
            <a:ext cx="12192000" cy="58692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ワークシート２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9D4D64B-AFC8-D929-5099-90F04876B682}"/>
              </a:ext>
            </a:extLst>
          </p:cNvPr>
          <p:cNvSpPr/>
          <p:nvPr/>
        </p:nvSpPr>
        <p:spPr>
          <a:xfrm>
            <a:off x="8600357" y="68004"/>
            <a:ext cx="3453098" cy="412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グループ：</a:t>
            </a:r>
          </a:p>
        </p:txBody>
      </p:sp>
    </p:spTree>
    <p:extLst>
      <p:ext uri="{BB962C8B-B14F-4D97-AF65-F5344CB8AC3E}">
        <p14:creationId xmlns:p14="http://schemas.microsoft.com/office/powerpoint/2010/main" val="113489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2EDCEC10-0FFC-493C-AB0E-0E6CB6D6F07C}"/>
</file>

<file path=customXml/itemProps2.xml><?xml version="1.0" encoding="utf-8"?>
<ds:datastoreItem xmlns:ds="http://schemas.openxmlformats.org/officeDocument/2006/customXml" ds:itemID="{20A6C2B6-9B34-4821-BC40-291D0F24FEA8}"/>
</file>

<file path=customXml/itemProps3.xml><?xml version="1.0" encoding="utf-8"?>
<ds:datastoreItem xmlns:ds="http://schemas.openxmlformats.org/officeDocument/2006/customXml" ds:itemID="{4E8D204F-9D6C-4FDC-8050-F53099C4ED5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Application>Microsoft Office PowerPoint</Application>
  <PresentationFormat>ワイド画面</PresentationFormat>
  <Paragraphs>15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2025-12-15T05:37:17Z</dcterms:created>
  <dcterms:modified xsi:type="dcterms:W3CDTF">2025-12-15T05:37:27Z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