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D1F53F-1A1E-4165-97D0-B499862CD92C}" v="6" dt="2025-12-15T04:14:35.7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DF657-3A40-444A-85ED-53B5440C0192}" type="datetimeFigureOut">
              <a:t>2025/12/15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2C345-243B-40C0-8368-9FDD270A3444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61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>
              <a:latin typeface="Calibri"/>
              <a:ea typeface="游ゴシック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A2C345-243B-40C0-8368-9FDD270A3444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180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8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02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3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08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テキスト ボックス 1060">
            <a:extLst>
              <a:ext uri="{FF2B5EF4-FFF2-40B4-BE49-F238E27FC236}">
                <a16:creationId xmlns:a16="http://schemas.microsoft.com/office/drawing/2014/main" id="{5703F02F-A873-B9A6-D6B4-C9EE2CF10E52}"/>
              </a:ext>
            </a:extLst>
          </p:cNvPr>
          <p:cNvSpPr txBox="1"/>
          <p:nvPr/>
        </p:nvSpPr>
        <p:spPr>
          <a:xfrm>
            <a:off x="4676706" y="686906"/>
            <a:ext cx="69617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を調べたことで分かったこと、考えたこと</a:t>
            </a:r>
            <a:endParaRPr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9" name="正方形/長方形 1078">
            <a:extLst>
              <a:ext uri="{FF2B5EF4-FFF2-40B4-BE49-F238E27FC236}">
                <a16:creationId xmlns:a16="http://schemas.microsoft.com/office/drawing/2014/main" id="{ACDBE9EB-31A5-F9AF-4512-08854F6D8E5C}"/>
              </a:ext>
            </a:extLst>
          </p:cNvPr>
          <p:cNvSpPr/>
          <p:nvPr/>
        </p:nvSpPr>
        <p:spPr>
          <a:xfrm>
            <a:off x="459329" y="1496088"/>
            <a:ext cx="11273340" cy="201603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21DE1AD-B2E7-3F8D-1F05-9F4D55C353F9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振り返り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4C8B3BD-13E1-0F5A-CCC8-7B5138B25CFD}"/>
              </a:ext>
            </a:extLst>
          </p:cNvPr>
          <p:cNvSpPr txBox="1"/>
          <p:nvPr/>
        </p:nvSpPr>
        <p:spPr>
          <a:xfrm>
            <a:off x="459329" y="503646"/>
            <a:ext cx="3846411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 anchor="ctr">
            <a:noAutofit/>
          </a:bodyPr>
          <a:lstStyle/>
          <a:p>
            <a:pPr algn="ctr"/>
            <a:endParaRPr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3872F1-E4E5-20BB-5AE9-BF99F7B534D1}"/>
              </a:ext>
            </a:extLst>
          </p:cNvPr>
          <p:cNvSpPr/>
          <p:nvPr/>
        </p:nvSpPr>
        <p:spPr>
          <a:xfrm>
            <a:off x="459329" y="4364182"/>
            <a:ext cx="11273340" cy="231787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6628CEC-BA46-647B-EC22-B1B68A9F5C5F}"/>
              </a:ext>
            </a:extLst>
          </p:cNvPr>
          <p:cNvSpPr txBox="1"/>
          <p:nvPr/>
        </p:nvSpPr>
        <p:spPr>
          <a:xfrm>
            <a:off x="589614" y="3798089"/>
            <a:ext cx="9713428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800" b="1">
                <a:latin typeface="ＭＳ Ｐゴシック"/>
                <a:ea typeface="ＭＳ Ｐゴシック"/>
              </a:rPr>
              <a:t>ほかの班の発表を聞いて分かったこと、考えたこと</a:t>
            </a:r>
            <a:endParaRPr lang="en-US" altLang="ja-JP" sz="2800" b="1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28529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20ADAEE-2563-44FE-BABB-50B4AFB301B8}"/>
</file>

<file path=customXml/itemProps2.xml><?xml version="1.0" encoding="utf-8"?>
<ds:datastoreItem xmlns:ds="http://schemas.openxmlformats.org/officeDocument/2006/customXml" ds:itemID="{3CBA7FEA-D7C7-45DC-96D1-AD0545A78B2F}"/>
</file>

<file path=customXml/itemProps3.xml><?xml version="1.0" encoding="utf-8"?>
<ds:datastoreItem xmlns:ds="http://schemas.openxmlformats.org/officeDocument/2006/customXml" ds:itemID="{733EE74A-8D92-4983-9D3D-F2FAB1324FC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2025-12-15T04:14:35Z</dcterms:created>
  <dcterms:modified xsi:type="dcterms:W3CDTF">2025-12-15T04:14:36Z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