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80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55DEAA-08FE-4E48-969B-B130DC6F0198}" v="3" dt="2025-12-15T03:52:21.8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4" y="456"/>
      </p:cViewPr>
      <p:guideLst>
        <p:guide orient="horz" pos="2160"/>
        <p:guide pos="3840"/>
        <p:guide pos="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59B94-1B0E-4772-B952-04445A9FAFA7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355C9-030C-4F74-9D6A-7DA282C24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677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B2DAB2-8E99-2233-4AF9-71D6151680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1F4307-7507-8CA2-9F5A-94FDD2A7A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918E4BD-75DA-9EC9-85C9-AC3ACACF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2313CB-7F40-79CF-CA17-EB51A396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31DBD4-5FE4-D52E-FF23-2547D7AD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50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009092-F942-E536-115F-51B2C7137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D55A1-5D67-82D9-7760-583BF2286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276C96-6C26-B155-5A6B-EC3EFB36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F09B02-BC63-9CC5-2201-5DE2FF051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E6D076-F318-370C-8311-5E339BA7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3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6319AE-9722-7988-CD92-820D95BC9B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B50B732-52C1-3459-8590-C39DFB49A3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3CB91F-5AD4-1140-F44D-4AC016BE1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211508-A807-934D-8715-DB07690D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D55F0B-04F4-1222-B237-0DDACC70B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8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8CF1BC-217F-5271-8F8A-AAF91136D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668FB-86E4-5521-F5E5-2FF91A4D2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666635-73AE-8BFA-F839-5E14F417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E15C9F-3327-77CB-6E3E-E11064178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D38D40-A4FA-B415-D2B2-D3B3664E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73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FB3384-26DB-FBC7-98A4-2BC1FDEBB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BC2C9A-2793-E5F1-4568-4D51F0AF4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EA379C-0222-3387-94C6-BA1AFDAD1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777A86-2302-069E-9C97-FE2FC2B3D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BBE25C-A795-1BB9-8423-9A437116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02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9814BA-B2B5-CB90-72B4-7DD5C6130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81F840-DEC6-C91C-533C-4CDF3F1283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78299C-566A-FCDD-3454-809ADE50A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31A58A-ED63-19A6-CE11-C4FD4A37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57DF03-5F20-8EAE-FFC2-2EFFCB35E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AD82D5-EA90-5AAA-A9FD-2591572A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13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65462F-1503-7C97-DAF7-4660683F4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713D175-348D-A00A-52F0-1F9033100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EE65622-C4B4-27E8-C9BE-83F0C284E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E3D6F42-5ECD-7316-4B15-455B1ECF9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744F176-D73F-5492-0B98-88BC39A59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F13BFD9-2B5A-9BE3-1C4C-FB8F08E5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28A31EB-90C9-7FD0-FFE8-B9EC0DEF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EFD27FF-643A-3BF8-9653-CE02D7AD8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C7574D-23DF-E388-7ACB-51553320F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219C2C-EDFE-F2A0-AB03-60A55ADC2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8E25458-5E73-6E7C-1775-644A3488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CA18F6-DB28-5867-01F6-58A51A78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8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B6B64AA-EDEF-F86F-799A-63BD7EB2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A43A8F-531C-E69A-556A-046F2EE43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5EF7B2-31D3-D212-8C1E-2F938FDE1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49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41A3D-D179-E5C6-4C0E-85C4C07D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4324C25-F69B-1B55-66F6-073C077C8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AA55CF-AFBC-7342-5B6A-0CEB44E002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24B00F-EA3A-6D00-30F0-C08964296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846EFD-78B7-EA81-ECF2-A5B3A62EE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8870B9-FAAB-25FD-0A1E-18A23C53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662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CED2B-BAC5-A9F5-ADDA-C43B8E44B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4AB0CD6-6DDD-F891-C539-2260C4B540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14FF18-15BF-127D-97DB-D6C260FE0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3ABD75-D683-C8E7-D34E-92B1A84E8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1DCB8C-8938-36ED-39C0-30250FAE0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79BF39-773C-A71E-B2D3-0C1EC869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08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9536E42-3A8B-A8DF-7708-9EAA8E81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DC3DEB-A1A9-7546-44EC-498898DCB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A143B3-3820-7667-A6A2-521627B99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F35DF-EEA0-4F6A-8EBC-451B73AC22BB}" type="datetimeFigureOut">
              <a:rPr kumimoji="1" lang="ja-JP" altLang="en-US" smtClean="0"/>
              <a:t>2025/12/15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EE243-6953-F3E8-5A30-E052CD739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2A13A0-64BE-EBB5-CD83-24F5F1357E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2C99F-F143-475C-B81E-BAF4B4B58B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テキスト ボックス 1060">
            <a:extLst>
              <a:ext uri="{FF2B5EF4-FFF2-40B4-BE49-F238E27FC236}">
                <a16:creationId xmlns:a16="http://schemas.microsoft.com/office/drawing/2014/main" id="{5703F02F-A873-B9A6-D6B4-C9EE2CF10E52}"/>
              </a:ext>
            </a:extLst>
          </p:cNvPr>
          <p:cNvSpPr txBox="1"/>
          <p:nvPr/>
        </p:nvSpPr>
        <p:spPr>
          <a:xfrm>
            <a:off x="454091" y="469786"/>
            <a:ext cx="109452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インターネットや</a:t>
            </a:r>
            <a:r>
              <a:rPr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SNS</a:t>
            </a:r>
            <a:r>
              <a:rPr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で、加害者にも被害者にもならないためにはどうしたらよいか</a:t>
            </a:r>
            <a:r>
              <a:rPr kumimoji="1" lang="ja-JP" altLang="en-US" sz="28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考えよう</a:t>
            </a:r>
            <a:endParaRPr kumimoji="1" lang="en-US" altLang="ja-JP" sz="2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8" name="テキスト ボックス 1077">
            <a:extLst>
              <a:ext uri="{FF2B5EF4-FFF2-40B4-BE49-F238E27FC236}">
                <a16:creationId xmlns:a16="http://schemas.microsoft.com/office/drawing/2014/main" id="{210B7AC9-5EEB-3429-4D1C-2C1FA61CFB50}"/>
              </a:ext>
            </a:extLst>
          </p:cNvPr>
          <p:cNvSpPr txBox="1"/>
          <p:nvPr/>
        </p:nvSpPr>
        <p:spPr>
          <a:xfrm>
            <a:off x="590878" y="1558341"/>
            <a:ext cx="111114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・ニセ情報・誤情報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を見分けることができますか？</a:t>
            </a:r>
            <a:endParaRPr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・強い言葉のメッセージを送ろうとした時や、投稿を拡散させようとした時に</a:t>
            </a:r>
            <a:endParaRPr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立ち止まれますか？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79" name="正方形/長方形 1078">
            <a:extLst>
              <a:ext uri="{FF2B5EF4-FFF2-40B4-BE49-F238E27FC236}">
                <a16:creationId xmlns:a16="http://schemas.microsoft.com/office/drawing/2014/main" id="{ACDBE9EB-31A5-F9AF-4512-08854F6D8E5C}"/>
              </a:ext>
            </a:extLst>
          </p:cNvPr>
          <p:cNvSpPr/>
          <p:nvPr/>
        </p:nvSpPr>
        <p:spPr>
          <a:xfrm>
            <a:off x="590878" y="3231573"/>
            <a:ext cx="11273340" cy="344758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自分ができる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ことは何だろう？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2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6BA917D-311A-140C-9BB1-FBD2D3A2E1AC}"/>
              </a:ext>
            </a:extLst>
          </p:cNvPr>
          <p:cNvSpPr/>
          <p:nvPr/>
        </p:nvSpPr>
        <p:spPr>
          <a:xfrm>
            <a:off x="-1333" y="-21536"/>
            <a:ext cx="12192000" cy="3637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kumimoji="1" lang="ja-JP" altLang="en-US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ワークシート（個人）</a:t>
            </a:r>
          </a:p>
        </p:txBody>
      </p:sp>
    </p:spTree>
    <p:extLst>
      <p:ext uri="{BB962C8B-B14F-4D97-AF65-F5344CB8AC3E}">
        <p14:creationId xmlns:p14="http://schemas.microsoft.com/office/powerpoint/2010/main" val="346577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CC7A54D8-3DC0-43AE-8791-35BA9973CE68}"/>
</file>

<file path=customXml/itemProps2.xml><?xml version="1.0" encoding="utf-8"?>
<ds:datastoreItem xmlns:ds="http://schemas.openxmlformats.org/officeDocument/2006/customXml" ds:itemID="{7AA8D51C-C473-41B8-B6B5-ACC149F2436B}"/>
</file>

<file path=customXml/itemProps3.xml><?xml version="1.0" encoding="utf-8"?>
<ds:datastoreItem xmlns:ds="http://schemas.openxmlformats.org/officeDocument/2006/customXml" ds:itemID="{C9911B75-FE4F-4A83-9FD0-E4B6E0EB400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2025-12-15T03:52:21Z</dcterms:created>
  <dcterms:modified xsi:type="dcterms:W3CDTF">2025-12-15T03:52:29Z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