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9"/>
  </p:notesMasterIdLst>
  <p:sldIdLst>
    <p:sldId id="257" r:id="rId2"/>
    <p:sldId id="256" r:id="rId3"/>
    <p:sldId id="262" r:id="rId4"/>
    <p:sldId id="258" r:id="rId5"/>
    <p:sldId id="265" r:id="rId6"/>
    <p:sldId id="261" r:id="rId7"/>
    <p:sldId id="263"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CCCC"/>
    <a:srgbClr val="FFFFFF"/>
    <a:srgbClr val="009900"/>
    <a:srgbClr val="FFFFCC"/>
    <a:srgbClr val="FFCCFF"/>
    <a:srgbClr val="CCFFCC"/>
    <a:srgbClr val="CCECFF"/>
    <a:srgbClr val="000000"/>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6D17AD-3ABA-453E-962C-BFBF3454D97D}" v="5" dt="2025-11-07T08:12:28.244"/>
    <p1510:client id="{FAF892E7-6DF0-30AE-2248-11D056D0B98C}" v="2" dt="2025-11-06T14:19:24.09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561" autoAdjust="0"/>
  </p:normalViewPr>
  <p:slideViewPr>
    <p:cSldViewPr snapToGrid="0">
      <p:cViewPr varScale="1">
        <p:scale>
          <a:sx n="91" d="100"/>
          <a:sy n="91" d="100"/>
        </p:scale>
        <p:origin x="4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F1DD0A-0CF8-4BBE-B932-D24013F1F6C5}" type="datetimeFigureOut">
              <a:rPr kumimoji="1" lang="ja-JP" altLang="en-US" smtClean="0"/>
              <a:t>2025/11/7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842D93-BEEB-4BC1-A89A-C368B2D0679A}" type="slidenum">
              <a:rPr kumimoji="1" lang="ja-JP" altLang="en-US" smtClean="0"/>
              <a:t>‹#›</a:t>
            </a:fld>
            <a:endParaRPr kumimoji="1" lang="ja-JP" altLang="en-US"/>
          </a:p>
        </p:txBody>
      </p:sp>
    </p:spTree>
    <p:extLst>
      <p:ext uri="{BB962C8B-B14F-4D97-AF65-F5344CB8AC3E}">
        <p14:creationId xmlns:p14="http://schemas.microsoft.com/office/powerpoint/2010/main" val="6720816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p>
          <a:p>
            <a:r>
              <a:rPr kumimoji="1" lang="ja-JP" altLang="en-US" dirty="0"/>
              <a:t>★ポイント★</a:t>
            </a:r>
            <a:endParaRPr kumimoji="1" lang="en-US" altLang="ja-JP" dirty="0"/>
          </a:p>
          <a:p>
            <a:r>
              <a:rPr kumimoji="1" lang="ja-JP" altLang="en-US" dirty="0"/>
              <a:t>検索結果が検索エンジンが表示させたもので、実際にインターネットサイトに掲載されている情報は</a:t>
            </a:r>
            <a:endParaRPr kumimoji="1" lang="en-US" altLang="ja-JP" dirty="0"/>
          </a:p>
          <a:p>
            <a:r>
              <a:rPr kumimoji="1" lang="ja-JP" altLang="en-US" dirty="0"/>
              <a:t>インターネットサイト開いてみないと分かりません。</a:t>
            </a:r>
            <a:endParaRPr kumimoji="1" lang="en-US" altLang="ja-JP" dirty="0"/>
          </a:p>
          <a:p>
            <a:r>
              <a:rPr kumimoji="1" lang="en-US" altLang="ja-JP" dirty="0"/>
              <a:t>=================================================</a:t>
            </a:r>
          </a:p>
          <a:p>
            <a:endParaRPr kumimoji="1" lang="en-US" altLang="ja-JP" dirty="0"/>
          </a:p>
          <a:p>
            <a:endParaRPr kumimoji="1" lang="en-US" altLang="ja-JP" dirty="0"/>
          </a:p>
          <a:p>
            <a:r>
              <a:rPr kumimoji="1" lang="ja-JP" altLang="en-US" dirty="0"/>
              <a:t>検索画面のイラスト：</a:t>
            </a:r>
            <a:endParaRPr kumimoji="1" lang="en-US" altLang="ja-JP" dirty="0"/>
          </a:p>
          <a:p>
            <a:r>
              <a:rPr kumimoji="1" lang="en-US" altLang="ja-JP" dirty="0"/>
              <a:t>https://www.irasutoya.com/2019/03/blog-post_2.html</a:t>
            </a:r>
          </a:p>
          <a:p>
            <a:r>
              <a:rPr kumimoji="1" lang="ja-JP" altLang="en-US" dirty="0"/>
              <a:t>検索結果のイラスト：</a:t>
            </a:r>
            <a:endParaRPr kumimoji="1" lang="en-US" altLang="ja-JP" dirty="0"/>
          </a:p>
          <a:p>
            <a:r>
              <a:rPr kumimoji="1" lang="en-US" altLang="ja-JP" dirty="0"/>
              <a:t>https://www.irasutoya.com/2019/03/blog-post_69.html</a:t>
            </a:r>
          </a:p>
          <a:p>
            <a:endParaRPr kumimoji="1" lang="ja-JP" altLang="en-US" dirty="0"/>
          </a:p>
        </p:txBody>
      </p:sp>
      <p:sp>
        <p:nvSpPr>
          <p:cNvPr id="4" name="スライド番号プレースホルダー 3"/>
          <p:cNvSpPr>
            <a:spLocks noGrp="1"/>
          </p:cNvSpPr>
          <p:nvPr>
            <p:ph type="sldNum" sz="quarter" idx="5"/>
          </p:nvPr>
        </p:nvSpPr>
        <p:spPr/>
        <p:txBody>
          <a:bodyPr/>
          <a:lstStyle/>
          <a:p>
            <a:fld id="{72842D93-BEEB-4BC1-A89A-C368B2D0679A}" type="slidenum">
              <a:rPr kumimoji="1" lang="ja-JP" altLang="en-US" smtClean="0"/>
              <a:t>1</a:t>
            </a:fld>
            <a:endParaRPr kumimoji="1" lang="ja-JP" altLang="en-US"/>
          </a:p>
        </p:txBody>
      </p:sp>
    </p:spTree>
    <p:extLst>
      <p:ext uri="{BB962C8B-B14F-4D97-AF65-F5344CB8AC3E}">
        <p14:creationId xmlns:p14="http://schemas.microsoft.com/office/powerpoint/2010/main" val="984808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a:t>=================================================</a:t>
            </a:r>
          </a:p>
          <a:p>
            <a:r>
              <a:rPr kumimoji="1" lang="ja-JP" altLang="en-US"/>
              <a:t>★ポイント★</a:t>
            </a:r>
            <a:endParaRPr kumimoji="1" lang="en-US" altLang="ja-JP"/>
          </a:p>
          <a:p>
            <a:r>
              <a:rPr kumimoji="1" lang="ja-JP" altLang="en-US"/>
              <a:t>検索結果から、各インターネットサイト（ホームページ）を開き、その中をよく読むことが大切です。</a:t>
            </a:r>
            <a:endParaRPr kumimoji="1" lang="en-US" altLang="ja-JP"/>
          </a:p>
          <a:p>
            <a:r>
              <a:rPr kumimoji="1" lang="ja-JP" altLang="en-US"/>
              <a:t>必要な情報が充分に得られるまで、よく読み、さまざまなインターネットサイトを確認することを「繰り返す」という手間をかけることを習慣づけましょう。</a:t>
            </a:r>
            <a:endParaRPr kumimoji="1" lang="en-US" altLang="ja-JP"/>
          </a:p>
          <a:p>
            <a:r>
              <a:rPr lang="ja-JP"/>
              <a:t>検索結果にも説明文などが載っていることがあるため、検索結果だけで情報を得られたとする子供の姿がよく見られます。</a:t>
            </a:r>
          </a:p>
          <a:p>
            <a:r>
              <a:rPr kumimoji="1" lang="en-US" altLang="ja-JP"/>
              <a:t>=================================================</a:t>
            </a:r>
          </a:p>
          <a:p>
            <a:endParaRPr kumimoji="1" lang="en-US" altLang="ja-JP"/>
          </a:p>
          <a:p>
            <a:r>
              <a:rPr kumimoji="1" lang="ja-JP" altLang="en-US"/>
              <a:t>検索画面のイラスト：</a:t>
            </a:r>
            <a:endParaRPr kumimoji="1" lang="en-US" altLang="ja-JP"/>
          </a:p>
          <a:p>
            <a:r>
              <a:rPr kumimoji="1" lang="en-US" altLang="ja-JP"/>
              <a:t>https://www.irasutoya.com/2019/03/blog-post_2.html</a:t>
            </a:r>
          </a:p>
          <a:p>
            <a:r>
              <a:rPr kumimoji="1" lang="ja-JP" altLang="en-US"/>
              <a:t>検索結果のイラスト：</a:t>
            </a:r>
            <a:endParaRPr kumimoji="1" lang="en-US" altLang="ja-JP"/>
          </a:p>
          <a:p>
            <a:r>
              <a:rPr kumimoji="1" lang="en-US" altLang="ja-JP"/>
              <a:t>https://www.irasutoya.com/2019/03/blog-post_69.html</a:t>
            </a:r>
          </a:p>
          <a:p>
            <a:endParaRPr kumimoji="1" lang="ja-JP" altLang="en-US"/>
          </a:p>
        </p:txBody>
      </p:sp>
      <p:sp>
        <p:nvSpPr>
          <p:cNvPr id="4" name="スライド番号プレースホルダー 3"/>
          <p:cNvSpPr>
            <a:spLocks noGrp="1"/>
          </p:cNvSpPr>
          <p:nvPr>
            <p:ph type="sldNum" sz="quarter" idx="5"/>
          </p:nvPr>
        </p:nvSpPr>
        <p:spPr/>
        <p:txBody>
          <a:bodyPr/>
          <a:lstStyle/>
          <a:p>
            <a:fld id="{72842D93-BEEB-4BC1-A89A-C368B2D0679A}" type="slidenum">
              <a:rPr kumimoji="1" lang="ja-JP" altLang="en-US" smtClean="0"/>
              <a:t>2</a:t>
            </a:fld>
            <a:endParaRPr kumimoji="1" lang="ja-JP" altLang="en-US"/>
          </a:p>
        </p:txBody>
      </p:sp>
    </p:spTree>
    <p:extLst>
      <p:ext uri="{BB962C8B-B14F-4D97-AF65-F5344CB8AC3E}">
        <p14:creationId xmlns:p14="http://schemas.microsoft.com/office/powerpoint/2010/main" val="873496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p>
          <a:p>
            <a:r>
              <a:rPr kumimoji="1" lang="ja-JP" altLang="en-US" dirty="0"/>
              <a:t>★ポイント★</a:t>
            </a:r>
            <a:endParaRPr kumimoji="1" lang="en-US" altLang="ja-JP" dirty="0"/>
          </a:p>
          <a:p>
            <a:r>
              <a:rPr kumimoji="1" lang="ja-JP" altLang="en-US" dirty="0"/>
              <a:t>自分が知りたいことが何なのかを明確にした上で検索します。明確になっていないと、必要な情報を見つけられません。</a:t>
            </a:r>
            <a:endParaRPr kumimoji="1" lang="en-US" altLang="ja-JP" dirty="0"/>
          </a:p>
          <a:p>
            <a:r>
              <a:rPr kumimoji="1" lang="ja-JP" altLang="en-US" dirty="0"/>
              <a:t>「キーワード</a:t>
            </a:r>
            <a:r>
              <a:rPr kumimoji="1" lang="en-US" altLang="ja-JP" dirty="0"/>
              <a:t>2</a:t>
            </a:r>
            <a:r>
              <a:rPr kumimoji="1" lang="ja-JP" altLang="en-US" dirty="0"/>
              <a:t>つ以上」は目安ですが、自分が知りたいことを明確にするために「米の収穫量を増やす方法」など、〇〇の〇〇の〇〇、ぐらいまで</a:t>
            </a:r>
            <a:endParaRPr kumimoji="1" lang="en-US" altLang="ja-JP" dirty="0"/>
          </a:p>
          <a:p>
            <a:r>
              <a:rPr kumimoji="1" lang="ja-JP" altLang="en-US" dirty="0"/>
              <a:t>「知りたいこと」を掘り下げると見つけやすくなります。</a:t>
            </a:r>
            <a:endParaRPr kumimoji="1" lang="en-US" altLang="ja-JP" dirty="0"/>
          </a:p>
          <a:p>
            <a:r>
              <a:rPr kumimoji="1" lang="en-US" altLang="ja-JP" dirty="0"/>
              <a:t>=================================================</a:t>
            </a:r>
          </a:p>
          <a:p>
            <a:endParaRPr kumimoji="1" lang="en-US" altLang="ja-JP" dirty="0"/>
          </a:p>
          <a:p>
            <a:r>
              <a:rPr kumimoji="1" lang="ja-JP" altLang="en-US" dirty="0"/>
              <a:t>ご飯のイラスト：</a:t>
            </a:r>
            <a:endParaRPr kumimoji="1" lang="en-US" altLang="ja-JP" dirty="0"/>
          </a:p>
          <a:p>
            <a:r>
              <a:rPr kumimoji="1" lang="en-US" altLang="ja-JP" dirty="0"/>
              <a:t>https://www.irasutoya.com/2016/10/blog-post_710.html</a:t>
            </a:r>
          </a:p>
          <a:p>
            <a:r>
              <a:rPr kumimoji="1" lang="ja-JP" altLang="en-US" dirty="0"/>
              <a:t>稲のイラスト：</a:t>
            </a:r>
            <a:endParaRPr kumimoji="1" lang="en-US" altLang="ja-JP" dirty="0"/>
          </a:p>
          <a:p>
            <a:r>
              <a:rPr kumimoji="1" lang="en-US" altLang="ja-JP" dirty="0"/>
              <a:t>https://www.irasutoya.com/2013/09/blog-post_7851.html</a:t>
            </a:r>
          </a:p>
          <a:p>
            <a:r>
              <a:rPr kumimoji="1" lang="ja-JP" altLang="en-US" dirty="0"/>
              <a:t>だんごのイラスト：</a:t>
            </a:r>
            <a:endParaRPr kumimoji="1" lang="en-US" altLang="ja-JP" dirty="0"/>
          </a:p>
          <a:p>
            <a:r>
              <a:rPr kumimoji="1" lang="en-US" altLang="ja-JP" dirty="0"/>
              <a:t>https://www.irasutoya.com/2014/06/blog-post_6262.html</a:t>
            </a:r>
          </a:p>
          <a:p>
            <a:r>
              <a:rPr kumimoji="1" lang="ja-JP" altLang="en-US" dirty="0"/>
              <a:t>バスのイラスト：</a:t>
            </a:r>
            <a:endParaRPr kumimoji="1" lang="en-US" altLang="ja-JP" dirty="0"/>
          </a:p>
          <a:p>
            <a:r>
              <a:rPr kumimoji="1" lang="en-US" altLang="ja-JP" dirty="0"/>
              <a:t>https://www.irasutoya.com/2017/12/blog-post_542.html</a:t>
            </a:r>
          </a:p>
        </p:txBody>
      </p:sp>
      <p:sp>
        <p:nvSpPr>
          <p:cNvPr id="4" name="スライド番号プレースホルダー 3"/>
          <p:cNvSpPr>
            <a:spLocks noGrp="1"/>
          </p:cNvSpPr>
          <p:nvPr>
            <p:ph type="sldNum" sz="quarter" idx="5"/>
          </p:nvPr>
        </p:nvSpPr>
        <p:spPr/>
        <p:txBody>
          <a:bodyPr/>
          <a:lstStyle/>
          <a:p>
            <a:fld id="{72842D93-BEEB-4BC1-A89A-C368B2D0679A}" type="slidenum">
              <a:rPr kumimoji="1" lang="ja-JP" altLang="en-US" smtClean="0"/>
              <a:t>3</a:t>
            </a:fld>
            <a:endParaRPr kumimoji="1" lang="ja-JP" altLang="en-US"/>
          </a:p>
        </p:txBody>
      </p:sp>
    </p:spTree>
    <p:extLst>
      <p:ext uri="{BB962C8B-B14F-4D97-AF65-F5344CB8AC3E}">
        <p14:creationId xmlns:p14="http://schemas.microsoft.com/office/powerpoint/2010/main" val="307593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p>
          <a:p>
            <a:r>
              <a:rPr kumimoji="1" lang="ja-JP" altLang="en-US" dirty="0"/>
              <a:t>★ポイント★</a:t>
            </a:r>
            <a:endParaRPr kumimoji="1" lang="en-US" altLang="ja-JP" dirty="0"/>
          </a:p>
          <a:p>
            <a:r>
              <a:rPr kumimoji="1" lang="ja-JP" altLang="en-US" dirty="0">
                <a:ea typeface="游ゴシック"/>
              </a:rPr>
              <a:t>画像検索をして、検索結果に表示された画像のサムネイルのみで「必要な情報が得られた」とする</a:t>
            </a:r>
            <a:r>
              <a:rPr kumimoji="1" lang="ja-JP" dirty="0">
                <a:ea typeface="游ゴシック"/>
              </a:rPr>
              <a:t>子供</a:t>
            </a:r>
            <a:r>
              <a:rPr lang="ja-JP" dirty="0">
                <a:ea typeface="游ゴシック"/>
              </a:rPr>
              <a:t>の姿</a:t>
            </a:r>
            <a:r>
              <a:rPr kumimoji="1" lang="ja-JP" dirty="0">
                <a:ea typeface="游ゴシック"/>
              </a:rPr>
              <a:t>が</a:t>
            </a:r>
            <a:r>
              <a:rPr lang="ja-JP" dirty="0">
                <a:ea typeface="游ゴシック"/>
              </a:rPr>
              <a:t>よく</a:t>
            </a:r>
            <a:r>
              <a:rPr kumimoji="1" lang="ja-JP" dirty="0">
                <a:ea typeface="游ゴシック"/>
              </a:rPr>
              <a:t>見</a:t>
            </a:r>
            <a:r>
              <a:rPr lang="ja-JP" dirty="0">
                <a:ea typeface="游ゴシック"/>
              </a:rPr>
              <a:t>ら</a:t>
            </a:r>
            <a:r>
              <a:rPr kumimoji="1" lang="ja-JP" dirty="0">
                <a:ea typeface="游ゴシック"/>
              </a:rPr>
              <a:t>れます</a:t>
            </a:r>
            <a:r>
              <a:rPr lang="ja-JP" altLang="en-US" dirty="0">
                <a:ea typeface="游ゴシック"/>
              </a:rPr>
              <a:t>。</a:t>
            </a:r>
            <a:endParaRPr lang="en-US" altLang="en-US" dirty="0">
              <a:ea typeface="游ゴシック"/>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ea typeface="游ゴシック"/>
              </a:rPr>
              <a:t>検索結果には別のものの写真が表示されることもあるので、情報の信頼性を確認するためにも各インターネットサイトを開いて確認するとよいでしょう。</a:t>
            </a:r>
            <a:endParaRPr kumimoji="1" lang="en-US" altLang="ja-JP" dirty="0"/>
          </a:p>
          <a:p>
            <a:r>
              <a:rPr kumimoji="1" lang="en-US" altLang="ja-JP" dirty="0"/>
              <a:t>=================================================</a:t>
            </a:r>
          </a:p>
          <a:p>
            <a:endParaRPr kumimoji="1" lang="en-US" altLang="ja-JP" dirty="0"/>
          </a:p>
          <a:p>
            <a:r>
              <a:rPr kumimoji="1" lang="ja-JP" altLang="en-US" dirty="0"/>
              <a:t>検索結果のイラスト：</a:t>
            </a:r>
            <a:endParaRPr kumimoji="1" lang="en-US" altLang="ja-JP" dirty="0"/>
          </a:p>
          <a:p>
            <a:r>
              <a:rPr kumimoji="1" lang="en-US" altLang="ja-JP" dirty="0"/>
              <a:t>https://www.irasutoya.com/2019/03/blog-post_69.html</a:t>
            </a:r>
          </a:p>
          <a:p>
            <a:r>
              <a:rPr kumimoji="1" lang="ja-JP" altLang="en-US" b="0" dirty="0"/>
              <a:t>ホームページのイラスト：</a:t>
            </a:r>
            <a:endParaRPr kumimoji="1" lang="en-US" altLang="ja-JP" b="0" dirty="0"/>
          </a:p>
          <a:p>
            <a:r>
              <a:rPr kumimoji="1" lang="en-US" altLang="ja-JP" b="0" dirty="0"/>
              <a:t>https://www.irasutoya.com/2016/06/blog-post_840.html</a:t>
            </a:r>
            <a:endParaRPr kumimoji="1" lang="ja-JP" altLang="en-US" b="0" dirty="0"/>
          </a:p>
        </p:txBody>
      </p:sp>
      <p:sp>
        <p:nvSpPr>
          <p:cNvPr id="4" name="スライド番号プレースホルダー 3"/>
          <p:cNvSpPr>
            <a:spLocks noGrp="1"/>
          </p:cNvSpPr>
          <p:nvPr>
            <p:ph type="sldNum" sz="quarter" idx="5"/>
          </p:nvPr>
        </p:nvSpPr>
        <p:spPr/>
        <p:txBody>
          <a:bodyPr/>
          <a:lstStyle/>
          <a:p>
            <a:fld id="{72842D93-BEEB-4BC1-A89A-C368B2D0679A}" type="slidenum">
              <a:rPr kumimoji="1" lang="ja-JP" altLang="en-US" smtClean="0"/>
              <a:t>4</a:t>
            </a:fld>
            <a:endParaRPr kumimoji="1" lang="ja-JP" altLang="en-US"/>
          </a:p>
        </p:txBody>
      </p:sp>
    </p:spTree>
    <p:extLst>
      <p:ext uri="{BB962C8B-B14F-4D97-AF65-F5344CB8AC3E}">
        <p14:creationId xmlns:p14="http://schemas.microsoft.com/office/powerpoint/2010/main" val="4166174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p>
          <a:p>
            <a:r>
              <a:rPr kumimoji="1" lang="ja-JP" altLang="en-US" dirty="0"/>
              <a:t>★ポイント★</a:t>
            </a:r>
            <a:endParaRPr kumimoji="1" lang="en-US" altLang="ja-JP" dirty="0"/>
          </a:p>
          <a:p>
            <a:r>
              <a:rPr kumimoji="1" lang="ja-JP" altLang="en-US" dirty="0"/>
              <a:t>インターネットは万能ではないことを知る必要があります。</a:t>
            </a:r>
            <a:endParaRPr kumimoji="1" lang="en-US" altLang="ja-JP" dirty="0"/>
          </a:p>
          <a:p>
            <a:r>
              <a:rPr kumimoji="1" lang="ja-JP" altLang="en-US" dirty="0"/>
              <a:t>他の情報のほうが適していることもあります。</a:t>
            </a:r>
            <a:endParaRPr kumimoji="1" lang="en-US" altLang="ja-JP" dirty="0"/>
          </a:p>
          <a:p>
            <a:r>
              <a:rPr kumimoji="1" lang="ja-JP" altLang="en-US" dirty="0"/>
              <a:t>教科書、資料集、地図帳、図書室の本なども用途に応じて使いましょう。</a:t>
            </a:r>
            <a:endParaRPr kumimoji="1" lang="en-US" altLang="ja-JP" dirty="0"/>
          </a:p>
          <a:p>
            <a:r>
              <a:rPr kumimoji="1" lang="ja-JP" altLang="en-US" dirty="0"/>
              <a:t>他にも、新聞・ラジオ・テレビなど、情報には様々なものがあります。</a:t>
            </a:r>
            <a:endParaRPr kumimoji="1" lang="en-US" altLang="ja-JP" dirty="0"/>
          </a:p>
          <a:p>
            <a:r>
              <a:rPr kumimoji="1" lang="en-US" altLang="ja-JP" dirty="0"/>
              <a:t>=================================================</a:t>
            </a:r>
          </a:p>
          <a:p>
            <a:endParaRPr kumimoji="1" lang="en-US" altLang="ja-JP" b="0" dirty="0"/>
          </a:p>
          <a:p>
            <a:endParaRPr kumimoji="1" lang="en-US" altLang="ja-JP" b="0" dirty="0"/>
          </a:p>
          <a:p>
            <a:r>
              <a:rPr kumimoji="1" lang="ja-JP" altLang="en-US" b="0" dirty="0"/>
              <a:t>本のイラスト：</a:t>
            </a:r>
            <a:endParaRPr kumimoji="1" lang="en-US" altLang="ja-JP" b="0" dirty="0"/>
          </a:p>
          <a:p>
            <a:r>
              <a:rPr kumimoji="1" lang="en-US" altLang="ja-JP" b="0" dirty="0"/>
              <a:t>https://www.irasutoya.com/2016/09/blog-post_14.html</a:t>
            </a:r>
          </a:p>
          <a:p>
            <a:r>
              <a:rPr kumimoji="1" lang="ja-JP" altLang="en-US" b="0" dirty="0"/>
              <a:t>インタビューのイラスト：</a:t>
            </a:r>
            <a:endParaRPr kumimoji="1" lang="en-US" altLang="ja-JP" b="0" dirty="0"/>
          </a:p>
          <a:p>
            <a:r>
              <a:rPr kumimoji="1" lang="en-US" altLang="ja-JP" b="0" dirty="0"/>
              <a:t>https://www.irasutoya.com/2017/04/blog-post_70.html</a:t>
            </a:r>
          </a:p>
          <a:p>
            <a:endParaRPr kumimoji="1" lang="en-US" altLang="ja-JP" b="0" dirty="0"/>
          </a:p>
        </p:txBody>
      </p:sp>
      <p:sp>
        <p:nvSpPr>
          <p:cNvPr id="4" name="スライド番号プレースホルダー 3"/>
          <p:cNvSpPr>
            <a:spLocks noGrp="1"/>
          </p:cNvSpPr>
          <p:nvPr>
            <p:ph type="sldNum" sz="quarter" idx="5"/>
          </p:nvPr>
        </p:nvSpPr>
        <p:spPr/>
        <p:txBody>
          <a:bodyPr/>
          <a:lstStyle/>
          <a:p>
            <a:fld id="{72842D93-BEEB-4BC1-A89A-C368B2D0679A}" type="slidenum">
              <a:rPr kumimoji="1" lang="ja-JP" altLang="en-US" smtClean="0"/>
              <a:t>5</a:t>
            </a:fld>
            <a:endParaRPr kumimoji="1" lang="ja-JP" altLang="en-US"/>
          </a:p>
        </p:txBody>
      </p:sp>
    </p:spTree>
    <p:extLst>
      <p:ext uri="{BB962C8B-B14F-4D97-AF65-F5344CB8AC3E}">
        <p14:creationId xmlns:p14="http://schemas.microsoft.com/office/powerpoint/2010/main" val="2556214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p>
          <a:p>
            <a:r>
              <a:rPr kumimoji="1" lang="ja-JP" altLang="en-US" dirty="0"/>
              <a:t>★ポイント★</a:t>
            </a:r>
            <a:endParaRPr kumimoji="1" lang="en-US" altLang="ja-JP" dirty="0"/>
          </a:p>
          <a:p>
            <a:r>
              <a:rPr kumimoji="1" lang="ja-JP" altLang="en-US" dirty="0"/>
              <a:t>「おすすめスポット」を検索しようとする子供もいるかもしれません。おすすめは「自分の考え」とし、</a:t>
            </a:r>
            <a:endParaRPr kumimoji="1" lang="en-US" altLang="ja-JP" dirty="0"/>
          </a:p>
          <a:p>
            <a:r>
              <a:rPr kumimoji="1" lang="ja-JP" altLang="en-US" dirty="0"/>
              <a:t>「自分の考え」を支えるための情報活用の体験としましょう。</a:t>
            </a:r>
            <a:endParaRPr kumimoji="1" lang="en-US" altLang="ja-JP" dirty="0"/>
          </a:p>
          <a:p>
            <a:r>
              <a:rPr kumimoji="1" lang="ja-JP" altLang="en-US" dirty="0"/>
              <a:t>公共施設だけでなく、飲食店やテーマパークなど、</a:t>
            </a:r>
            <a:endParaRPr kumimoji="1" lang="en-US" altLang="ja-JP" dirty="0"/>
          </a:p>
          <a:p>
            <a:r>
              <a:rPr kumimoji="1" lang="ja-JP" altLang="en-US" dirty="0"/>
              <a:t>子供が「おすすめしたい」という気持ちをできるだけ尊重した情報収集の体験を促してみてください。</a:t>
            </a:r>
            <a:endParaRPr kumimoji="1" lang="en-US" altLang="ja-JP" dirty="0"/>
          </a:p>
          <a:p>
            <a:r>
              <a:rPr kumimoji="1" lang="ja-JP" altLang="en-US" dirty="0"/>
              <a:t>「誰が」「いつ」書いた情報か・・・「いつ」は探すのが難しいホームページも多いですが、少なくとも「誰が」書いたサイトなのかは確認するようにしましょう。</a:t>
            </a:r>
            <a:endParaRPr kumimoji="1" lang="en-US" altLang="ja-JP" dirty="0"/>
          </a:p>
          <a:p>
            <a:endParaRPr kumimoji="1" lang="en-US" altLang="ja-JP" dirty="0"/>
          </a:p>
          <a:p>
            <a:r>
              <a:rPr kumimoji="1" lang="ja-JP" altLang="en-US" dirty="0"/>
              <a:t>参考</a:t>
            </a:r>
            <a:r>
              <a:rPr kumimoji="1" lang="en-US" altLang="ja-JP" dirty="0"/>
              <a:t>:Wikipedia</a:t>
            </a:r>
            <a:r>
              <a:rPr kumimoji="1" lang="ja-JP" altLang="en-US" dirty="0"/>
              <a:t>　</a:t>
            </a:r>
            <a:r>
              <a:rPr kumimoji="1" lang="en-US" altLang="ja-JP" dirty="0"/>
              <a:t>https://ja.wikipedia.org/wiki/</a:t>
            </a:r>
          </a:p>
          <a:p>
            <a:r>
              <a:rPr kumimoji="1" lang="ja-JP" altLang="en-US" dirty="0"/>
              <a:t>冒頭に「ウィキペディアは誰でも編集できるフリー百科事典です」と記載されています。</a:t>
            </a:r>
            <a:endParaRPr kumimoji="1" lang="en-US" altLang="ja-JP" dirty="0"/>
          </a:p>
          <a:p>
            <a:r>
              <a:rPr kumimoji="1" lang="ja-JP" altLang="en-US" dirty="0"/>
              <a:t>誰が書いたか分からないということは知っておきましょう。</a:t>
            </a:r>
            <a:endParaRPr kumimoji="1" lang="en-US" altLang="ja-JP" dirty="0"/>
          </a:p>
          <a:p>
            <a:r>
              <a:rPr kumimoji="1" lang="en-US" altLang="ja-JP" dirty="0"/>
              <a:t>=================================================</a:t>
            </a:r>
          </a:p>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72842D93-BEEB-4BC1-A89A-C368B2D0679A}" type="slidenum">
              <a:rPr kumimoji="1" lang="ja-JP" altLang="en-US" smtClean="0"/>
              <a:t>6</a:t>
            </a:fld>
            <a:endParaRPr kumimoji="1" lang="ja-JP" altLang="en-US"/>
          </a:p>
        </p:txBody>
      </p:sp>
    </p:spTree>
    <p:extLst>
      <p:ext uri="{BB962C8B-B14F-4D97-AF65-F5344CB8AC3E}">
        <p14:creationId xmlns:p14="http://schemas.microsoft.com/office/powerpoint/2010/main" val="194354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2842D93-BEEB-4BC1-A89A-C368B2D0679A}" type="slidenum">
              <a:rPr kumimoji="1" lang="ja-JP" altLang="en-US" smtClean="0"/>
              <a:t>7</a:t>
            </a:fld>
            <a:endParaRPr kumimoji="1" lang="ja-JP" altLang="en-US"/>
          </a:p>
        </p:txBody>
      </p:sp>
    </p:spTree>
    <p:extLst>
      <p:ext uri="{BB962C8B-B14F-4D97-AF65-F5344CB8AC3E}">
        <p14:creationId xmlns:p14="http://schemas.microsoft.com/office/powerpoint/2010/main" val="474194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2025/11/7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4910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2025/11/7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57574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2025/11/7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50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2025/11/7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0515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2025/11/7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08390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2025/11/7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39540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E02A643-9BB0-4E02-80B2-2C0A5E5D738E}" type="datetimeFigureOut">
              <a:rPr kumimoji="1" lang="ja-JP" altLang="en-US" smtClean="0"/>
              <a:t>2025/11/7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9788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E02A643-9BB0-4E02-80B2-2C0A5E5D738E}" type="datetimeFigureOut">
              <a:rPr kumimoji="1" lang="ja-JP" altLang="en-US" smtClean="0"/>
              <a:t>2025/11/7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539588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E02A643-9BB0-4E02-80B2-2C0A5E5D738E}" type="datetimeFigureOut">
              <a:rPr kumimoji="1" lang="ja-JP" altLang="en-US" smtClean="0"/>
              <a:t>2025/11/7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286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2025/11/7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8845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2025/11/7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18938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E02A643-9BB0-4E02-80B2-2C0A5E5D738E}" type="datetimeFigureOut">
              <a:rPr kumimoji="1" lang="ja-JP" altLang="en-US" smtClean="0"/>
              <a:t>2025/11/7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07289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1.png"/><Relationship Id="rId18" Type="http://schemas.openxmlformats.org/officeDocument/2006/relationships/image" Target="../media/image16.svg"/><Relationship Id="rId26" Type="http://schemas.openxmlformats.org/officeDocument/2006/relationships/image" Target="../media/image24.sv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svg"/><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notesSlide" Target="../notesSlides/notesSlide1.xml"/><Relationship Id="rId16" Type="http://schemas.openxmlformats.org/officeDocument/2006/relationships/image" Target="../media/image14.svg"/><Relationship Id="rId20" Type="http://schemas.openxmlformats.org/officeDocument/2006/relationships/image" Target="../media/image18.svg"/><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9.png"/><Relationship Id="rId24" Type="http://schemas.openxmlformats.org/officeDocument/2006/relationships/image" Target="../media/image22.sv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10" Type="http://schemas.openxmlformats.org/officeDocument/2006/relationships/image" Target="../media/image8.sv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svg"/><Relationship Id="rId22" Type="http://schemas.openxmlformats.org/officeDocument/2006/relationships/image" Target="../media/image20.svg"/><Relationship Id="rId27" Type="http://schemas.openxmlformats.org/officeDocument/2006/relationships/hyperlink" Target="https://www.irasutoya.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6.sv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hyperlink" Target="https://www.irasutoya.com/" TargetMode="Externa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hyperlink" Target="https://www.irasutoya.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hyperlink" Target="https://www.irasutoya.com/"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2.png"/><Relationship Id="rId4" Type="http://schemas.openxmlformats.org/officeDocument/2006/relationships/image" Target="../media/image26.svg"/></Relationships>
</file>

<file path=ppt/slides/_rels/slide5.xml.rels><?xml version="1.0" encoding="UTF-8" standalone="yes"?>
<Relationships xmlns="http://schemas.openxmlformats.org/package/2006/relationships"><Relationship Id="rId8" Type="http://schemas.openxmlformats.org/officeDocument/2006/relationships/hyperlink" Target="https://www.irasutoya.com/" TargetMode="External"/><Relationship Id="rId3" Type="http://schemas.openxmlformats.org/officeDocument/2006/relationships/image" Target="../media/image32.png"/><Relationship Id="rId7"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4.png"/><Relationship Id="rId4" Type="http://schemas.openxmlformats.org/officeDocument/2006/relationships/image" Target="../media/image33.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6.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5DB3A735-E711-6A9F-5A1F-357FCBD9CD5B}"/>
              </a:ext>
            </a:extLst>
          </p:cNvPr>
          <p:cNvSpPr/>
          <p:nvPr/>
        </p:nvSpPr>
        <p:spPr>
          <a:xfrm>
            <a:off x="6557313" y="1471377"/>
            <a:ext cx="5327583" cy="3602428"/>
          </a:xfrm>
          <a:prstGeom prst="rect">
            <a:avLst/>
          </a:prstGeom>
          <a:noFill/>
          <a:ln w="38100">
            <a:solidFill>
              <a:srgbClr val="00B05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ja-JP" altLang="en-US" sz="2800">
              <a:solidFill>
                <a:schemeClr val="tx1"/>
              </a:solidFill>
              <a:latin typeface="メイリオ"/>
              <a:ea typeface="メイリオ"/>
            </a:endParaRPr>
          </a:p>
        </p:txBody>
      </p:sp>
      <p:sp>
        <p:nvSpPr>
          <p:cNvPr id="2" name="正方形/長方形 1">
            <a:extLst>
              <a:ext uri="{FF2B5EF4-FFF2-40B4-BE49-F238E27FC236}">
                <a16:creationId xmlns:a16="http://schemas.microsoft.com/office/drawing/2014/main" id="{DFEBB7C0-5F9F-7AB9-C948-28F3B7D4A3DC}"/>
              </a:ext>
            </a:extLst>
          </p:cNvPr>
          <p:cNvSpPr/>
          <p:nvPr/>
        </p:nvSpPr>
        <p:spPr>
          <a:xfrm>
            <a:off x="261940" y="290115"/>
            <a:ext cx="11568304" cy="856211"/>
          </a:xfrm>
          <a:prstGeom prst="rect">
            <a:avLst/>
          </a:prstGeom>
          <a:solidFill>
            <a:srgbClr val="CCF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メイリオ" panose="020B0604030504040204" pitchFamily="50" charset="-128"/>
                <a:ea typeface="メイリオ" panose="020B0604030504040204" pitchFamily="50" charset="-128"/>
              </a:rPr>
              <a:t>インターネットで</a:t>
            </a:r>
            <a:r>
              <a:rPr lang="ja-JP" altLang="en-US" sz="2800" dirty="0">
                <a:solidFill>
                  <a:schemeClr val="tx1"/>
                </a:solidFill>
                <a:latin typeface="メイリオ" panose="020B0604030504040204" pitchFamily="50" charset="-128"/>
                <a:ea typeface="メイリオ" panose="020B0604030504040204" pitchFamily="50" charset="-128"/>
              </a:rPr>
              <a:t>検索する手順</a:t>
            </a:r>
            <a:endParaRPr kumimoji="1" lang="ja-JP" altLang="en-US" sz="28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99D013CB-2D6A-B14A-CD5E-805D05839ECC}"/>
              </a:ext>
            </a:extLst>
          </p:cNvPr>
          <p:cNvSpPr/>
          <p:nvPr/>
        </p:nvSpPr>
        <p:spPr>
          <a:xfrm>
            <a:off x="1769887" y="1725402"/>
            <a:ext cx="3171305" cy="51538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メイリオ" panose="020B0604030504040204" pitchFamily="50" charset="-128"/>
                <a:ea typeface="メイリオ" panose="020B0604030504040204" pitchFamily="50" charset="-128"/>
              </a:rPr>
              <a:t>検索エンジン</a:t>
            </a:r>
            <a:endParaRPr kumimoji="1" lang="en-US" altLang="ja-JP" sz="2800" dirty="0">
              <a:solidFill>
                <a:schemeClr val="tx1"/>
              </a:solidFill>
              <a:latin typeface="メイリオ" panose="020B0604030504040204" pitchFamily="50" charset="-128"/>
              <a:ea typeface="メイリオ" panose="020B0604030504040204" pitchFamily="50" charset="-128"/>
            </a:endParaRPr>
          </a:p>
        </p:txBody>
      </p:sp>
      <p:pic>
        <p:nvPicPr>
          <p:cNvPr id="9" name="図 8" descr="グラフィカル ユーザー インターフェイス, テキスト, アプリケーション&#10;&#10;自動的に生成された説明">
            <a:extLst>
              <a:ext uri="{FF2B5EF4-FFF2-40B4-BE49-F238E27FC236}">
                <a16:creationId xmlns:a16="http://schemas.microsoft.com/office/drawing/2014/main" id="{3F62B857-C9FC-D673-4C94-3069771FB1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783" y="2283883"/>
            <a:ext cx="2069205" cy="2069205"/>
          </a:xfrm>
          <a:prstGeom prst="rect">
            <a:avLst/>
          </a:prstGeom>
        </p:spPr>
      </p:pic>
      <p:pic>
        <p:nvPicPr>
          <p:cNvPr id="10" name="図 9" descr="グラフィカル ユーザー インターフェイス&#10;&#10;低い精度で自動的に生成された説明">
            <a:extLst>
              <a:ext uri="{FF2B5EF4-FFF2-40B4-BE49-F238E27FC236}">
                <a16:creationId xmlns:a16="http://schemas.microsoft.com/office/drawing/2014/main" id="{361D1B49-2970-FF5F-861E-46242734FD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8716" y="2283883"/>
            <a:ext cx="2069205" cy="2069205"/>
          </a:xfrm>
          <a:prstGeom prst="rect">
            <a:avLst/>
          </a:prstGeom>
        </p:spPr>
      </p:pic>
      <p:sp>
        <p:nvSpPr>
          <p:cNvPr id="11" name="正方形/長方形 10">
            <a:extLst>
              <a:ext uri="{FF2B5EF4-FFF2-40B4-BE49-F238E27FC236}">
                <a16:creationId xmlns:a16="http://schemas.microsoft.com/office/drawing/2014/main" id="{E89016B2-FC6A-E765-1934-B9ED99E83305}"/>
              </a:ext>
            </a:extLst>
          </p:cNvPr>
          <p:cNvSpPr/>
          <p:nvPr/>
        </p:nvSpPr>
        <p:spPr>
          <a:xfrm>
            <a:off x="307745" y="4569378"/>
            <a:ext cx="3171305" cy="51538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tx1"/>
                </a:solidFill>
                <a:latin typeface="メイリオ" panose="020B0604030504040204" pitchFamily="50" charset="-128"/>
                <a:ea typeface="メイリオ" panose="020B0604030504040204" pitchFamily="50" charset="-128"/>
              </a:rPr>
              <a:t>キーワードを入力</a:t>
            </a:r>
            <a:endParaRPr kumimoji="1" lang="en-US" altLang="ja-JP" sz="2800">
              <a:solidFill>
                <a:schemeClr val="tx1"/>
              </a:solidFill>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51E91854-AB3E-B35D-7901-DF6FA5E6CBBC}"/>
              </a:ext>
            </a:extLst>
          </p:cNvPr>
          <p:cNvSpPr/>
          <p:nvPr/>
        </p:nvSpPr>
        <p:spPr>
          <a:xfrm>
            <a:off x="3237823" y="4569378"/>
            <a:ext cx="3171305" cy="51538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latin typeface="メイリオ" panose="020B0604030504040204" pitchFamily="50" charset="-128"/>
                <a:ea typeface="メイリオ" panose="020B0604030504040204" pitchFamily="50" charset="-128"/>
              </a:rPr>
              <a:t>検索結果</a:t>
            </a:r>
            <a:endParaRPr kumimoji="1" lang="en-US" altLang="ja-JP" sz="28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2E6EFEC7-83A9-37C0-4AB0-D1D0B11B8394}"/>
              </a:ext>
            </a:extLst>
          </p:cNvPr>
          <p:cNvSpPr/>
          <p:nvPr/>
        </p:nvSpPr>
        <p:spPr>
          <a:xfrm>
            <a:off x="324874" y="1471376"/>
            <a:ext cx="5721218" cy="3602428"/>
          </a:xfrm>
          <a:prstGeom prst="rect">
            <a:avLst/>
          </a:prstGeom>
          <a:noFill/>
          <a:ln w="38100">
            <a:solidFill>
              <a:srgbClr val="FF66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ja-JP" altLang="en-US" sz="2800">
              <a:solidFill>
                <a:schemeClr val="tx1"/>
              </a:solidFill>
              <a:latin typeface="メイリオ"/>
              <a:ea typeface="メイリオ"/>
            </a:endParaRPr>
          </a:p>
        </p:txBody>
      </p:sp>
      <p:sp>
        <p:nvSpPr>
          <p:cNvPr id="16" name="矢印: 右 15">
            <a:extLst>
              <a:ext uri="{FF2B5EF4-FFF2-40B4-BE49-F238E27FC236}">
                <a16:creationId xmlns:a16="http://schemas.microsoft.com/office/drawing/2014/main" id="{1EBA5C30-E6CC-676E-E99E-DDC5F7F2A19A}"/>
              </a:ext>
            </a:extLst>
          </p:cNvPr>
          <p:cNvSpPr/>
          <p:nvPr/>
        </p:nvSpPr>
        <p:spPr>
          <a:xfrm>
            <a:off x="3071366" y="3252824"/>
            <a:ext cx="572998" cy="639874"/>
          </a:xfrm>
          <a:prstGeom prst="rightArrow">
            <a:avLst/>
          </a:prstGeom>
          <a:solidFill>
            <a:srgbClr val="FF66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B03E103C-EE06-0FCB-B4B9-A5E9057A996F}"/>
              </a:ext>
            </a:extLst>
          </p:cNvPr>
          <p:cNvSpPr/>
          <p:nvPr/>
        </p:nvSpPr>
        <p:spPr>
          <a:xfrm>
            <a:off x="7196763" y="1722593"/>
            <a:ext cx="4065510" cy="9260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メイリオ" panose="020B0604030504040204" pitchFamily="50" charset="-128"/>
                <a:ea typeface="メイリオ" panose="020B0604030504040204" pitchFamily="50" charset="-128"/>
              </a:rPr>
              <a:t>インターネットサイト</a:t>
            </a:r>
            <a:endParaRPr kumimoji="1" lang="en-US" altLang="ja-JP" sz="2800" dirty="0">
              <a:solidFill>
                <a:schemeClr val="tx1"/>
              </a:solidFill>
              <a:latin typeface="メイリオ" panose="020B0604030504040204" pitchFamily="50" charset="-128"/>
              <a:ea typeface="メイリオ" panose="020B0604030504040204" pitchFamily="50" charset="-128"/>
            </a:endParaRPr>
          </a:p>
          <a:p>
            <a:pPr algn="ctr"/>
            <a:r>
              <a:rPr lang="ja-JP" altLang="en-US" sz="2800" dirty="0">
                <a:solidFill>
                  <a:schemeClr val="tx1"/>
                </a:solidFill>
                <a:latin typeface="メイリオ" panose="020B0604030504040204" pitchFamily="50" charset="-128"/>
                <a:ea typeface="メイリオ" panose="020B0604030504040204" pitchFamily="50" charset="-128"/>
              </a:rPr>
              <a:t>（ホームページ）</a:t>
            </a:r>
            <a:endParaRPr kumimoji="1" lang="en-US" altLang="ja-JP" sz="2800" dirty="0">
              <a:solidFill>
                <a:schemeClr val="tx1"/>
              </a:solidFill>
              <a:latin typeface="メイリオ" panose="020B0604030504040204" pitchFamily="50" charset="-128"/>
              <a:ea typeface="メイリオ" panose="020B0604030504040204" pitchFamily="50" charset="-128"/>
            </a:endParaRPr>
          </a:p>
        </p:txBody>
      </p:sp>
      <p:grpSp>
        <p:nvGrpSpPr>
          <p:cNvPr id="38" name="グループ化 37">
            <a:extLst>
              <a:ext uri="{FF2B5EF4-FFF2-40B4-BE49-F238E27FC236}">
                <a16:creationId xmlns:a16="http://schemas.microsoft.com/office/drawing/2014/main" id="{D5F3BA6F-A8EE-2A6D-B3CC-C34D677EFA11}"/>
              </a:ext>
            </a:extLst>
          </p:cNvPr>
          <p:cNvGrpSpPr/>
          <p:nvPr/>
        </p:nvGrpSpPr>
        <p:grpSpPr>
          <a:xfrm>
            <a:off x="6695450" y="2709746"/>
            <a:ext cx="1616926" cy="1550020"/>
            <a:chOff x="6907322" y="2698595"/>
            <a:chExt cx="1616926" cy="1550020"/>
          </a:xfrm>
        </p:grpSpPr>
        <p:sp>
          <p:nvSpPr>
            <p:cNvPr id="19" name="正方形/長方形 18">
              <a:extLst>
                <a:ext uri="{FF2B5EF4-FFF2-40B4-BE49-F238E27FC236}">
                  <a16:creationId xmlns:a16="http://schemas.microsoft.com/office/drawing/2014/main" id="{38FD330A-81F4-8C38-63FF-DDDA3CBD8EC6}"/>
                </a:ext>
              </a:extLst>
            </p:cNvPr>
            <p:cNvSpPr/>
            <p:nvPr/>
          </p:nvSpPr>
          <p:spPr>
            <a:xfrm>
              <a:off x="6907322" y="2698595"/>
              <a:ext cx="1616926" cy="1550020"/>
            </a:xfrm>
            <a:prstGeom prst="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2596CE9F-4191-B15A-BC19-B54780BCD0BB}"/>
                </a:ext>
              </a:extLst>
            </p:cNvPr>
            <p:cNvSpPr/>
            <p:nvPr/>
          </p:nvSpPr>
          <p:spPr>
            <a:xfrm>
              <a:off x="6968725" y="2742365"/>
              <a:ext cx="1471961" cy="23708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a:latin typeface="メイリオ" panose="020B0604030504040204" pitchFamily="50" charset="-128"/>
                  <a:ea typeface="メイリオ" panose="020B0604030504040204" pitchFamily="50" charset="-128"/>
                </a:rPr>
                <a:t>世界の鳥</a:t>
              </a:r>
            </a:p>
          </p:txBody>
        </p:sp>
        <p:pic>
          <p:nvPicPr>
            <p:cNvPr id="24" name="グラフィックス 23" descr="フクロウ 単色塗りつぶし">
              <a:extLst>
                <a:ext uri="{FF2B5EF4-FFF2-40B4-BE49-F238E27FC236}">
                  <a16:creationId xmlns:a16="http://schemas.microsoft.com/office/drawing/2014/main" id="{9DC439B1-6669-3D57-0093-12D3AB74EFF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22450" y="3378344"/>
              <a:ext cx="323153" cy="323153"/>
            </a:xfrm>
            <a:prstGeom prst="rect">
              <a:avLst/>
            </a:prstGeom>
          </p:spPr>
        </p:pic>
        <p:pic>
          <p:nvPicPr>
            <p:cNvPr id="26" name="グラフィックス 25" descr="白鳥 単色塗りつぶし">
              <a:extLst>
                <a:ext uri="{FF2B5EF4-FFF2-40B4-BE49-F238E27FC236}">
                  <a16:creationId xmlns:a16="http://schemas.microsoft.com/office/drawing/2014/main" id="{19A5E9C9-6795-5848-9E56-E193B62B91C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027485" y="3392475"/>
              <a:ext cx="323153" cy="323153"/>
            </a:xfrm>
            <a:prstGeom prst="rect">
              <a:avLst/>
            </a:prstGeom>
          </p:spPr>
        </p:pic>
        <p:pic>
          <p:nvPicPr>
            <p:cNvPr id="28" name="グラフィックス 27" descr="トルコ 単色塗りつぶし">
              <a:extLst>
                <a:ext uri="{FF2B5EF4-FFF2-40B4-BE49-F238E27FC236}">
                  <a16:creationId xmlns:a16="http://schemas.microsoft.com/office/drawing/2014/main" id="{391E40B0-3452-27E2-CD1B-E70951C4E16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968957" y="3012952"/>
              <a:ext cx="323153" cy="323153"/>
            </a:xfrm>
            <a:prstGeom prst="rect">
              <a:avLst/>
            </a:prstGeom>
          </p:spPr>
        </p:pic>
        <p:pic>
          <p:nvPicPr>
            <p:cNvPr id="30" name="グラフィックス 29" descr="クジャク 単色塗りつぶし">
              <a:extLst>
                <a:ext uri="{FF2B5EF4-FFF2-40B4-BE49-F238E27FC236}">
                  <a16:creationId xmlns:a16="http://schemas.microsoft.com/office/drawing/2014/main" id="{6E972F3B-6718-6B48-390D-C40759DB45C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338612" y="3006215"/>
              <a:ext cx="323153" cy="323153"/>
            </a:xfrm>
            <a:prstGeom prst="rect">
              <a:avLst/>
            </a:prstGeom>
          </p:spPr>
        </p:pic>
        <p:pic>
          <p:nvPicPr>
            <p:cNvPr id="32" name="グラフィックス 31" descr="フラミンゴ 単色塗りつぶし">
              <a:extLst>
                <a:ext uri="{FF2B5EF4-FFF2-40B4-BE49-F238E27FC236}">
                  <a16:creationId xmlns:a16="http://schemas.microsoft.com/office/drawing/2014/main" id="{7F1270B5-9BF9-5F60-A4B2-0BA736276B3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968957" y="3824127"/>
              <a:ext cx="323153" cy="323153"/>
            </a:xfrm>
            <a:prstGeom prst="rect">
              <a:avLst/>
            </a:prstGeom>
          </p:spPr>
        </p:pic>
        <p:pic>
          <p:nvPicPr>
            <p:cNvPr id="34" name="グラフィックス 33" descr="アヒル 単色塗りつぶし">
              <a:extLst>
                <a:ext uri="{FF2B5EF4-FFF2-40B4-BE49-F238E27FC236}">
                  <a16:creationId xmlns:a16="http://schemas.microsoft.com/office/drawing/2014/main" id="{B93267BB-5E03-EFD0-2D31-E370AF040BB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236355" y="3787055"/>
              <a:ext cx="412595" cy="412595"/>
            </a:xfrm>
            <a:prstGeom prst="rect">
              <a:avLst/>
            </a:prstGeom>
          </p:spPr>
        </p:pic>
        <p:sp>
          <p:nvSpPr>
            <p:cNvPr id="35" name="正方形/長方形 34">
              <a:extLst>
                <a:ext uri="{FF2B5EF4-FFF2-40B4-BE49-F238E27FC236}">
                  <a16:creationId xmlns:a16="http://schemas.microsoft.com/office/drawing/2014/main" id="{A7F1FFA0-BBED-878C-B4DC-C62239C1B4DF}"/>
                </a:ext>
              </a:extLst>
            </p:cNvPr>
            <p:cNvSpPr/>
            <p:nvPr/>
          </p:nvSpPr>
          <p:spPr>
            <a:xfrm>
              <a:off x="7779066" y="3060354"/>
              <a:ext cx="624485" cy="237085"/>
            </a:xfrm>
            <a:prstGeom prst="rect">
              <a:avLst/>
            </a:prstGeom>
            <a:solidFill>
              <a:srgbClr val="66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latin typeface="メイリオ" panose="020B0604030504040204" pitchFamily="50" charset="-128"/>
                <a:ea typeface="メイリオ" panose="020B0604030504040204" pitchFamily="50" charset="-128"/>
              </a:endParaRPr>
            </a:p>
          </p:txBody>
        </p:sp>
        <p:sp>
          <p:nvSpPr>
            <p:cNvPr id="36" name="正方形/長方形 35">
              <a:extLst>
                <a:ext uri="{FF2B5EF4-FFF2-40B4-BE49-F238E27FC236}">
                  <a16:creationId xmlns:a16="http://schemas.microsoft.com/office/drawing/2014/main" id="{B5172D27-1184-F68F-839E-4EED439C4B00}"/>
                </a:ext>
              </a:extLst>
            </p:cNvPr>
            <p:cNvSpPr/>
            <p:nvPr/>
          </p:nvSpPr>
          <p:spPr>
            <a:xfrm>
              <a:off x="7788243" y="3848046"/>
              <a:ext cx="624485" cy="237085"/>
            </a:xfrm>
            <a:prstGeom prst="rect">
              <a:avLst/>
            </a:prstGeom>
            <a:solidFill>
              <a:srgbClr val="66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latin typeface="メイリオ" panose="020B0604030504040204" pitchFamily="50" charset="-128"/>
                <a:ea typeface="メイリオ" panose="020B0604030504040204" pitchFamily="50" charset="-128"/>
              </a:endParaRPr>
            </a:p>
          </p:txBody>
        </p:sp>
        <p:sp>
          <p:nvSpPr>
            <p:cNvPr id="37" name="正方形/長方形 36">
              <a:extLst>
                <a:ext uri="{FF2B5EF4-FFF2-40B4-BE49-F238E27FC236}">
                  <a16:creationId xmlns:a16="http://schemas.microsoft.com/office/drawing/2014/main" id="{F4AD12FD-9833-0543-900C-285E546E38BD}"/>
                </a:ext>
              </a:extLst>
            </p:cNvPr>
            <p:cNvSpPr/>
            <p:nvPr/>
          </p:nvSpPr>
          <p:spPr>
            <a:xfrm>
              <a:off x="7006349" y="3435508"/>
              <a:ext cx="624485" cy="237085"/>
            </a:xfrm>
            <a:prstGeom prst="rect">
              <a:avLst/>
            </a:prstGeom>
            <a:solidFill>
              <a:srgbClr val="66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latin typeface="メイリオ" panose="020B0604030504040204" pitchFamily="50" charset="-128"/>
                <a:ea typeface="メイリオ" panose="020B0604030504040204" pitchFamily="50" charset="-128"/>
              </a:endParaRPr>
            </a:p>
          </p:txBody>
        </p:sp>
      </p:grpSp>
      <p:grpSp>
        <p:nvGrpSpPr>
          <p:cNvPr id="52" name="グループ化 51">
            <a:extLst>
              <a:ext uri="{FF2B5EF4-FFF2-40B4-BE49-F238E27FC236}">
                <a16:creationId xmlns:a16="http://schemas.microsoft.com/office/drawing/2014/main" id="{53D43604-4AA4-4EB7-845D-AD4AF680E777}"/>
              </a:ext>
            </a:extLst>
          </p:cNvPr>
          <p:cNvGrpSpPr/>
          <p:nvPr/>
        </p:nvGrpSpPr>
        <p:grpSpPr>
          <a:xfrm>
            <a:off x="8414920" y="2711869"/>
            <a:ext cx="1616926" cy="1550020"/>
            <a:chOff x="8626792" y="2700718"/>
            <a:chExt cx="1616926" cy="1550020"/>
          </a:xfrm>
        </p:grpSpPr>
        <p:sp>
          <p:nvSpPr>
            <p:cNvPr id="20" name="正方形/長方形 19">
              <a:extLst>
                <a:ext uri="{FF2B5EF4-FFF2-40B4-BE49-F238E27FC236}">
                  <a16:creationId xmlns:a16="http://schemas.microsoft.com/office/drawing/2014/main" id="{36C4EA50-5C76-2749-4F51-8F4AA42011C8}"/>
                </a:ext>
              </a:extLst>
            </p:cNvPr>
            <p:cNvSpPr/>
            <p:nvPr/>
          </p:nvSpPr>
          <p:spPr>
            <a:xfrm>
              <a:off x="8626792" y="2700718"/>
              <a:ext cx="1616926" cy="1550020"/>
            </a:xfrm>
            <a:prstGeom prst="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880638FF-C91B-31AD-42BE-BB484C440659}"/>
                </a:ext>
              </a:extLst>
            </p:cNvPr>
            <p:cNvSpPr/>
            <p:nvPr/>
          </p:nvSpPr>
          <p:spPr>
            <a:xfrm>
              <a:off x="8693949" y="2741093"/>
              <a:ext cx="1471961" cy="425853"/>
            </a:xfrm>
            <a:prstGeom prst="rect">
              <a:avLst/>
            </a:prstGeom>
            <a:solidFill>
              <a:srgbClr val="99F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rgbClr val="000000"/>
                  </a:solidFill>
                  <a:latin typeface="メイリオ" panose="020B0604030504040204" pitchFamily="50" charset="-128"/>
                  <a:ea typeface="メイリオ" panose="020B0604030504040204" pitchFamily="50" charset="-128"/>
                </a:rPr>
                <a:t>〇〇市観光案内</a:t>
              </a:r>
            </a:p>
          </p:txBody>
        </p:sp>
        <p:pic>
          <p:nvPicPr>
            <p:cNvPr id="41" name="グラフィックス 40" descr="テント 枠線">
              <a:extLst>
                <a:ext uri="{FF2B5EF4-FFF2-40B4-BE49-F238E27FC236}">
                  <a16:creationId xmlns:a16="http://schemas.microsoft.com/office/drawing/2014/main" id="{857790BB-ED23-4EDD-8283-A761F28D57A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9121548" y="3134427"/>
              <a:ext cx="522105" cy="522105"/>
            </a:xfrm>
            <a:prstGeom prst="rect">
              <a:avLst/>
            </a:prstGeom>
          </p:spPr>
        </p:pic>
        <p:pic>
          <p:nvPicPr>
            <p:cNvPr id="43" name="グラフィックス 42" descr="りんご 単色塗りつぶし">
              <a:extLst>
                <a:ext uri="{FF2B5EF4-FFF2-40B4-BE49-F238E27FC236}">
                  <a16:creationId xmlns:a16="http://schemas.microsoft.com/office/drawing/2014/main" id="{20E52728-BD39-CC49-0D80-939414557975}"/>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8659811" y="3157320"/>
              <a:ext cx="442047" cy="442047"/>
            </a:xfrm>
            <a:prstGeom prst="rect">
              <a:avLst/>
            </a:prstGeom>
          </p:spPr>
        </p:pic>
        <p:pic>
          <p:nvPicPr>
            <p:cNvPr id="45" name="グラフィックス 44" descr="食事をしている人 単色塗りつぶし">
              <a:extLst>
                <a:ext uri="{FF2B5EF4-FFF2-40B4-BE49-F238E27FC236}">
                  <a16:creationId xmlns:a16="http://schemas.microsoft.com/office/drawing/2014/main" id="{07DD6E7C-62C6-D111-73F7-35D4AA220B03}"/>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715754" y="3197506"/>
              <a:ext cx="442047" cy="442047"/>
            </a:xfrm>
            <a:prstGeom prst="rect">
              <a:avLst/>
            </a:prstGeom>
          </p:spPr>
        </p:pic>
        <p:sp>
          <p:nvSpPr>
            <p:cNvPr id="48" name="正方形/長方形 47">
              <a:extLst>
                <a:ext uri="{FF2B5EF4-FFF2-40B4-BE49-F238E27FC236}">
                  <a16:creationId xmlns:a16="http://schemas.microsoft.com/office/drawing/2014/main" id="{45431365-EC78-6F65-BB3F-53952DBBDE2E}"/>
                </a:ext>
              </a:extLst>
            </p:cNvPr>
            <p:cNvSpPr/>
            <p:nvPr/>
          </p:nvSpPr>
          <p:spPr>
            <a:xfrm>
              <a:off x="8707669" y="3653050"/>
              <a:ext cx="394189" cy="171078"/>
            </a:xfrm>
            <a:prstGeom prst="rect">
              <a:avLst/>
            </a:prstGeom>
            <a:solidFill>
              <a:srgbClr val="009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rgbClr val="000000"/>
                </a:solidFill>
                <a:latin typeface="メイリオ" panose="020B0604030504040204" pitchFamily="50" charset="-128"/>
                <a:ea typeface="メイリオ" panose="020B0604030504040204" pitchFamily="50" charset="-128"/>
              </a:endParaRPr>
            </a:p>
          </p:txBody>
        </p:sp>
        <p:sp>
          <p:nvSpPr>
            <p:cNvPr id="49" name="正方形/長方形 48">
              <a:extLst>
                <a:ext uri="{FF2B5EF4-FFF2-40B4-BE49-F238E27FC236}">
                  <a16:creationId xmlns:a16="http://schemas.microsoft.com/office/drawing/2014/main" id="{80C7DE62-F0E7-3D1F-52FF-621DA4198928}"/>
                </a:ext>
              </a:extLst>
            </p:cNvPr>
            <p:cNvSpPr/>
            <p:nvPr/>
          </p:nvSpPr>
          <p:spPr>
            <a:xfrm>
              <a:off x="9216188" y="3653049"/>
              <a:ext cx="394189" cy="171078"/>
            </a:xfrm>
            <a:prstGeom prst="rect">
              <a:avLst/>
            </a:prstGeom>
            <a:solidFill>
              <a:srgbClr val="009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rgbClr val="000000"/>
                </a:solidFill>
                <a:latin typeface="メイリオ" panose="020B0604030504040204" pitchFamily="50" charset="-128"/>
                <a:ea typeface="メイリオ" panose="020B0604030504040204" pitchFamily="50" charset="-128"/>
              </a:endParaRPr>
            </a:p>
          </p:txBody>
        </p:sp>
        <p:sp>
          <p:nvSpPr>
            <p:cNvPr id="50" name="正方形/長方形 49">
              <a:extLst>
                <a:ext uri="{FF2B5EF4-FFF2-40B4-BE49-F238E27FC236}">
                  <a16:creationId xmlns:a16="http://schemas.microsoft.com/office/drawing/2014/main" id="{6525C8ED-472B-9153-3CE4-E78B7820F2EF}"/>
                </a:ext>
              </a:extLst>
            </p:cNvPr>
            <p:cNvSpPr/>
            <p:nvPr/>
          </p:nvSpPr>
          <p:spPr>
            <a:xfrm>
              <a:off x="9729226" y="3648819"/>
              <a:ext cx="394189" cy="171078"/>
            </a:xfrm>
            <a:prstGeom prst="rect">
              <a:avLst/>
            </a:prstGeom>
            <a:solidFill>
              <a:srgbClr val="009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rgbClr val="000000"/>
                </a:solidFill>
                <a:latin typeface="メイリオ" panose="020B0604030504040204" pitchFamily="50" charset="-128"/>
                <a:ea typeface="メイリオ" panose="020B0604030504040204" pitchFamily="50" charset="-128"/>
              </a:endParaRPr>
            </a:p>
          </p:txBody>
        </p:sp>
        <p:sp>
          <p:nvSpPr>
            <p:cNvPr id="51" name="正方形/長方形 50">
              <a:extLst>
                <a:ext uri="{FF2B5EF4-FFF2-40B4-BE49-F238E27FC236}">
                  <a16:creationId xmlns:a16="http://schemas.microsoft.com/office/drawing/2014/main" id="{9F525AAE-CD8C-ECDA-38B6-93F07F9E5787}"/>
                </a:ext>
              </a:extLst>
            </p:cNvPr>
            <p:cNvSpPr/>
            <p:nvPr/>
          </p:nvSpPr>
          <p:spPr>
            <a:xfrm>
              <a:off x="8708709" y="3880691"/>
              <a:ext cx="1471961" cy="301921"/>
            </a:xfrm>
            <a:prstGeom prst="rect">
              <a:avLst/>
            </a:prstGeom>
            <a:solidFill>
              <a:srgbClr val="CCF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rgbClr val="000000"/>
                </a:solidFill>
                <a:latin typeface="メイリオ" panose="020B0604030504040204" pitchFamily="50" charset="-128"/>
                <a:ea typeface="メイリオ" panose="020B0604030504040204" pitchFamily="50" charset="-128"/>
              </a:endParaRPr>
            </a:p>
          </p:txBody>
        </p:sp>
      </p:grpSp>
      <p:grpSp>
        <p:nvGrpSpPr>
          <p:cNvPr id="63" name="グループ化 62">
            <a:extLst>
              <a:ext uri="{FF2B5EF4-FFF2-40B4-BE49-F238E27FC236}">
                <a16:creationId xmlns:a16="http://schemas.microsoft.com/office/drawing/2014/main" id="{0F04A772-694C-2AC0-C4C9-38308FB4DB77}"/>
              </a:ext>
            </a:extLst>
          </p:cNvPr>
          <p:cNvGrpSpPr/>
          <p:nvPr/>
        </p:nvGrpSpPr>
        <p:grpSpPr>
          <a:xfrm>
            <a:off x="10179772" y="2709746"/>
            <a:ext cx="1616926" cy="1550020"/>
            <a:chOff x="10391644" y="2698595"/>
            <a:chExt cx="1616926" cy="1550020"/>
          </a:xfrm>
        </p:grpSpPr>
        <p:sp>
          <p:nvSpPr>
            <p:cNvPr id="21" name="正方形/長方形 20">
              <a:extLst>
                <a:ext uri="{FF2B5EF4-FFF2-40B4-BE49-F238E27FC236}">
                  <a16:creationId xmlns:a16="http://schemas.microsoft.com/office/drawing/2014/main" id="{A8158A5D-0B76-430E-DBC2-314AD12A768B}"/>
                </a:ext>
              </a:extLst>
            </p:cNvPr>
            <p:cNvSpPr/>
            <p:nvPr/>
          </p:nvSpPr>
          <p:spPr>
            <a:xfrm>
              <a:off x="10391644" y="2698595"/>
              <a:ext cx="1616926" cy="1550020"/>
            </a:xfrm>
            <a:prstGeom prst="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53" name="正方形/長方形 52">
              <a:extLst>
                <a:ext uri="{FF2B5EF4-FFF2-40B4-BE49-F238E27FC236}">
                  <a16:creationId xmlns:a16="http://schemas.microsoft.com/office/drawing/2014/main" id="{D89E5D0E-7A76-3116-2DC8-61E4999BC627}"/>
                </a:ext>
              </a:extLst>
            </p:cNvPr>
            <p:cNvSpPr/>
            <p:nvPr/>
          </p:nvSpPr>
          <p:spPr>
            <a:xfrm>
              <a:off x="10469376" y="2741093"/>
              <a:ext cx="1471961" cy="154507"/>
            </a:xfrm>
            <a:prstGeom prst="rect">
              <a:avLst/>
            </a:prstGeom>
            <a:solidFill>
              <a:srgbClr val="FF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a:solidFill>
                    <a:srgbClr val="000000"/>
                  </a:solidFill>
                  <a:latin typeface="メイリオ" panose="020B0604030504040204" pitchFamily="50" charset="-128"/>
                  <a:ea typeface="メイリオ" panose="020B0604030504040204" pitchFamily="50" charset="-128"/>
                </a:rPr>
                <a:t>△△交通</a:t>
              </a:r>
            </a:p>
          </p:txBody>
        </p:sp>
        <p:sp>
          <p:nvSpPr>
            <p:cNvPr id="54" name="正方形/長方形 53">
              <a:extLst>
                <a:ext uri="{FF2B5EF4-FFF2-40B4-BE49-F238E27FC236}">
                  <a16:creationId xmlns:a16="http://schemas.microsoft.com/office/drawing/2014/main" id="{D645C7CC-6EB4-27B6-0FF2-622DCA42CED2}"/>
                </a:ext>
              </a:extLst>
            </p:cNvPr>
            <p:cNvSpPr/>
            <p:nvPr/>
          </p:nvSpPr>
          <p:spPr>
            <a:xfrm>
              <a:off x="10465347" y="2928961"/>
              <a:ext cx="336765" cy="1270689"/>
            </a:xfrm>
            <a:prstGeom prst="rect">
              <a:avLst/>
            </a:prstGeom>
            <a:solidFill>
              <a:srgbClr val="FFF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rgbClr val="000000"/>
                </a:solidFill>
                <a:latin typeface="メイリオ" panose="020B0604030504040204" pitchFamily="50" charset="-128"/>
                <a:ea typeface="メイリオ" panose="020B0604030504040204" pitchFamily="50" charset="-128"/>
              </a:endParaRPr>
            </a:p>
          </p:txBody>
        </p:sp>
        <p:pic>
          <p:nvPicPr>
            <p:cNvPr id="56" name="グラフィックス 55" descr="バス 単色塗りつぶし">
              <a:extLst>
                <a:ext uri="{FF2B5EF4-FFF2-40B4-BE49-F238E27FC236}">
                  <a16:creationId xmlns:a16="http://schemas.microsoft.com/office/drawing/2014/main" id="{D3B7F313-DFA2-0086-88B9-4AB24C9DDFB7}"/>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0827865" y="3227859"/>
              <a:ext cx="456926" cy="456926"/>
            </a:xfrm>
            <a:prstGeom prst="rect">
              <a:avLst/>
            </a:prstGeom>
          </p:spPr>
        </p:pic>
        <p:pic>
          <p:nvPicPr>
            <p:cNvPr id="58" name="グラフィックス 57" descr="路面電車 単色塗りつぶし">
              <a:extLst>
                <a:ext uri="{FF2B5EF4-FFF2-40B4-BE49-F238E27FC236}">
                  <a16:creationId xmlns:a16="http://schemas.microsoft.com/office/drawing/2014/main" id="{C9485102-3C2D-0F5F-C607-7067C65F31E2}"/>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0856869" y="2903701"/>
              <a:ext cx="398918" cy="398918"/>
            </a:xfrm>
            <a:prstGeom prst="rect">
              <a:avLst/>
            </a:prstGeom>
          </p:spPr>
        </p:pic>
        <p:sp>
          <p:nvSpPr>
            <p:cNvPr id="59" name="正方形/長方形 58">
              <a:extLst>
                <a:ext uri="{FF2B5EF4-FFF2-40B4-BE49-F238E27FC236}">
                  <a16:creationId xmlns:a16="http://schemas.microsoft.com/office/drawing/2014/main" id="{1BB62DF2-8856-8142-9B52-886AE642CF68}"/>
                </a:ext>
              </a:extLst>
            </p:cNvPr>
            <p:cNvSpPr/>
            <p:nvPr/>
          </p:nvSpPr>
          <p:spPr>
            <a:xfrm>
              <a:off x="11288209" y="2937416"/>
              <a:ext cx="653128" cy="278251"/>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rgbClr val="000000"/>
                </a:solidFill>
                <a:latin typeface="メイリオ" panose="020B0604030504040204" pitchFamily="50" charset="-128"/>
                <a:ea typeface="メイリオ" panose="020B0604030504040204" pitchFamily="50" charset="-128"/>
              </a:endParaRPr>
            </a:p>
          </p:txBody>
        </p:sp>
        <p:sp>
          <p:nvSpPr>
            <p:cNvPr id="60" name="正方形/長方形 59">
              <a:extLst>
                <a:ext uri="{FF2B5EF4-FFF2-40B4-BE49-F238E27FC236}">
                  <a16:creationId xmlns:a16="http://schemas.microsoft.com/office/drawing/2014/main" id="{8A5AFB7D-5F38-5338-8183-18FBF6060212}"/>
                </a:ext>
              </a:extLst>
            </p:cNvPr>
            <p:cNvSpPr/>
            <p:nvPr/>
          </p:nvSpPr>
          <p:spPr>
            <a:xfrm>
              <a:off x="11292969" y="3321116"/>
              <a:ext cx="653128" cy="278251"/>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rgbClr val="000000"/>
                </a:solidFill>
                <a:latin typeface="メイリオ" panose="020B0604030504040204" pitchFamily="50" charset="-128"/>
                <a:ea typeface="メイリオ" panose="020B0604030504040204" pitchFamily="50" charset="-128"/>
              </a:endParaRPr>
            </a:p>
          </p:txBody>
        </p:sp>
        <p:sp>
          <p:nvSpPr>
            <p:cNvPr id="61" name="正方形/長方形 60">
              <a:extLst>
                <a:ext uri="{FF2B5EF4-FFF2-40B4-BE49-F238E27FC236}">
                  <a16:creationId xmlns:a16="http://schemas.microsoft.com/office/drawing/2014/main" id="{C4B3FEEB-FE67-D859-896B-25D2F5EA5327}"/>
                </a:ext>
              </a:extLst>
            </p:cNvPr>
            <p:cNvSpPr/>
            <p:nvPr/>
          </p:nvSpPr>
          <p:spPr>
            <a:xfrm>
              <a:off x="10866155" y="3728134"/>
              <a:ext cx="1078372" cy="278251"/>
            </a:xfrm>
            <a:prstGeom prst="rect">
              <a:avLst/>
            </a:prstGeom>
            <a:solidFill>
              <a:srgbClr val="FF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rgbClr val="000000"/>
                </a:solidFill>
                <a:latin typeface="メイリオ" panose="020B0604030504040204" pitchFamily="50" charset="-128"/>
                <a:ea typeface="メイリオ" panose="020B0604030504040204" pitchFamily="50" charset="-128"/>
              </a:endParaRPr>
            </a:p>
          </p:txBody>
        </p:sp>
        <p:sp>
          <p:nvSpPr>
            <p:cNvPr id="62" name="正方形/長方形 61">
              <a:extLst>
                <a:ext uri="{FF2B5EF4-FFF2-40B4-BE49-F238E27FC236}">
                  <a16:creationId xmlns:a16="http://schemas.microsoft.com/office/drawing/2014/main" id="{DA4E2B44-D798-D99C-245D-5597B9469525}"/>
                </a:ext>
              </a:extLst>
            </p:cNvPr>
            <p:cNvSpPr/>
            <p:nvPr/>
          </p:nvSpPr>
          <p:spPr>
            <a:xfrm>
              <a:off x="10866155" y="4023116"/>
              <a:ext cx="1078372" cy="171004"/>
            </a:xfrm>
            <a:prstGeom prst="rect">
              <a:avLst/>
            </a:prstGeom>
            <a:solidFill>
              <a:srgbClr val="FF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solidFill>
                  <a:srgbClr val="000000"/>
                </a:solidFill>
                <a:latin typeface="メイリオ" panose="020B0604030504040204" pitchFamily="50" charset="-128"/>
                <a:ea typeface="メイリオ" panose="020B0604030504040204" pitchFamily="50" charset="-128"/>
              </a:endParaRPr>
            </a:p>
          </p:txBody>
        </p:sp>
      </p:grpSp>
      <p:sp>
        <p:nvSpPr>
          <p:cNvPr id="64" name="矢印: 右 63">
            <a:extLst>
              <a:ext uri="{FF2B5EF4-FFF2-40B4-BE49-F238E27FC236}">
                <a16:creationId xmlns:a16="http://schemas.microsoft.com/office/drawing/2014/main" id="{3576AD70-688D-C07B-54F4-A8639BFA781E}"/>
              </a:ext>
            </a:extLst>
          </p:cNvPr>
          <p:cNvSpPr/>
          <p:nvPr/>
        </p:nvSpPr>
        <p:spPr>
          <a:xfrm>
            <a:off x="6122629" y="3239010"/>
            <a:ext cx="572998" cy="639874"/>
          </a:xfrm>
          <a:prstGeom prst="rightArrow">
            <a:avLst/>
          </a:prstGeom>
          <a:solidFill>
            <a:srgbClr val="009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a:extLst>
              <a:ext uri="{FF2B5EF4-FFF2-40B4-BE49-F238E27FC236}">
                <a16:creationId xmlns:a16="http://schemas.microsoft.com/office/drawing/2014/main" id="{9EBF0033-802A-992A-573D-585FEE75262D}"/>
              </a:ext>
            </a:extLst>
          </p:cNvPr>
          <p:cNvSpPr/>
          <p:nvPr/>
        </p:nvSpPr>
        <p:spPr>
          <a:xfrm>
            <a:off x="822314" y="5477968"/>
            <a:ext cx="10940604" cy="96489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tx1"/>
                </a:solidFill>
                <a:latin typeface="メイリオ" panose="020B0604030504040204" pitchFamily="50" charset="-128"/>
                <a:ea typeface="メイリオ" panose="020B0604030504040204" pitchFamily="50" charset="-128"/>
              </a:rPr>
              <a:t>検索エンジンで表示された検索結果をもとに、</a:t>
            </a:r>
            <a:endParaRPr kumimoji="1" lang="en-US" altLang="ja-JP" sz="2800">
              <a:solidFill>
                <a:schemeClr val="tx1"/>
              </a:solidFill>
              <a:latin typeface="メイリオ" panose="020B0604030504040204" pitchFamily="50" charset="-128"/>
              <a:ea typeface="メイリオ" panose="020B0604030504040204" pitchFamily="50" charset="-128"/>
            </a:endParaRPr>
          </a:p>
          <a:p>
            <a:pPr algn="ctr"/>
            <a:r>
              <a:rPr kumimoji="1" lang="ja-JP" altLang="en-US" sz="2800">
                <a:solidFill>
                  <a:schemeClr val="tx1"/>
                </a:solidFill>
                <a:latin typeface="メイリオ" panose="020B0604030504040204" pitchFamily="50" charset="-128"/>
                <a:ea typeface="メイリオ" panose="020B0604030504040204" pitchFamily="50" charset="-128"/>
              </a:rPr>
              <a:t>インターネットサイトを開きます。</a:t>
            </a:r>
            <a:endParaRPr kumimoji="1" lang="en-US" altLang="ja-JP" sz="2800">
              <a:solidFill>
                <a:schemeClr val="tx1"/>
              </a:solidFill>
              <a:latin typeface="メイリオ" panose="020B0604030504040204" pitchFamily="50" charset="-128"/>
              <a:ea typeface="メイリオ" panose="020B0604030504040204" pitchFamily="50" charset="-128"/>
            </a:endParaRPr>
          </a:p>
        </p:txBody>
      </p:sp>
      <p:sp>
        <p:nvSpPr>
          <p:cNvPr id="67" name="テキスト ボックス 66">
            <a:extLst>
              <a:ext uri="{FF2B5EF4-FFF2-40B4-BE49-F238E27FC236}">
                <a16:creationId xmlns:a16="http://schemas.microsoft.com/office/drawing/2014/main" id="{A10A29E3-34A0-BCE1-9224-4193ABA23C24}"/>
              </a:ext>
            </a:extLst>
          </p:cNvPr>
          <p:cNvSpPr txBox="1"/>
          <p:nvPr/>
        </p:nvSpPr>
        <p:spPr>
          <a:xfrm>
            <a:off x="9431958" y="6564976"/>
            <a:ext cx="3911502" cy="307777"/>
          </a:xfrm>
          <a:prstGeom prst="rect">
            <a:avLst/>
          </a:prstGeom>
          <a:noFill/>
        </p:spPr>
        <p:txBody>
          <a:bodyPr wrap="square">
            <a:spAutoFit/>
          </a:bodyPr>
          <a:lstStyle/>
          <a:p>
            <a:r>
              <a:rPr lang="ja-JP" altLang="en-US" sz="700" b="0" i="0" dirty="0">
                <a:solidFill>
                  <a:srgbClr val="000000"/>
                </a:solidFill>
                <a:effectLst/>
                <a:latin typeface="メイリオ" panose="020B0604030504040204" pitchFamily="50" charset="-128"/>
                <a:ea typeface="メイリオ" panose="020B0604030504040204" pitchFamily="50" charset="-128"/>
              </a:rPr>
              <a:t>イラスト出典：いらすとや　</a:t>
            </a:r>
            <a:r>
              <a:rPr lang="en-US" altLang="ja-JP" sz="700" b="0" i="0" dirty="0">
                <a:solidFill>
                  <a:srgbClr val="000000"/>
                </a:solidFill>
                <a:effectLst/>
                <a:latin typeface="メイリオ" panose="020B0604030504040204" pitchFamily="50" charset="-128"/>
                <a:ea typeface="メイリオ" panose="020B0604030504040204" pitchFamily="50" charset="-128"/>
                <a:hlinkClick r:id="rId27"/>
              </a:rPr>
              <a:t>https://www.irasutoya.com/</a:t>
            </a:r>
            <a:endParaRPr lang="en-US" altLang="ja-JP" sz="700" b="0" i="0" dirty="0">
              <a:solidFill>
                <a:srgbClr val="000000"/>
              </a:solidFill>
              <a:effectLst/>
              <a:latin typeface="メイリオ" panose="020B0604030504040204" pitchFamily="50" charset="-128"/>
              <a:ea typeface="メイリオ" panose="020B0604030504040204" pitchFamily="50" charset="-128"/>
            </a:endParaRPr>
          </a:p>
          <a:p>
            <a:r>
              <a:rPr lang="ja-JP" altLang="en-US" sz="700" dirty="0">
                <a:latin typeface="メイリオ" panose="020B0604030504040204" pitchFamily="50" charset="-128"/>
                <a:ea typeface="メイリオ" panose="020B0604030504040204" pitchFamily="50" charset="-128"/>
              </a:rPr>
              <a:t>ホームページのイメージのアイコンは</a:t>
            </a:r>
            <a:r>
              <a:rPr lang="en-US" altLang="ja-JP" sz="700" dirty="0">
                <a:latin typeface="メイリオ" panose="020B0604030504040204" pitchFamily="50" charset="-128"/>
                <a:ea typeface="メイリオ" panose="020B0604030504040204" pitchFamily="50" charset="-128"/>
              </a:rPr>
              <a:t>Office</a:t>
            </a:r>
            <a:r>
              <a:rPr lang="ja-JP" altLang="en-US" sz="700" dirty="0">
                <a:latin typeface="メイリオ" panose="020B0604030504040204" pitchFamily="50" charset="-128"/>
                <a:ea typeface="メイリオ" panose="020B0604030504040204" pitchFamily="50" charset="-128"/>
              </a:rPr>
              <a:t>のアイコン使用</a:t>
            </a:r>
          </a:p>
        </p:txBody>
      </p:sp>
      <p:sp>
        <p:nvSpPr>
          <p:cNvPr id="3" name="正方形/長方形 2">
            <a:extLst>
              <a:ext uri="{FF2B5EF4-FFF2-40B4-BE49-F238E27FC236}">
                <a16:creationId xmlns:a16="http://schemas.microsoft.com/office/drawing/2014/main" id="{D1F1E7EC-0A36-2916-8F43-C6EE5D2F6E8A}"/>
              </a:ext>
            </a:extLst>
          </p:cNvPr>
          <p:cNvSpPr/>
          <p:nvPr/>
        </p:nvSpPr>
        <p:spPr>
          <a:xfrm>
            <a:off x="2017676" y="1502254"/>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けんさく</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14622397-711A-5B8F-A920-8995CCCD2CCE}"/>
              </a:ext>
            </a:extLst>
          </p:cNvPr>
          <p:cNvSpPr/>
          <p:nvPr/>
        </p:nvSpPr>
        <p:spPr>
          <a:xfrm>
            <a:off x="6042692" y="237745"/>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けんさく</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5" name="正方形/長方形 4">
            <a:extLst>
              <a:ext uri="{FF2B5EF4-FFF2-40B4-BE49-F238E27FC236}">
                <a16:creationId xmlns:a16="http://schemas.microsoft.com/office/drawing/2014/main" id="{E8C6B70D-A281-90A2-481F-230BC1B3F3A9}"/>
              </a:ext>
            </a:extLst>
          </p:cNvPr>
          <p:cNvSpPr/>
          <p:nvPr/>
        </p:nvSpPr>
        <p:spPr>
          <a:xfrm>
            <a:off x="7468919" y="244177"/>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てじゅん</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4B07D50A-C25A-D48D-38C1-2985F2BE4CD1}"/>
              </a:ext>
            </a:extLst>
          </p:cNvPr>
          <p:cNvSpPr/>
          <p:nvPr/>
        </p:nvSpPr>
        <p:spPr>
          <a:xfrm>
            <a:off x="3823683" y="4322118"/>
            <a:ext cx="2069205"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けんさくけっか</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F01D3C1C-E388-B294-E564-AA130F35247D}"/>
              </a:ext>
            </a:extLst>
          </p:cNvPr>
          <p:cNvSpPr/>
          <p:nvPr/>
        </p:nvSpPr>
        <p:spPr>
          <a:xfrm>
            <a:off x="2246857" y="5234134"/>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けんさく</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327A11AE-3814-1ADB-509D-9A1116D24FF6}"/>
              </a:ext>
            </a:extLst>
          </p:cNvPr>
          <p:cNvSpPr/>
          <p:nvPr/>
        </p:nvSpPr>
        <p:spPr>
          <a:xfrm>
            <a:off x="4745431" y="5220844"/>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ひょうじ</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3D438969-F20C-ACDD-FEC9-5C5CEA626637}"/>
              </a:ext>
            </a:extLst>
          </p:cNvPr>
          <p:cNvSpPr/>
          <p:nvPr/>
        </p:nvSpPr>
        <p:spPr>
          <a:xfrm>
            <a:off x="6557313" y="5234970"/>
            <a:ext cx="2069205"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けんさくけっか</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90119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B4EA1004-8146-7BF5-A9BE-69EEFA41054D}"/>
              </a:ext>
            </a:extLst>
          </p:cNvPr>
          <p:cNvSpPr/>
          <p:nvPr/>
        </p:nvSpPr>
        <p:spPr>
          <a:xfrm>
            <a:off x="307745" y="293024"/>
            <a:ext cx="11568304" cy="856211"/>
          </a:xfrm>
          <a:prstGeom prst="rect">
            <a:avLst/>
          </a:prstGeom>
          <a:solidFill>
            <a:srgbClr val="CCF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メイリオ" panose="020B0604030504040204" pitchFamily="50" charset="-128"/>
                <a:ea typeface="メイリオ" panose="020B0604030504040204" pitchFamily="50" charset="-128"/>
              </a:rPr>
              <a:t>検索エンジンを使って情報を得るとき</a:t>
            </a:r>
          </a:p>
        </p:txBody>
      </p:sp>
      <p:cxnSp>
        <p:nvCxnSpPr>
          <p:cNvPr id="29" name="コネクタ: カギ線 28">
            <a:extLst>
              <a:ext uri="{FF2B5EF4-FFF2-40B4-BE49-F238E27FC236}">
                <a16:creationId xmlns:a16="http://schemas.microsoft.com/office/drawing/2014/main" id="{4CF13709-2117-E596-7C35-53C499F92C6B}"/>
              </a:ext>
            </a:extLst>
          </p:cNvPr>
          <p:cNvCxnSpPr>
            <a:cxnSpLocks/>
          </p:cNvCxnSpPr>
          <p:nvPr/>
        </p:nvCxnSpPr>
        <p:spPr>
          <a:xfrm rot="10800000">
            <a:off x="5994219" y="4835790"/>
            <a:ext cx="3051130" cy="729810"/>
          </a:xfrm>
          <a:prstGeom prst="bentConnector3">
            <a:avLst>
              <a:gd name="adj1" fmla="val 100504"/>
            </a:avLst>
          </a:prstGeom>
          <a:ln w="1460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33" name="直線コネクタ 32">
            <a:extLst>
              <a:ext uri="{FF2B5EF4-FFF2-40B4-BE49-F238E27FC236}">
                <a16:creationId xmlns:a16="http://schemas.microsoft.com/office/drawing/2014/main" id="{8C2B2CD8-65FA-66E7-86D7-FDD4453CF7CD}"/>
              </a:ext>
            </a:extLst>
          </p:cNvPr>
          <p:cNvCxnSpPr>
            <a:cxnSpLocks/>
            <a:stCxn id="13" idx="2"/>
          </p:cNvCxnSpPr>
          <p:nvPr/>
        </p:nvCxnSpPr>
        <p:spPr>
          <a:xfrm>
            <a:off x="9045349" y="4907695"/>
            <a:ext cx="0" cy="703908"/>
          </a:xfrm>
          <a:prstGeom prst="line">
            <a:avLst/>
          </a:prstGeom>
          <a:ln w="146050">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38" name="コネクタ: カギ線 37">
            <a:extLst>
              <a:ext uri="{FF2B5EF4-FFF2-40B4-BE49-F238E27FC236}">
                <a16:creationId xmlns:a16="http://schemas.microsoft.com/office/drawing/2014/main" id="{BD4DF7BE-E041-5B38-5DCB-D83DB9265650}"/>
              </a:ext>
            </a:extLst>
          </p:cNvPr>
          <p:cNvCxnSpPr>
            <a:cxnSpLocks/>
          </p:cNvCxnSpPr>
          <p:nvPr/>
        </p:nvCxnSpPr>
        <p:spPr>
          <a:xfrm rot="10800000">
            <a:off x="1369109" y="4852746"/>
            <a:ext cx="5189033" cy="710219"/>
          </a:xfrm>
          <a:prstGeom prst="bentConnector3">
            <a:avLst>
              <a:gd name="adj1" fmla="val 99642"/>
            </a:avLst>
          </a:prstGeom>
          <a:ln w="146050">
            <a:solidFill>
              <a:srgbClr val="FFC000"/>
            </a:solidFill>
            <a:tailEnd type="triangle"/>
          </a:ln>
        </p:spPr>
        <p:style>
          <a:lnRef idx="2">
            <a:schemeClr val="accent1"/>
          </a:lnRef>
          <a:fillRef idx="0">
            <a:schemeClr val="accent1"/>
          </a:fillRef>
          <a:effectRef idx="1">
            <a:schemeClr val="accent1"/>
          </a:effectRef>
          <a:fontRef idx="minor">
            <a:schemeClr val="tx1"/>
          </a:fontRef>
        </p:style>
      </p:cxnSp>
      <p:pic>
        <p:nvPicPr>
          <p:cNvPr id="46" name="図 45" descr="グラフィカル ユーザー インターフェイス&#10;&#10;低い精度で自動的に生成された説明">
            <a:extLst>
              <a:ext uri="{FF2B5EF4-FFF2-40B4-BE49-F238E27FC236}">
                <a16:creationId xmlns:a16="http://schemas.microsoft.com/office/drawing/2014/main" id="{0B4E1D0D-37FE-D9B3-4A1F-60A8767D57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4897" y="1420222"/>
            <a:ext cx="1403125" cy="1403125"/>
          </a:xfrm>
          <a:prstGeom prst="rect">
            <a:avLst/>
          </a:prstGeom>
        </p:spPr>
      </p:pic>
      <p:pic>
        <p:nvPicPr>
          <p:cNvPr id="48" name="図 47" descr="グラフィカル ユーザー インターフェイス, テキスト, アプリケーション&#10;&#10;自動的に生成された説明">
            <a:extLst>
              <a:ext uri="{FF2B5EF4-FFF2-40B4-BE49-F238E27FC236}">
                <a16:creationId xmlns:a16="http://schemas.microsoft.com/office/drawing/2014/main" id="{F13963B8-4578-72CD-BC8D-D359CBE9D2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0522" y="1420787"/>
            <a:ext cx="1422061" cy="1422061"/>
          </a:xfrm>
          <a:prstGeom prst="rect">
            <a:avLst/>
          </a:prstGeom>
        </p:spPr>
      </p:pic>
      <p:sp>
        <p:nvSpPr>
          <p:cNvPr id="4" name="テキスト ボックス 3">
            <a:extLst>
              <a:ext uri="{FF2B5EF4-FFF2-40B4-BE49-F238E27FC236}">
                <a16:creationId xmlns:a16="http://schemas.microsoft.com/office/drawing/2014/main" id="{8157F8C2-C56C-5F6C-756C-93FCB78CBE9D}"/>
              </a:ext>
            </a:extLst>
          </p:cNvPr>
          <p:cNvSpPr txBox="1"/>
          <p:nvPr/>
        </p:nvSpPr>
        <p:spPr>
          <a:xfrm>
            <a:off x="9306489" y="6564976"/>
            <a:ext cx="2953481" cy="200055"/>
          </a:xfrm>
          <a:prstGeom prst="rect">
            <a:avLst/>
          </a:prstGeom>
          <a:noFill/>
        </p:spPr>
        <p:txBody>
          <a:bodyPr wrap="square">
            <a:spAutoFit/>
          </a:bodyPr>
          <a:lstStyle/>
          <a:p>
            <a:r>
              <a:rPr lang="ja-JP" altLang="en-US" sz="700" b="0" i="0">
                <a:solidFill>
                  <a:srgbClr val="000000"/>
                </a:solidFill>
                <a:effectLst/>
                <a:latin typeface="メイリオ" panose="020B0604030504040204" pitchFamily="50" charset="-128"/>
                <a:ea typeface="メイリオ" panose="020B0604030504040204" pitchFamily="50" charset="-128"/>
              </a:rPr>
              <a:t>イラスト出典：いらすとや　</a:t>
            </a:r>
            <a:r>
              <a:rPr lang="en-US" altLang="ja-JP" sz="700" b="0" i="0">
                <a:solidFill>
                  <a:srgbClr val="000000"/>
                </a:solidFill>
                <a:effectLst/>
                <a:latin typeface="メイリオ" panose="020B0604030504040204" pitchFamily="50" charset="-128"/>
                <a:ea typeface="メイリオ" panose="020B0604030504040204" pitchFamily="50" charset="-128"/>
                <a:hlinkClick r:id="rId5"/>
              </a:rPr>
              <a:t>https://www.irasutoya.com/</a:t>
            </a:r>
            <a:endParaRPr lang="en-US" altLang="ja-JP" sz="700" b="0" i="0">
              <a:solidFill>
                <a:srgbClr val="000000"/>
              </a:solidFill>
              <a:effectLst/>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E29EEC49-BB3C-1226-4F7E-9546D9E0AAE0}"/>
              </a:ext>
            </a:extLst>
          </p:cNvPr>
          <p:cNvSpPr/>
          <p:nvPr/>
        </p:nvSpPr>
        <p:spPr>
          <a:xfrm>
            <a:off x="2765560" y="253257"/>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けんさく</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4AB7B13C-F5B1-7439-1B1B-C6E68AA4C3A9}"/>
              </a:ext>
            </a:extLst>
          </p:cNvPr>
          <p:cNvSpPr/>
          <p:nvPr/>
        </p:nvSpPr>
        <p:spPr>
          <a:xfrm>
            <a:off x="6287245" y="242957"/>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じょうほう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a:extLst>
              <a:ext uri="{FF2B5EF4-FFF2-40B4-BE49-F238E27FC236}">
                <a16:creationId xmlns:a16="http://schemas.microsoft.com/office/drawing/2014/main" id="{4D637975-5EE8-74AE-9615-CF480D4EE1BF}"/>
              </a:ext>
            </a:extLst>
          </p:cNvPr>
          <p:cNvSpPr/>
          <p:nvPr/>
        </p:nvSpPr>
        <p:spPr>
          <a:xfrm>
            <a:off x="7628347" y="236295"/>
            <a:ext cx="502368"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え</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grpSp>
        <p:nvGrpSpPr>
          <p:cNvPr id="61" name="グループ化 60">
            <a:extLst>
              <a:ext uri="{FF2B5EF4-FFF2-40B4-BE49-F238E27FC236}">
                <a16:creationId xmlns:a16="http://schemas.microsoft.com/office/drawing/2014/main" id="{8A8FB2E3-FA7C-80A2-16C0-48F6E4C79993}"/>
              </a:ext>
            </a:extLst>
          </p:cNvPr>
          <p:cNvGrpSpPr/>
          <p:nvPr/>
        </p:nvGrpSpPr>
        <p:grpSpPr>
          <a:xfrm>
            <a:off x="109811" y="2831774"/>
            <a:ext cx="2338545" cy="2055356"/>
            <a:chOff x="109811" y="2831774"/>
            <a:chExt cx="2338545" cy="2055356"/>
          </a:xfrm>
        </p:grpSpPr>
        <p:sp>
          <p:nvSpPr>
            <p:cNvPr id="6" name="矢印: 五方向 5">
              <a:extLst>
                <a:ext uri="{FF2B5EF4-FFF2-40B4-BE49-F238E27FC236}">
                  <a16:creationId xmlns:a16="http://schemas.microsoft.com/office/drawing/2014/main" id="{B6EFF81A-F425-CD30-3897-1FEBEF2275BC}"/>
                </a:ext>
              </a:extLst>
            </p:cNvPr>
            <p:cNvSpPr/>
            <p:nvPr/>
          </p:nvSpPr>
          <p:spPr>
            <a:xfrm>
              <a:off x="189982" y="2892558"/>
              <a:ext cx="2258374" cy="1994572"/>
            </a:xfrm>
            <a:prstGeom prst="homePlate">
              <a:avLst>
                <a:gd name="adj" fmla="val 28382"/>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latin typeface="メイリオ" panose="020B0604030504040204" pitchFamily="50" charset="-128"/>
                  <a:ea typeface="メイリオ" panose="020B0604030504040204" pitchFamily="50" charset="-128"/>
                </a:rPr>
                <a:t>キーワード</a:t>
              </a:r>
              <a:r>
                <a:rPr kumimoji="1" lang="ja-JP" altLang="en-US" sz="2000" dirty="0">
                  <a:solidFill>
                    <a:schemeClr val="tx1"/>
                  </a:solidFill>
                  <a:latin typeface="メイリオ" panose="020B0604030504040204" pitchFamily="50" charset="-128"/>
                  <a:ea typeface="メイリオ" panose="020B0604030504040204" pitchFamily="50" charset="-128"/>
                </a:rPr>
                <a:t>を</a:t>
              </a:r>
              <a:endParaRPr kumimoji="1" lang="en-US" altLang="ja-JP" sz="2000" dirty="0">
                <a:solidFill>
                  <a:schemeClr val="tx1"/>
                </a:solidFill>
                <a:latin typeface="メイリオ" panose="020B0604030504040204" pitchFamily="50" charset="-128"/>
                <a:ea typeface="メイリオ" panose="020B0604030504040204" pitchFamily="50" charset="-128"/>
              </a:endParaRPr>
            </a:p>
            <a:p>
              <a:pPr algn="ctr"/>
              <a:r>
                <a:rPr kumimoji="1" lang="ja-JP" altLang="en-US" sz="2000" dirty="0">
                  <a:solidFill>
                    <a:schemeClr val="tx1"/>
                  </a:solidFill>
                  <a:latin typeface="メイリオ" panose="020B0604030504040204" pitchFamily="50" charset="-128"/>
                  <a:ea typeface="メイリオ" panose="020B0604030504040204" pitchFamily="50" charset="-128"/>
                </a:rPr>
                <a:t>入力して</a:t>
              </a:r>
              <a:endParaRPr lang="en-US" altLang="ja-JP" sz="2000" dirty="0">
                <a:solidFill>
                  <a:schemeClr val="tx1"/>
                </a:solidFill>
                <a:latin typeface="メイリオ" panose="020B0604030504040204" pitchFamily="50" charset="-128"/>
                <a:ea typeface="メイリオ" panose="020B0604030504040204" pitchFamily="50" charset="-128"/>
              </a:endParaRPr>
            </a:p>
            <a:p>
              <a:r>
                <a:rPr lang="ja-JP" altLang="en-US" sz="1400" dirty="0">
                  <a:solidFill>
                    <a:schemeClr val="tx1"/>
                  </a:solidFill>
                  <a:latin typeface="メイリオ" panose="020B0604030504040204" pitchFamily="50" charset="-128"/>
                  <a:ea typeface="メイリオ" panose="020B0604030504040204" pitchFamily="50" charset="-128"/>
                </a:rPr>
                <a:t>　　</a:t>
              </a:r>
              <a:endParaRPr kumimoji="1" lang="en-US" altLang="ja-JP" sz="1400" dirty="0">
                <a:solidFill>
                  <a:schemeClr val="tx1"/>
                </a:solidFill>
                <a:latin typeface="メイリオ" panose="020B0604030504040204" pitchFamily="50" charset="-128"/>
                <a:ea typeface="メイリオ" panose="020B0604030504040204" pitchFamily="50" charset="-128"/>
              </a:endParaRPr>
            </a:p>
            <a:p>
              <a:pPr algn="ctr"/>
              <a:r>
                <a:rPr lang="ja-JP" altLang="en-US" sz="2000" dirty="0">
                  <a:solidFill>
                    <a:schemeClr val="tx1"/>
                  </a:solidFill>
                  <a:latin typeface="メイリオ" panose="020B0604030504040204" pitchFamily="50" charset="-128"/>
                  <a:ea typeface="メイリオ" panose="020B0604030504040204" pitchFamily="50" charset="-128"/>
                </a:rPr>
                <a:t>検索</a:t>
              </a:r>
              <a:r>
                <a:rPr kumimoji="1" lang="ja-JP" altLang="en-US" sz="2000" dirty="0">
                  <a:solidFill>
                    <a:schemeClr val="tx1"/>
                  </a:solidFill>
                  <a:latin typeface="メイリオ" panose="020B0604030504040204" pitchFamily="50" charset="-128"/>
                  <a:ea typeface="メイリオ" panose="020B0604030504040204" pitchFamily="50" charset="-128"/>
                </a:rPr>
                <a:t>する</a:t>
              </a:r>
            </a:p>
          </p:txBody>
        </p:sp>
        <p:sp>
          <p:nvSpPr>
            <p:cNvPr id="15" name="正方形/長方形 14">
              <a:extLst>
                <a:ext uri="{FF2B5EF4-FFF2-40B4-BE49-F238E27FC236}">
                  <a16:creationId xmlns:a16="http://schemas.microsoft.com/office/drawing/2014/main" id="{00267985-8516-536A-E1AE-15B41E37251C}"/>
                </a:ext>
              </a:extLst>
            </p:cNvPr>
            <p:cNvSpPr/>
            <p:nvPr/>
          </p:nvSpPr>
          <p:spPr>
            <a:xfrm>
              <a:off x="109811" y="2831774"/>
              <a:ext cx="616608" cy="51538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メイリオ" panose="020B0604030504040204" pitchFamily="50" charset="-128"/>
                  <a:ea typeface="メイリオ" panose="020B0604030504040204" pitchFamily="50" charset="-128"/>
                </a:rPr>
                <a:t>①</a:t>
              </a:r>
            </a:p>
          </p:txBody>
        </p:sp>
        <p:sp>
          <p:nvSpPr>
            <p:cNvPr id="40" name="正方形/長方形 39">
              <a:extLst>
                <a:ext uri="{FF2B5EF4-FFF2-40B4-BE49-F238E27FC236}">
                  <a16:creationId xmlns:a16="http://schemas.microsoft.com/office/drawing/2014/main" id="{A3AA0DDD-BDE6-5B1F-1E51-C439FFA6067F}"/>
                </a:ext>
              </a:extLst>
            </p:cNvPr>
            <p:cNvSpPr/>
            <p:nvPr/>
          </p:nvSpPr>
          <p:spPr>
            <a:xfrm>
              <a:off x="439608" y="3897815"/>
              <a:ext cx="1014047"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メイリオ" panose="020B0604030504040204" pitchFamily="50" charset="-128"/>
                  <a:ea typeface="メイリオ" panose="020B0604030504040204" pitchFamily="50" charset="-128"/>
                </a:rPr>
                <a:t>けんさく</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grpSp>
      <p:grpSp>
        <p:nvGrpSpPr>
          <p:cNvPr id="64" name="グループ化 63">
            <a:extLst>
              <a:ext uri="{FF2B5EF4-FFF2-40B4-BE49-F238E27FC236}">
                <a16:creationId xmlns:a16="http://schemas.microsoft.com/office/drawing/2014/main" id="{0DB44B02-155A-7B26-F3C2-3459026CEB10}"/>
              </a:ext>
            </a:extLst>
          </p:cNvPr>
          <p:cNvGrpSpPr/>
          <p:nvPr/>
        </p:nvGrpSpPr>
        <p:grpSpPr>
          <a:xfrm>
            <a:off x="7592438" y="2873371"/>
            <a:ext cx="3400476" cy="2034324"/>
            <a:chOff x="7592438" y="2873371"/>
            <a:chExt cx="3400476" cy="2034324"/>
          </a:xfrm>
        </p:grpSpPr>
        <p:sp>
          <p:nvSpPr>
            <p:cNvPr id="13" name="矢印: 五方向 12">
              <a:extLst>
                <a:ext uri="{FF2B5EF4-FFF2-40B4-BE49-F238E27FC236}">
                  <a16:creationId xmlns:a16="http://schemas.microsoft.com/office/drawing/2014/main" id="{21423D56-2558-DA13-C385-EE41D17D0E18}"/>
                </a:ext>
              </a:extLst>
            </p:cNvPr>
            <p:cNvSpPr/>
            <p:nvPr/>
          </p:nvSpPr>
          <p:spPr>
            <a:xfrm>
              <a:off x="7658081" y="2933568"/>
              <a:ext cx="3334833" cy="1974127"/>
            </a:xfrm>
            <a:prstGeom prst="homePlate">
              <a:avLst>
                <a:gd name="adj" fmla="val 28382"/>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メイリオ" panose="020B0604030504040204" pitchFamily="50" charset="-128"/>
                  <a:ea typeface="メイリオ" panose="020B0604030504040204" pitchFamily="50" charset="-128"/>
                </a:rPr>
                <a:t>開いた</a:t>
              </a:r>
              <a:endParaRPr kumimoji="1" lang="en-US" altLang="ja-JP" sz="2000" dirty="0">
                <a:solidFill>
                  <a:schemeClr val="tx1"/>
                </a:solidFill>
                <a:latin typeface="メイリオ" panose="020B0604030504040204" pitchFamily="50" charset="-128"/>
                <a:ea typeface="メイリオ" panose="020B0604030504040204" pitchFamily="50" charset="-128"/>
              </a:endParaRPr>
            </a:p>
            <a:p>
              <a:r>
                <a:rPr kumimoji="1" lang="ja-JP" altLang="en-US" sz="2000" dirty="0">
                  <a:solidFill>
                    <a:schemeClr val="tx1"/>
                  </a:solidFill>
                  <a:latin typeface="メイリオ" panose="020B0604030504040204" pitchFamily="50" charset="-128"/>
                  <a:ea typeface="メイリオ" panose="020B0604030504040204" pitchFamily="50" charset="-128"/>
                </a:rPr>
                <a:t>インターネットサイトの</a:t>
              </a:r>
              <a:r>
                <a:rPr lang="ja-JP" altLang="en-US" sz="2000" dirty="0">
                  <a:solidFill>
                    <a:schemeClr val="tx1"/>
                  </a:solidFill>
                  <a:latin typeface="メイリオ" panose="020B0604030504040204" pitchFamily="50" charset="-128"/>
                  <a:ea typeface="メイリオ" panose="020B0604030504040204" pitchFamily="50" charset="-128"/>
                </a:rPr>
                <a:t>　　</a:t>
              </a:r>
              <a:endParaRPr lang="en-US" altLang="ja-JP" sz="2000" dirty="0">
                <a:solidFill>
                  <a:schemeClr val="tx1"/>
                </a:solidFill>
                <a:latin typeface="メイリオ" panose="020B0604030504040204" pitchFamily="50" charset="-128"/>
                <a:ea typeface="メイリオ" panose="020B0604030504040204" pitchFamily="50" charset="-128"/>
              </a:endParaRPr>
            </a:p>
            <a:p>
              <a:pPr algn="ctr"/>
              <a:r>
                <a:rPr kumimoji="1" lang="ja-JP" altLang="en-US" sz="2000" dirty="0">
                  <a:solidFill>
                    <a:schemeClr val="tx1"/>
                  </a:solidFill>
                  <a:latin typeface="メイリオ" panose="020B0604030504040204" pitchFamily="50" charset="-128"/>
                  <a:ea typeface="メイリオ" panose="020B0604030504040204" pitchFamily="50" charset="-128"/>
                </a:rPr>
                <a:t>情報を</a:t>
              </a:r>
              <a:endParaRPr kumimoji="1" lang="en-US" altLang="ja-JP" sz="2000" dirty="0">
                <a:solidFill>
                  <a:schemeClr val="tx1"/>
                </a:solidFill>
                <a:latin typeface="メイリオ" panose="020B0604030504040204" pitchFamily="50" charset="-128"/>
                <a:ea typeface="メイリオ" panose="020B0604030504040204" pitchFamily="50" charset="-128"/>
              </a:endParaRPr>
            </a:p>
            <a:p>
              <a:pPr algn="ctr"/>
              <a:endParaRPr kumimoji="1" lang="en-US" altLang="ja-JP" sz="2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a:extLst>
                <a:ext uri="{FF2B5EF4-FFF2-40B4-BE49-F238E27FC236}">
                  <a16:creationId xmlns:a16="http://schemas.microsoft.com/office/drawing/2014/main" id="{437EF07D-7227-33D3-4ECE-90079A3BA357}"/>
                </a:ext>
              </a:extLst>
            </p:cNvPr>
            <p:cNvSpPr/>
            <p:nvPr/>
          </p:nvSpPr>
          <p:spPr>
            <a:xfrm>
              <a:off x="7592438" y="2873371"/>
              <a:ext cx="616608" cy="51538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400">
                  <a:solidFill>
                    <a:schemeClr val="tx1"/>
                  </a:solidFill>
                  <a:latin typeface="メイリオ" panose="020B0604030504040204" pitchFamily="50" charset="-128"/>
                  <a:ea typeface="メイリオ" panose="020B0604030504040204" pitchFamily="50" charset="-128"/>
                </a:rPr>
                <a:t>④</a:t>
              </a:r>
              <a:endParaRPr kumimoji="1" lang="ja-JP" altLang="en-US" sz="2400">
                <a:solidFill>
                  <a:schemeClr val="tx1"/>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AC2C11D7-CC0E-3EBA-3BB6-9A18C797B64B}"/>
                </a:ext>
              </a:extLst>
            </p:cNvPr>
            <p:cNvSpPr/>
            <p:nvPr/>
          </p:nvSpPr>
          <p:spPr>
            <a:xfrm>
              <a:off x="8801195" y="4221713"/>
              <a:ext cx="809617" cy="457467"/>
            </a:xfrm>
            <a:prstGeom prst="rect">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latin typeface="メイリオ" panose="020B0604030504040204" pitchFamily="50" charset="-128"/>
                  <a:ea typeface="メイリオ" panose="020B0604030504040204" pitchFamily="50" charset="-128"/>
                </a:rPr>
                <a:t>読む</a:t>
              </a:r>
              <a:endParaRPr kumimoji="1" lang="ja-JP" altLang="en-US" sz="2000" b="1" dirty="0">
                <a:solidFill>
                  <a:schemeClr val="tx1"/>
                </a:solidFill>
                <a:latin typeface="メイリオ" panose="020B0604030504040204" pitchFamily="50" charset="-128"/>
                <a:ea typeface="メイリオ" panose="020B0604030504040204" pitchFamily="50" charset="-128"/>
              </a:endParaRPr>
            </a:p>
          </p:txBody>
        </p:sp>
        <p:pic>
          <p:nvPicPr>
            <p:cNvPr id="20" name="グラフィックス 19" descr="右向き指示マーク 単色塗りつぶし">
              <a:extLst>
                <a:ext uri="{FF2B5EF4-FFF2-40B4-BE49-F238E27FC236}">
                  <a16:creationId xmlns:a16="http://schemas.microsoft.com/office/drawing/2014/main" id="{9357DA28-9BC0-8691-AFBC-6E0672350EA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24146" y="4164626"/>
              <a:ext cx="620601" cy="620601"/>
            </a:xfrm>
            <a:prstGeom prst="rect">
              <a:avLst/>
            </a:prstGeom>
          </p:spPr>
        </p:pic>
      </p:grpSp>
      <p:grpSp>
        <p:nvGrpSpPr>
          <p:cNvPr id="49" name="グループ化 48">
            <a:extLst>
              <a:ext uri="{FF2B5EF4-FFF2-40B4-BE49-F238E27FC236}">
                <a16:creationId xmlns:a16="http://schemas.microsoft.com/office/drawing/2014/main" id="{0B8548B3-C3EF-ED8C-C35E-73B29672FEA8}"/>
              </a:ext>
            </a:extLst>
          </p:cNvPr>
          <p:cNvGrpSpPr/>
          <p:nvPr/>
        </p:nvGrpSpPr>
        <p:grpSpPr>
          <a:xfrm>
            <a:off x="4257693" y="1181586"/>
            <a:ext cx="3081043" cy="1431199"/>
            <a:chOff x="4257693" y="1181586"/>
            <a:chExt cx="3081043" cy="1431199"/>
          </a:xfrm>
        </p:grpSpPr>
        <p:sp>
          <p:nvSpPr>
            <p:cNvPr id="26" name="吹き出し: 角を丸めた四角形 25">
              <a:extLst>
                <a:ext uri="{FF2B5EF4-FFF2-40B4-BE49-F238E27FC236}">
                  <a16:creationId xmlns:a16="http://schemas.microsoft.com/office/drawing/2014/main" id="{3D2AE8B7-B3FD-56A1-8F08-31766DB7E1A0}"/>
                </a:ext>
              </a:extLst>
            </p:cNvPr>
            <p:cNvSpPr/>
            <p:nvPr/>
          </p:nvSpPr>
          <p:spPr>
            <a:xfrm>
              <a:off x="4257693" y="1181586"/>
              <a:ext cx="3077736" cy="1431199"/>
            </a:xfrm>
            <a:prstGeom prst="wedgeRoundRectCallout">
              <a:avLst>
                <a:gd name="adj1" fmla="val -50962"/>
                <a:gd name="adj2" fmla="val 84401"/>
                <a:gd name="adj3" fmla="val 16667"/>
              </a:avLst>
            </a:prstGeom>
            <a:solidFill>
              <a:srgbClr val="FFFFFF"/>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2631BA8C-B45F-2961-830C-89D60007EC0E}"/>
                </a:ext>
              </a:extLst>
            </p:cNvPr>
            <p:cNvSpPr/>
            <p:nvPr/>
          </p:nvSpPr>
          <p:spPr>
            <a:xfrm>
              <a:off x="4385255" y="1493919"/>
              <a:ext cx="2953481" cy="101660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latin typeface="メイリオ" panose="020B0604030504040204" pitchFamily="50" charset="-128"/>
                  <a:ea typeface="メイリオ" panose="020B0604030504040204" pitchFamily="50" charset="-128"/>
                </a:rPr>
                <a:t>検索結果を</a:t>
              </a:r>
              <a:endParaRPr lang="en-US" altLang="ja-JP" b="1" dirty="0">
                <a:solidFill>
                  <a:schemeClr val="tx1"/>
                </a:solidFill>
                <a:latin typeface="メイリオ" panose="020B0604030504040204" pitchFamily="50" charset="-128"/>
                <a:ea typeface="メイリオ" panose="020B0604030504040204" pitchFamily="50" charset="-128"/>
              </a:endParaRPr>
            </a:p>
            <a:p>
              <a:pPr algn="ctr"/>
              <a:r>
                <a:rPr lang="ja-JP" altLang="en-US" b="1" dirty="0">
                  <a:solidFill>
                    <a:schemeClr val="tx1"/>
                  </a:solidFill>
                  <a:latin typeface="メイリオ" panose="020B0604030504040204" pitchFamily="50" charset="-128"/>
                  <a:ea typeface="メイリオ" panose="020B0604030504040204" pitchFamily="50" charset="-128"/>
                </a:rPr>
                <a:t>読む・見るだけでは</a:t>
              </a:r>
              <a:endParaRPr lang="en-US" altLang="ja-JP" sz="1050" b="1" dirty="0">
                <a:solidFill>
                  <a:schemeClr val="tx1"/>
                </a:solidFill>
                <a:latin typeface="メイリオ" panose="020B0604030504040204" pitchFamily="50" charset="-128"/>
                <a:ea typeface="メイリオ" panose="020B0604030504040204" pitchFamily="50" charset="-128"/>
              </a:endParaRPr>
            </a:p>
            <a:p>
              <a:pPr algn="ctr"/>
              <a:r>
                <a:rPr kumimoji="1" lang="ja-JP" altLang="en-US" b="1" dirty="0">
                  <a:solidFill>
                    <a:schemeClr val="tx1"/>
                  </a:solidFill>
                  <a:latin typeface="メイリオ" panose="020B0604030504040204" pitchFamily="50" charset="-128"/>
                  <a:ea typeface="メイリオ" panose="020B0604030504040204" pitchFamily="50" charset="-128"/>
                </a:rPr>
                <a:t>情報が正しいかどうかは</a:t>
              </a:r>
              <a:endParaRPr kumimoji="1" lang="en-US" altLang="ja-JP" b="1" dirty="0">
                <a:solidFill>
                  <a:schemeClr val="tx1"/>
                </a:solidFill>
                <a:latin typeface="メイリオ" panose="020B0604030504040204" pitchFamily="50" charset="-128"/>
                <a:ea typeface="メイリオ" panose="020B0604030504040204" pitchFamily="50" charset="-128"/>
              </a:endParaRPr>
            </a:p>
            <a:p>
              <a:pPr algn="ctr"/>
              <a:r>
                <a:rPr lang="ja-JP" altLang="en-US" b="1" dirty="0">
                  <a:solidFill>
                    <a:schemeClr val="tx1"/>
                  </a:solidFill>
                  <a:latin typeface="メイリオ" panose="020B0604030504040204" pitchFamily="50" charset="-128"/>
                  <a:ea typeface="メイリオ" panose="020B0604030504040204" pitchFamily="50" charset="-128"/>
                </a:rPr>
                <a:t>まだ</a:t>
              </a:r>
              <a:r>
                <a:rPr kumimoji="1" lang="ja-JP" altLang="en-US" b="1" dirty="0">
                  <a:solidFill>
                    <a:schemeClr val="tx1"/>
                  </a:solidFill>
                  <a:latin typeface="メイリオ" panose="020B0604030504040204" pitchFamily="50" charset="-128"/>
                  <a:ea typeface="メイリオ" panose="020B0604030504040204" pitchFamily="50" charset="-128"/>
                </a:rPr>
                <a:t>分かりません</a:t>
              </a:r>
            </a:p>
          </p:txBody>
        </p:sp>
        <p:sp>
          <p:nvSpPr>
            <p:cNvPr id="44" name="正方形/長方形 43">
              <a:extLst>
                <a:ext uri="{FF2B5EF4-FFF2-40B4-BE49-F238E27FC236}">
                  <a16:creationId xmlns:a16="http://schemas.microsoft.com/office/drawing/2014/main" id="{4B5D678F-E80D-A85E-C509-AEB589D36F01}"/>
                </a:ext>
              </a:extLst>
            </p:cNvPr>
            <p:cNvSpPr/>
            <p:nvPr/>
          </p:nvSpPr>
          <p:spPr>
            <a:xfrm>
              <a:off x="4790825" y="1193925"/>
              <a:ext cx="1890306"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メイリオ" panose="020B0604030504040204" pitchFamily="50" charset="-128"/>
                  <a:ea typeface="メイリオ" panose="020B0604030504040204" pitchFamily="50" charset="-128"/>
                </a:rPr>
                <a:t>けんさくけっか</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grpSp>
      <p:grpSp>
        <p:nvGrpSpPr>
          <p:cNvPr id="53" name="グループ化 52">
            <a:extLst>
              <a:ext uri="{FF2B5EF4-FFF2-40B4-BE49-F238E27FC236}">
                <a16:creationId xmlns:a16="http://schemas.microsoft.com/office/drawing/2014/main" id="{4BED0AE5-078B-2EBC-9565-D705384D516E}"/>
              </a:ext>
            </a:extLst>
          </p:cNvPr>
          <p:cNvGrpSpPr/>
          <p:nvPr/>
        </p:nvGrpSpPr>
        <p:grpSpPr>
          <a:xfrm>
            <a:off x="8664159" y="1243463"/>
            <a:ext cx="3077737" cy="1335442"/>
            <a:chOff x="8664159" y="1243463"/>
            <a:chExt cx="3077737" cy="1335442"/>
          </a:xfrm>
        </p:grpSpPr>
        <p:sp>
          <p:nvSpPr>
            <p:cNvPr id="42" name="吹き出し: 角を丸めた四角形 41">
              <a:extLst>
                <a:ext uri="{FF2B5EF4-FFF2-40B4-BE49-F238E27FC236}">
                  <a16:creationId xmlns:a16="http://schemas.microsoft.com/office/drawing/2014/main" id="{708E10F4-C1AF-6F8D-18BC-E7A882358EF5}"/>
                </a:ext>
              </a:extLst>
            </p:cNvPr>
            <p:cNvSpPr/>
            <p:nvPr/>
          </p:nvSpPr>
          <p:spPr>
            <a:xfrm>
              <a:off x="8732998" y="1243463"/>
              <a:ext cx="2953481" cy="1335442"/>
            </a:xfrm>
            <a:prstGeom prst="wedgeRoundRectCallout">
              <a:avLst>
                <a:gd name="adj1" fmla="val -32506"/>
                <a:gd name="adj2" fmla="val 82877"/>
                <a:gd name="adj3" fmla="val 16667"/>
              </a:avLst>
            </a:prstGeom>
            <a:solidFill>
              <a:schemeClr val="bg1"/>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43" name="正方形/長方形 42">
              <a:extLst>
                <a:ext uri="{FF2B5EF4-FFF2-40B4-BE49-F238E27FC236}">
                  <a16:creationId xmlns:a16="http://schemas.microsoft.com/office/drawing/2014/main" id="{109ACBF7-7E69-B295-E163-AFF641FA88B5}"/>
                </a:ext>
              </a:extLst>
            </p:cNvPr>
            <p:cNvSpPr/>
            <p:nvPr/>
          </p:nvSpPr>
          <p:spPr>
            <a:xfrm>
              <a:off x="8664159" y="1436827"/>
              <a:ext cx="3077737" cy="101660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latin typeface="メイリオ" panose="020B0604030504040204" pitchFamily="50" charset="-128"/>
                  <a:ea typeface="メイリオ" panose="020B0604030504040204" pitchFamily="50" charset="-128"/>
                </a:rPr>
                <a:t>画像を見るだけ、</a:t>
              </a:r>
              <a:endParaRPr lang="en-US" altLang="ja-JP" b="1" dirty="0">
                <a:solidFill>
                  <a:schemeClr val="tx1"/>
                </a:solidFill>
                <a:latin typeface="メイリオ" panose="020B0604030504040204" pitchFamily="50" charset="-128"/>
                <a:ea typeface="メイリオ" panose="020B0604030504040204" pitchFamily="50" charset="-128"/>
              </a:endParaRPr>
            </a:p>
            <a:p>
              <a:pPr algn="ctr"/>
              <a:r>
                <a:rPr lang="ja-JP" altLang="en-US" b="1" dirty="0">
                  <a:solidFill>
                    <a:schemeClr val="tx1"/>
                  </a:solidFill>
                  <a:latin typeface="メイリオ" panose="020B0604030504040204" pitchFamily="50" charset="-128"/>
                  <a:ea typeface="メイリオ" panose="020B0604030504040204" pitchFamily="50" charset="-128"/>
                </a:rPr>
                <a:t>サイトをながめるだけでは</a:t>
              </a:r>
              <a:endParaRPr lang="en-US" altLang="ja-JP" b="1" dirty="0">
                <a:solidFill>
                  <a:schemeClr val="tx1"/>
                </a:solidFill>
                <a:latin typeface="メイリオ" panose="020B0604030504040204" pitchFamily="50" charset="-128"/>
                <a:ea typeface="メイリオ" panose="020B0604030504040204" pitchFamily="50" charset="-128"/>
              </a:endParaRPr>
            </a:p>
            <a:p>
              <a:pPr algn="ctr"/>
              <a:r>
                <a:rPr lang="ja-JP" altLang="en-US" b="1" dirty="0">
                  <a:solidFill>
                    <a:schemeClr val="tx1"/>
                  </a:solidFill>
                  <a:latin typeface="メイリオ" panose="020B0604030504040204" pitchFamily="50" charset="-128"/>
                  <a:ea typeface="メイリオ" panose="020B0604030504040204" pitchFamily="50" charset="-128"/>
                </a:rPr>
                <a:t>情報を得られません</a:t>
              </a:r>
              <a:endParaRPr lang="en-US" altLang="ja-JP" b="1" dirty="0">
                <a:solidFill>
                  <a:schemeClr val="tx1"/>
                </a:solidFill>
                <a:latin typeface="メイリオ" panose="020B0604030504040204" pitchFamily="50" charset="-128"/>
                <a:ea typeface="メイリオ" panose="020B0604030504040204" pitchFamily="50" charset="-128"/>
              </a:endParaRPr>
            </a:p>
          </p:txBody>
        </p:sp>
        <p:sp>
          <p:nvSpPr>
            <p:cNvPr id="50" name="正方形/長方形 49">
              <a:extLst>
                <a:ext uri="{FF2B5EF4-FFF2-40B4-BE49-F238E27FC236}">
                  <a16:creationId xmlns:a16="http://schemas.microsoft.com/office/drawing/2014/main" id="{327B1500-37DF-E7AF-E8C5-0A1B67AD61A6}"/>
                </a:ext>
              </a:extLst>
            </p:cNvPr>
            <p:cNvSpPr/>
            <p:nvPr/>
          </p:nvSpPr>
          <p:spPr>
            <a:xfrm>
              <a:off x="8937818" y="1289446"/>
              <a:ext cx="1198614"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メイリオ" panose="020B0604030504040204" pitchFamily="50" charset="-128"/>
                  <a:ea typeface="メイリオ" panose="020B0604030504040204" pitchFamily="50" charset="-128"/>
                </a:rPr>
                <a:t>がぞう</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grpSp>
      <p:grpSp>
        <p:nvGrpSpPr>
          <p:cNvPr id="57" name="グループ化 56">
            <a:extLst>
              <a:ext uri="{FF2B5EF4-FFF2-40B4-BE49-F238E27FC236}">
                <a16:creationId xmlns:a16="http://schemas.microsoft.com/office/drawing/2014/main" id="{EBE55666-F950-BB0F-5391-88D8E206CD75}"/>
              </a:ext>
            </a:extLst>
          </p:cNvPr>
          <p:cNvGrpSpPr/>
          <p:nvPr/>
        </p:nvGrpSpPr>
        <p:grpSpPr>
          <a:xfrm>
            <a:off x="10803404" y="2930842"/>
            <a:ext cx="1269914" cy="2000030"/>
            <a:chOff x="10803404" y="2930842"/>
            <a:chExt cx="1269914" cy="2000030"/>
          </a:xfrm>
        </p:grpSpPr>
        <p:sp>
          <p:nvSpPr>
            <p:cNvPr id="14" name="正方形/長方形 13">
              <a:extLst>
                <a:ext uri="{FF2B5EF4-FFF2-40B4-BE49-F238E27FC236}">
                  <a16:creationId xmlns:a16="http://schemas.microsoft.com/office/drawing/2014/main" id="{693FC6B0-A21B-04D6-49AC-F330CB3A2248}"/>
                </a:ext>
              </a:extLst>
            </p:cNvPr>
            <p:cNvSpPr/>
            <p:nvPr/>
          </p:nvSpPr>
          <p:spPr>
            <a:xfrm>
              <a:off x="11058557" y="2930842"/>
              <a:ext cx="1014761" cy="2000030"/>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メイリオ" panose="020B0604030504040204" pitchFamily="50" charset="-128"/>
                  <a:ea typeface="メイリオ" panose="020B0604030504040204" pitchFamily="50" charset="-128"/>
                </a:rPr>
                <a:t>必要な</a:t>
              </a:r>
              <a:endParaRPr kumimoji="1" lang="en-US" altLang="ja-JP" b="1" dirty="0">
                <a:solidFill>
                  <a:schemeClr val="tx1"/>
                </a:solidFill>
                <a:latin typeface="メイリオ" panose="020B0604030504040204" pitchFamily="50" charset="-128"/>
                <a:ea typeface="メイリオ" panose="020B0604030504040204" pitchFamily="50" charset="-128"/>
              </a:endParaRPr>
            </a:p>
            <a:p>
              <a:pPr algn="ctr"/>
              <a:r>
                <a:rPr lang="ja-JP" altLang="en-US" b="1" dirty="0">
                  <a:solidFill>
                    <a:schemeClr val="tx1"/>
                  </a:solidFill>
                  <a:latin typeface="メイリオ" panose="020B0604030504040204" pitchFamily="50" charset="-128"/>
                  <a:ea typeface="メイリオ" panose="020B0604030504040204" pitchFamily="50" charset="-128"/>
                </a:rPr>
                <a:t>情報を</a:t>
              </a:r>
              <a:endParaRPr lang="en-US" altLang="ja-JP" b="1" dirty="0">
                <a:solidFill>
                  <a:schemeClr val="tx1"/>
                </a:solidFill>
                <a:latin typeface="メイリオ" panose="020B0604030504040204" pitchFamily="50" charset="-128"/>
                <a:ea typeface="メイリオ" panose="020B0604030504040204" pitchFamily="50" charset="-128"/>
              </a:endParaRPr>
            </a:p>
            <a:p>
              <a:pPr algn="ctr"/>
              <a:r>
                <a:rPr kumimoji="1" lang="ja-JP" altLang="en-US" b="1" dirty="0">
                  <a:solidFill>
                    <a:schemeClr val="tx1"/>
                  </a:solidFill>
                  <a:latin typeface="メイリオ" panose="020B0604030504040204" pitchFamily="50" charset="-128"/>
                  <a:ea typeface="メイリオ" panose="020B0604030504040204" pitchFamily="50" charset="-128"/>
                </a:rPr>
                <a:t>得る</a:t>
              </a:r>
            </a:p>
          </p:txBody>
        </p:sp>
        <p:sp>
          <p:nvSpPr>
            <p:cNvPr id="55" name="正方形/長方形 54">
              <a:extLst>
                <a:ext uri="{FF2B5EF4-FFF2-40B4-BE49-F238E27FC236}">
                  <a16:creationId xmlns:a16="http://schemas.microsoft.com/office/drawing/2014/main" id="{82E02EEC-AFE9-7D62-9AA3-A6CE8B382827}"/>
                </a:ext>
              </a:extLst>
            </p:cNvPr>
            <p:cNvSpPr/>
            <p:nvPr/>
          </p:nvSpPr>
          <p:spPr>
            <a:xfrm>
              <a:off x="10803404" y="3231776"/>
              <a:ext cx="1198614"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メイリオ" panose="020B0604030504040204" pitchFamily="50" charset="-128"/>
                  <a:ea typeface="メイリオ" panose="020B0604030504040204" pitchFamily="50" charset="-128"/>
                </a:rPr>
                <a:t>ひつよう</a:t>
              </a:r>
              <a:endParaRPr lang="en-US" altLang="ja-JP" sz="1400" dirty="0">
                <a:solidFill>
                  <a:schemeClr val="tx1"/>
                </a:solidFill>
                <a:latin typeface="メイリオ" panose="020B0604030504040204" pitchFamily="50" charset="-128"/>
                <a:ea typeface="メイリオ" panose="020B0604030504040204" pitchFamily="50" charset="-128"/>
              </a:endParaRPr>
            </a:p>
          </p:txBody>
        </p:sp>
      </p:grpSp>
      <p:grpSp>
        <p:nvGrpSpPr>
          <p:cNvPr id="72" name="グループ化 71">
            <a:extLst>
              <a:ext uri="{FF2B5EF4-FFF2-40B4-BE49-F238E27FC236}">
                <a16:creationId xmlns:a16="http://schemas.microsoft.com/office/drawing/2014/main" id="{77F3DC35-1DA3-7BC5-1DC4-79257E6DC467}"/>
              </a:ext>
            </a:extLst>
          </p:cNvPr>
          <p:cNvGrpSpPr/>
          <p:nvPr/>
        </p:nvGrpSpPr>
        <p:grpSpPr>
          <a:xfrm>
            <a:off x="2448356" y="5663438"/>
            <a:ext cx="6858132" cy="983188"/>
            <a:chOff x="2448356" y="5663438"/>
            <a:chExt cx="6858132" cy="983188"/>
          </a:xfrm>
        </p:grpSpPr>
        <p:sp>
          <p:nvSpPr>
            <p:cNvPr id="11" name="正方形/長方形 10">
              <a:extLst>
                <a:ext uri="{FF2B5EF4-FFF2-40B4-BE49-F238E27FC236}">
                  <a16:creationId xmlns:a16="http://schemas.microsoft.com/office/drawing/2014/main" id="{853006CE-5BD3-D89D-E307-EB4614069E1E}"/>
                </a:ext>
              </a:extLst>
            </p:cNvPr>
            <p:cNvSpPr/>
            <p:nvPr/>
          </p:nvSpPr>
          <p:spPr>
            <a:xfrm>
              <a:off x="2810107" y="5684005"/>
              <a:ext cx="6496381" cy="962621"/>
            </a:xfrm>
            <a:prstGeom prst="rect">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メイリオ" panose="020B0604030504040204" pitchFamily="50" charset="-128"/>
                  <a:ea typeface="メイリオ" panose="020B0604030504040204" pitchFamily="50" charset="-128"/>
                </a:rPr>
                <a:t>必要な情報がのっていないときや、</a:t>
              </a:r>
              <a:endParaRPr lang="en-US" altLang="ja-JP" sz="2000" dirty="0">
                <a:solidFill>
                  <a:schemeClr val="tx1"/>
                </a:solidFill>
                <a:latin typeface="メイリオ" panose="020B0604030504040204" pitchFamily="50" charset="-128"/>
                <a:ea typeface="メイリオ" panose="020B0604030504040204" pitchFamily="50" charset="-128"/>
              </a:endParaRPr>
            </a:p>
            <a:p>
              <a:pPr algn="ctr"/>
              <a:r>
                <a:rPr lang="ja-JP" altLang="en-US" sz="2000" dirty="0">
                  <a:solidFill>
                    <a:schemeClr val="tx1"/>
                  </a:solidFill>
                  <a:latin typeface="メイリオ" panose="020B0604030504040204" pitchFamily="50" charset="-128"/>
                  <a:ea typeface="メイリオ" panose="020B0604030504040204" pitchFamily="50" charset="-128"/>
                </a:rPr>
                <a:t>もっと知りたいときは</a:t>
              </a:r>
              <a:r>
                <a:rPr lang="ja-JP" altLang="en-US" sz="2000" b="1" dirty="0">
                  <a:solidFill>
                    <a:schemeClr val="tx1"/>
                  </a:solidFill>
                  <a:latin typeface="メイリオ" panose="020B0604030504040204" pitchFamily="50" charset="-128"/>
                  <a:ea typeface="メイリオ" panose="020B0604030504040204" pitchFamily="50" charset="-128"/>
                </a:rPr>
                <a:t>③や①にもどってくりかえす</a:t>
              </a:r>
              <a:endParaRPr kumimoji="1" lang="ja-JP" altLang="en-US" sz="2000" b="1" dirty="0">
                <a:solidFill>
                  <a:schemeClr val="tx1"/>
                </a:solidFill>
                <a:latin typeface="メイリオ" panose="020B0604030504040204" pitchFamily="50" charset="-128"/>
                <a:ea typeface="メイリオ" panose="020B0604030504040204" pitchFamily="50" charset="-128"/>
              </a:endParaRPr>
            </a:p>
          </p:txBody>
        </p:sp>
        <p:pic>
          <p:nvPicPr>
            <p:cNvPr id="19" name="グラフィックス 18" descr="右向き指示マーク 単色塗りつぶし">
              <a:extLst>
                <a:ext uri="{FF2B5EF4-FFF2-40B4-BE49-F238E27FC236}">
                  <a16:creationId xmlns:a16="http://schemas.microsoft.com/office/drawing/2014/main" id="{1CBF55D8-32FC-0B31-82D0-5790C040B0F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48356" y="5663438"/>
              <a:ext cx="620601" cy="620601"/>
            </a:xfrm>
            <a:prstGeom prst="rect">
              <a:avLst/>
            </a:prstGeom>
          </p:spPr>
        </p:pic>
      </p:grpSp>
      <p:grpSp>
        <p:nvGrpSpPr>
          <p:cNvPr id="62" name="グループ化 61">
            <a:extLst>
              <a:ext uri="{FF2B5EF4-FFF2-40B4-BE49-F238E27FC236}">
                <a16:creationId xmlns:a16="http://schemas.microsoft.com/office/drawing/2014/main" id="{2FF8783F-185A-FC3E-CC1D-141C8CCE3569}"/>
              </a:ext>
            </a:extLst>
          </p:cNvPr>
          <p:cNvGrpSpPr/>
          <p:nvPr/>
        </p:nvGrpSpPr>
        <p:grpSpPr>
          <a:xfrm>
            <a:off x="2379415" y="2766678"/>
            <a:ext cx="2318098" cy="2120450"/>
            <a:chOff x="2379415" y="2766678"/>
            <a:chExt cx="2318098" cy="2120450"/>
          </a:xfrm>
        </p:grpSpPr>
        <p:sp>
          <p:nvSpPr>
            <p:cNvPr id="7" name="矢印: 五方向 6">
              <a:extLst>
                <a:ext uri="{FF2B5EF4-FFF2-40B4-BE49-F238E27FC236}">
                  <a16:creationId xmlns:a16="http://schemas.microsoft.com/office/drawing/2014/main" id="{4CC41761-2E0C-EEE7-4C69-1A82EF33BE6F}"/>
                </a:ext>
              </a:extLst>
            </p:cNvPr>
            <p:cNvSpPr/>
            <p:nvPr/>
          </p:nvSpPr>
          <p:spPr>
            <a:xfrm>
              <a:off x="2578412" y="2892557"/>
              <a:ext cx="2119101" cy="1994571"/>
            </a:xfrm>
            <a:prstGeom prst="homePlate">
              <a:avLst>
                <a:gd name="adj" fmla="val 28382"/>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latin typeface="メイリオ" panose="020B0604030504040204" pitchFamily="50" charset="-128"/>
                  <a:ea typeface="メイリオ" panose="020B0604030504040204" pitchFamily="50" charset="-128"/>
                </a:rPr>
                <a:t>検索結果</a:t>
              </a:r>
              <a:r>
                <a:rPr lang="ja-JP" altLang="en-US" sz="2000" dirty="0">
                  <a:solidFill>
                    <a:schemeClr val="tx1"/>
                  </a:solidFill>
                  <a:latin typeface="メイリオ" panose="020B0604030504040204" pitchFamily="50" charset="-128"/>
                  <a:ea typeface="メイリオ" panose="020B0604030504040204" pitchFamily="50" charset="-128"/>
                </a:rPr>
                <a:t>が</a:t>
              </a:r>
              <a:endParaRPr lang="en-US" altLang="ja-JP" sz="2000" dirty="0">
                <a:solidFill>
                  <a:schemeClr val="tx1"/>
                </a:solidFill>
                <a:latin typeface="メイリオ" panose="020B0604030504040204" pitchFamily="50" charset="-128"/>
                <a:ea typeface="メイリオ" panose="020B0604030504040204" pitchFamily="50" charset="-128"/>
              </a:endParaRPr>
            </a:p>
            <a:p>
              <a:pPr algn="ctr"/>
              <a:endParaRPr lang="en-US" altLang="ja-JP" sz="2000" dirty="0">
                <a:solidFill>
                  <a:schemeClr val="tx1"/>
                </a:solidFill>
                <a:latin typeface="メイリオ" panose="020B0604030504040204" pitchFamily="50" charset="-128"/>
                <a:ea typeface="メイリオ" panose="020B0604030504040204" pitchFamily="50" charset="-128"/>
              </a:endParaRPr>
            </a:p>
            <a:p>
              <a:pPr algn="ctr"/>
              <a:r>
                <a:rPr kumimoji="1" lang="ja-JP" altLang="en-US" sz="2000" dirty="0">
                  <a:solidFill>
                    <a:schemeClr val="tx1"/>
                  </a:solidFill>
                  <a:latin typeface="メイリオ" panose="020B0604030504040204" pitchFamily="50" charset="-128"/>
                  <a:ea typeface="メイリオ" panose="020B0604030504040204" pitchFamily="50" charset="-128"/>
                </a:rPr>
                <a:t>表示される</a:t>
              </a:r>
              <a:endParaRPr kumimoji="1" lang="en-US" altLang="ja-JP" sz="2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6A394489-B1C4-F77C-135F-C4D4A60C6B05}"/>
                </a:ext>
              </a:extLst>
            </p:cNvPr>
            <p:cNvSpPr/>
            <p:nvPr/>
          </p:nvSpPr>
          <p:spPr>
            <a:xfrm>
              <a:off x="2523614" y="2766678"/>
              <a:ext cx="616608" cy="66778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latin typeface="メイリオ" panose="020B0604030504040204" pitchFamily="50" charset="-128"/>
                  <a:ea typeface="メイリオ" panose="020B0604030504040204" pitchFamily="50" charset="-128"/>
                </a:rPr>
                <a:t>②</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a:extLst>
                <a:ext uri="{FF2B5EF4-FFF2-40B4-BE49-F238E27FC236}">
                  <a16:creationId xmlns:a16="http://schemas.microsoft.com/office/drawing/2014/main" id="{BA4BFB6C-A88D-F5D2-6B44-8DCFECCF0F57}"/>
                </a:ext>
              </a:extLst>
            </p:cNvPr>
            <p:cNvSpPr/>
            <p:nvPr/>
          </p:nvSpPr>
          <p:spPr>
            <a:xfrm>
              <a:off x="2379415" y="3168564"/>
              <a:ext cx="1890306"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メイリオ" panose="020B0604030504040204" pitchFamily="50" charset="-128"/>
                  <a:ea typeface="メイリオ" panose="020B0604030504040204" pitchFamily="50" charset="-128"/>
                </a:rPr>
                <a:t>けんさくけっか</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60" name="正方形/長方形 59">
              <a:extLst>
                <a:ext uri="{FF2B5EF4-FFF2-40B4-BE49-F238E27FC236}">
                  <a16:creationId xmlns:a16="http://schemas.microsoft.com/office/drawing/2014/main" id="{570A455C-2BD2-0947-D56E-DEE0E5234723}"/>
                </a:ext>
              </a:extLst>
            </p:cNvPr>
            <p:cNvSpPr/>
            <p:nvPr/>
          </p:nvSpPr>
          <p:spPr>
            <a:xfrm>
              <a:off x="2541720" y="3792073"/>
              <a:ext cx="1193342"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メイリオ" panose="020B0604030504040204" pitchFamily="50" charset="-128"/>
                  <a:ea typeface="メイリオ" panose="020B0604030504040204" pitchFamily="50" charset="-128"/>
                </a:rPr>
                <a:t>ひょうじ</a:t>
              </a:r>
              <a:endParaRPr lang="en-US" altLang="ja-JP" sz="1400" dirty="0">
                <a:solidFill>
                  <a:schemeClr val="tx1"/>
                </a:solidFill>
                <a:latin typeface="メイリオ" panose="020B0604030504040204" pitchFamily="50" charset="-128"/>
                <a:ea typeface="メイリオ" panose="020B0604030504040204" pitchFamily="50" charset="-128"/>
              </a:endParaRPr>
            </a:p>
          </p:txBody>
        </p:sp>
      </p:grpSp>
      <p:grpSp>
        <p:nvGrpSpPr>
          <p:cNvPr id="71" name="グループ化 70">
            <a:extLst>
              <a:ext uri="{FF2B5EF4-FFF2-40B4-BE49-F238E27FC236}">
                <a16:creationId xmlns:a16="http://schemas.microsoft.com/office/drawing/2014/main" id="{922DEBF3-4ADD-8A59-0125-202CFFBAC615}"/>
              </a:ext>
            </a:extLst>
          </p:cNvPr>
          <p:cNvGrpSpPr/>
          <p:nvPr/>
        </p:nvGrpSpPr>
        <p:grpSpPr>
          <a:xfrm>
            <a:off x="4531011" y="2831807"/>
            <a:ext cx="2935625" cy="2054599"/>
            <a:chOff x="4531011" y="2831807"/>
            <a:chExt cx="2935625" cy="2054599"/>
          </a:xfrm>
        </p:grpSpPr>
        <p:grpSp>
          <p:nvGrpSpPr>
            <p:cNvPr id="63" name="グループ化 62">
              <a:extLst>
                <a:ext uri="{FF2B5EF4-FFF2-40B4-BE49-F238E27FC236}">
                  <a16:creationId xmlns:a16="http://schemas.microsoft.com/office/drawing/2014/main" id="{17F44B6B-7AA6-DDAE-D5F6-319A163D2D4C}"/>
                </a:ext>
              </a:extLst>
            </p:cNvPr>
            <p:cNvGrpSpPr/>
            <p:nvPr/>
          </p:nvGrpSpPr>
          <p:grpSpPr>
            <a:xfrm>
              <a:off x="4888958" y="2831807"/>
              <a:ext cx="2577678" cy="2054599"/>
              <a:chOff x="4888958" y="2831807"/>
              <a:chExt cx="2577678" cy="2054599"/>
            </a:xfrm>
          </p:grpSpPr>
          <p:sp>
            <p:nvSpPr>
              <p:cNvPr id="8" name="矢印: 五方向 7">
                <a:extLst>
                  <a:ext uri="{FF2B5EF4-FFF2-40B4-BE49-F238E27FC236}">
                    <a16:creationId xmlns:a16="http://schemas.microsoft.com/office/drawing/2014/main" id="{ABB5CE36-3FCE-4C73-291D-A4CD5A72102F}"/>
                  </a:ext>
                </a:extLst>
              </p:cNvPr>
              <p:cNvSpPr/>
              <p:nvPr/>
            </p:nvSpPr>
            <p:spPr>
              <a:xfrm>
                <a:off x="4964274" y="2902057"/>
                <a:ext cx="2502362" cy="1984349"/>
              </a:xfrm>
              <a:prstGeom prst="homePlate">
                <a:avLst>
                  <a:gd name="adj" fmla="val 28382"/>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メイリオ" panose="020B0604030504040204" pitchFamily="50" charset="-128"/>
                    <a:ea typeface="メイリオ" panose="020B0604030504040204" pitchFamily="50" charset="-128"/>
                  </a:rPr>
                  <a:t>検索結果の</a:t>
                </a:r>
                <a:endParaRPr lang="en-US" altLang="ja-JP" sz="2000" dirty="0">
                  <a:solidFill>
                    <a:schemeClr val="tx1"/>
                  </a:solidFill>
                  <a:latin typeface="メイリオ" panose="020B0604030504040204" pitchFamily="50" charset="-128"/>
                  <a:ea typeface="メイリオ" panose="020B0604030504040204" pitchFamily="50" charset="-128"/>
                </a:endParaRPr>
              </a:p>
              <a:p>
                <a:pPr algn="ctr"/>
                <a:r>
                  <a:rPr lang="ja-JP" altLang="en-US" sz="2000" b="1" dirty="0">
                    <a:solidFill>
                      <a:schemeClr val="tx1"/>
                    </a:solidFill>
                    <a:latin typeface="メイリオ" panose="020B0604030504040204" pitchFamily="50" charset="-128"/>
                    <a:ea typeface="メイリオ" panose="020B0604030504040204" pitchFamily="50" charset="-128"/>
                  </a:rPr>
                  <a:t>リンクから</a:t>
                </a:r>
                <a:endParaRPr lang="en-US" altLang="ja-JP" sz="2000" b="1" dirty="0">
                  <a:solidFill>
                    <a:schemeClr val="tx1"/>
                  </a:solidFill>
                  <a:latin typeface="メイリオ" panose="020B0604030504040204" pitchFamily="50" charset="-128"/>
                  <a:ea typeface="メイリオ" panose="020B0604030504040204" pitchFamily="50" charset="-128"/>
                </a:endParaRPr>
              </a:p>
              <a:p>
                <a:pPr algn="ctr"/>
                <a:endParaRPr lang="en-US" altLang="ja-JP" sz="2000" b="1" dirty="0">
                  <a:solidFill>
                    <a:schemeClr val="tx1"/>
                  </a:solidFill>
                  <a:latin typeface="メイリオ" panose="020B0604030504040204" pitchFamily="50" charset="-128"/>
                  <a:ea typeface="メイリオ" panose="020B0604030504040204" pitchFamily="50" charset="-128"/>
                </a:endParaRPr>
              </a:p>
              <a:p>
                <a:pPr algn="ctr"/>
                <a:endParaRPr lang="en-US" altLang="ja-JP" sz="2000" b="1"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a:extLst>
                  <a:ext uri="{FF2B5EF4-FFF2-40B4-BE49-F238E27FC236}">
                    <a16:creationId xmlns:a16="http://schemas.microsoft.com/office/drawing/2014/main" id="{00DF71D6-65E6-4437-E837-B5B327F4BAD5}"/>
                  </a:ext>
                </a:extLst>
              </p:cNvPr>
              <p:cNvSpPr/>
              <p:nvPr/>
            </p:nvSpPr>
            <p:spPr>
              <a:xfrm>
                <a:off x="4888958" y="2831807"/>
                <a:ext cx="616608" cy="51538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latin typeface="メイリオ" panose="020B0604030504040204" pitchFamily="50" charset="-128"/>
                    <a:ea typeface="メイリオ" panose="020B0604030504040204" pitchFamily="50" charset="-128"/>
                  </a:rPr>
                  <a:t>③</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5" name="正方形/長方形 4">
                <a:extLst>
                  <a:ext uri="{FF2B5EF4-FFF2-40B4-BE49-F238E27FC236}">
                    <a16:creationId xmlns:a16="http://schemas.microsoft.com/office/drawing/2014/main" id="{D032BFCB-B9BF-085F-AC86-7B3144EA887F}"/>
                  </a:ext>
                </a:extLst>
              </p:cNvPr>
              <p:cNvSpPr/>
              <p:nvPr/>
            </p:nvSpPr>
            <p:spPr>
              <a:xfrm>
                <a:off x="5028866" y="3940116"/>
                <a:ext cx="2005483" cy="710220"/>
              </a:xfrm>
              <a:prstGeom prst="rect">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a:solidFill>
                      <a:schemeClr val="tx1"/>
                    </a:solidFill>
                    <a:latin typeface="メイリオ" panose="020B0604030504040204" pitchFamily="50" charset="-128"/>
                    <a:ea typeface="メイリオ" panose="020B0604030504040204" pitchFamily="50" charset="-128"/>
                  </a:rPr>
                  <a:t>インターネット</a:t>
                </a:r>
                <a:endParaRPr kumimoji="1" lang="en-US" altLang="ja-JP" sz="2000" b="1">
                  <a:solidFill>
                    <a:schemeClr val="tx1"/>
                  </a:solidFill>
                  <a:latin typeface="メイリオ" panose="020B0604030504040204" pitchFamily="50" charset="-128"/>
                  <a:ea typeface="メイリオ" panose="020B0604030504040204" pitchFamily="50" charset="-128"/>
                </a:endParaRPr>
              </a:p>
              <a:p>
                <a:pPr algn="ctr"/>
                <a:r>
                  <a:rPr kumimoji="1" lang="ja-JP" altLang="en-US" sz="2000" b="1">
                    <a:solidFill>
                      <a:schemeClr val="tx1"/>
                    </a:solidFill>
                    <a:latin typeface="メイリオ" panose="020B0604030504040204" pitchFamily="50" charset="-128"/>
                    <a:ea typeface="メイリオ" panose="020B0604030504040204" pitchFamily="50" charset="-128"/>
                  </a:rPr>
                  <a:t>サイトを</a:t>
                </a:r>
                <a:r>
                  <a:rPr lang="ja-JP" altLang="en-US" sz="2000" b="1">
                    <a:solidFill>
                      <a:schemeClr val="tx1"/>
                    </a:solidFill>
                    <a:latin typeface="メイリオ" panose="020B0604030504040204" pitchFamily="50" charset="-128"/>
                    <a:ea typeface="メイリオ" panose="020B0604030504040204" pitchFamily="50" charset="-128"/>
                  </a:rPr>
                  <a:t>開く</a:t>
                </a:r>
                <a:endParaRPr kumimoji="1" lang="ja-JP" altLang="en-US" sz="2000" b="1">
                  <a:solidFill>
                    <a:schemeClr val="tx1"/>
                  </a:solidFill>
                  <a:latin typeface="メイリオ" panose="020B0604030504040204" pitchFamily="50" charset="-128"/>
                  <a:ea typeface="メイリオ" panose="020B0604030504040204" pitchFamily="50" charset="-128"/>
                </a:endParaRPr>
              </a:p>
            </p:txBody>
          </p:sp>
        </p:grpSp>
        <p:pic>
          <p:nvPicPr>
            <p:cNvPr id="2" name="グラフィックス 1" descr="右向き指示マーク 単色塗りつぶし">
              <a:extLst>
                <a:ext uri="{FF2B5EF4-FFF2-40B4-BE49-F238E27FC236}">
                  <a16:creationId xmlns:a16="http://schemas.microsoft.com/office/drawing/2014/main" id="{BB8D0BEC-0500-D75B-93B9-1103AFB041A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531011" y="3967303"/>
              <a:ext cx="620601" cy="620601"/>
            </a:xfrm>
            <a:prstGeom prst="rect">
              <a:avLst/>
            </a:prstGeom>
          </p:spPr>
        </p:pic>
      </p:grpSp>
    </p:spTree>
    <p:extLst>
      <p:ext uri="{BB962C8B-B14F-4D97-AF65-F5344CB8AC3E}">
        <p14:creationId xmlns:p14="http://schemas.microsoft.com/office/powerpoint/2010/main" val="2128380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F5A4562C-2E63-903A-1876-4555ABC87AD5}"/>
              </a:ext>
            </a:extLst>
          </p:cNvPr>
          <p:cNvSpPr/>
          <p:nvPr/>
        </p:nvSpPr>
        <p:spPr>
          <a:xfrm>
            <a:off x="337851" y="1730368"/>
            <a:ext cx="5758149" cy="1076076"/>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b="1">
              <a:solidFill>
                <a:schemeClr val="tx1"/>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4FDF1840-8E63-D245-B2F7-81C5026D1EAE}"/>
              </a:ext>
            </a:extLst>
          </p:cNvPr>
          <p:cNvSpPr/>
          <p:nvPr/>
        </p:nvSpPr>
        <p:spPr>
          <a:xfrm>
            <a:off x="322407" y="2890961"/>
            <a:ext cx="6874259" cy="1257701"/>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b="1">
              <a:solidFill>
                <a:schemeClr val="tx1"/>
              </a:solidFill>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F051FA61-9214-05B1-2FAA-87E49CD8BF4E}"/>
              </a:ext>
            </a:extLst>
          </p:cNvPr>
          <p:cNvSpPr>
            <a:spLocks noGrp="1"/>
          </p:cNvSpPr>
          <p:nvPr>
            <p:ph idx="1"/>
          </p:nvPr>
        </p:nvSpPr>
        <p:spPr>
          <a:xfrm>
            <a:off x="288218" y="1370567"/>
            <a:ext cx="11884255" cy="5006981"/>
          </a:xfrm>
        </p:spPr>
        <p:txBody>
          <a:bodyPr vert="horz" lIns="91440" tIns="45720" rIns="91440" bIns="45720" rtlCol="0" anchor="t">
            <a:normAutofit/>
          </a:bodyPr>
          <a:lstStyle/>
          <a:p>
            <a:pPr marL="0" indent="0">
              <a:buNone/>
            </a:pPr>
            <a:r>
              <a:rPr lang="ja-JP" altLang="en-US" b="1" dirty="0">
                <a:latin typeface="メイリオ" panose="020B0604030504040204" pitchFamily="50" charset="-128"/>
                <a:ea typeface="メイリオ" panose="020B0604030504040204" pitchFamily="50" charset="-128"/>
              </a:rPr>
              <a:t>検索する前に</a:t>
            </a:r>
            <a:endParaRPr lang="en-US" altLang="ja-JP" b="1" dirty="0">
              <a:latin typeface="メイリオ" panose="020B0604030504040204" pitchFamily="50" charset="-128"/>
              <a:ea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rPr>
              <a:t>✓</a:t>
            </a:r>
            <a:r>
              <a:rPr lang="ja-JP" altLang="en-US" u="sng" dirty="0">
                <a:latin typeface="メイリオ" panose="020B0604030504040204" pitchFamily="50" charset="-128"/>
                <a:ea typeface="メイリオ" panose="020B0604030504040204" pitchFamily="50" charset="-128"/>
              </a:rPr>
              <a:t>自分が知りたいことは何なのか</a:t>
            </a:r>
            <a:endParaRPr lang="en-US" altLang="ja-JP" u="sng" dirty="0">
              <a:latin typeface="メイリオ" panose="020B0604030504040204" pitchFamily="50" charset="-128"/>
              <a:ea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rPr>
              <a:t>　考えをほり下げておきましょう</a:t>
            </a:r>
            <a:endParaRPr lang="en-US" altLang="ja-JP" dirty="0">
              <a:latin typeface="メイリオ" panose="020B0604030504040204" pitchFamily="50" charset="-128"/>
              <a:ea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rPr>
              <a:t>✓</a:t>
            </a:r>
            <a:r>
              <a:rPr lang="ja-JP" altLang="en-US" u="sng" dirty="0">
                <a:latin typeface="メイリオ" panose="020B0604030504040204" pitchFamily="50" charset="-128"/>
                <a:ea typeface="メイリオ" panose="020B0604030504040204" pitchFamily="50" charset="-128"/>
              </a:rPr>
              <a:t>だれが（どこが）作ったサイトに</a:t>
            </a:r>
            <a:endParaRPr lang="en-US" altLang="ja-JP" u="sng" dirty="0">
              <a:latin typeface="メイリオ" panose="020B0604030504040204" pitchFamily="50" charset="-128"/>
              <a:ea typeface="メイリオ" panose="020B0604030504040204" pitchFamily="50" charset="-128"/>
            </a:endParaRPr>
          </a:p>
          <a:p>
            <a:pPr marL="0" indent="0">
              <a:buNone/>
            </a:pPr>
            <a:endParaRPr lang="en-US" altLang="ja-JP" sz="100" u="sng" dirty="0">
              <a:latin typeface="メイリオ" panose="020B0604030504040204" pitchFamily="50" charset="-128"/>
              <a:ea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rPr>
              <a:t>　</a:t>
            </a:r>
            <a:r>
              <a:rPr lang="ja-JP" altLang="en-US" u="sng" dirty="0">
                <a:latin typeface="メイリオ" panose="020B0604030504040204" pitchFamily="50" charset="-128"/>
                <a:ea typeface="メイリオ" panose="020B0604030504040204" pitchFamily="50" charset="-128"/>
              </a:rPr>
              <a:t>情報がありそうか</a:t>
            </a:r>
            <a:r>
              <a:rPr lang="ja-JP" altLang="en-US" dirty="0">
                <a:latin typeface="メイリオ" panose="020B0604030504040204" pitchFamily="50" charset="-128"/>
                <a:ea typeface="メイリオ" panose="020B0604030504040204" pitchFamily="50" charset="-128"/>
              </a:rPr>
              <a:t>、予想をたてましょう</a:t>
            </a:r>
            <a:endParaRPr lang="en-US" altLang="ja-JP" dirty="0">
              <a:latin typeface="メイリオ" panose="020B0604030504040204" pitchFamily="50" charset="-128"/>
              <a:ea typeface="メイリオ" panose="020B0604030504040204" pitchFamily="50" charset="-128"/>
            </a:endParaRPr>
          </a:p>
          <a:p>
            <a:pPr marL="0" indent="0">
              <a:buNone/>
            </a:pPr>
            <a:endParaRPr lang="en-US" altLang="ja-JP" dirty="0">
              <a:latin typeface="メイリオ" panose="020B0604030504040204" pitchFamily="50" charset="-128"/>
              <a:ea typeface="メイリオ" panose="020B0604030504040204" pitchFamily="50" charset="-128"/>
            </a:endParaRPr>
          </a:p>
          <a:p>
            <a:pPr marL="0" indent="0">
              <a:buNone/>
            </a:pPr>
            <a:r>
              <a:rPr lang="ja-JP" altLang="en-US" sz="2800" b="1" dirty="0">
                <a:solidFill>
                  <a:schemeClr val="tx1"/>
                </a:solidFill>
                <a:latin typeface="メイリオ" panose="020B0604030504040204" pitchFamily="50" charset="-128"/>
                <a:ea typeface="メイリオ" panose="020B0604030504040204" pitchFamily="50" charset="-128"/>
              </a:rPr>
              <a:t>キーワードは</a:t>
            </a:r>
            <a:r>
              <a:rPr lang="en-US" altLang="ja-JP" sz="2800" b="1" dirty="0">
                <a:solidFill>
                  <a:schemeClr val="tx1"/>
                </a:solidFill>
                <a:latin typeface="メイリオ" panose="020B0604030504040204" pitchFamily="50" charset="-128"/>
                <a:ea typeface="メイリオ" panose="020B0604030504040204" pitchFamily="50" charset="-128"/>
              </a:rPr>
              <a:t>2</a:t>
            </a:r>
            <a:r>
              <a:rPr lang="ja-JP" altLang="en-US" sz="2800" b="1" dirty="0">
                <a:solidFill>
                  <a:schemeClr val="tx1"/>
                </a:solidFill>
                <a:latin typeface="メイリオ" panose="020B0604030504040204" pitchFamily="50" charset="-128"/>
                <a:ea typeface="メイリオ" panose="020B0604030504040204" pitchFamily="50" charset="-128"/>
              </a:rPr>
              <a:t>つ以上がおすすめ　できるだけ</a:t>
            </a:r>
            <a:r>
              <a:rPr lang="en-US" altLang="ja-JP" sz="2800" b="1" dirty="0">
                <a:solidFill>
                  <a:schemeClr val="tx1"/>
                </a:solidFill>
                <a:latin typeface="メイリオ" panose="020B0604030504040204" pitchFamily="50" charset="-128"/>
                <a:ea typeface="メイリオ" panose="020B0604030504040204" pitchFamily="50" charset="-128"/>
              </a:rPr>
              <a:t>3</a:t>
            </a:r>
            <a:r>
              <a:rPr lang="ja-JP" altLang="en-US" sz="2800" b="1" dirty="0">
                <a:solidFill>
                  <a:schemeClr val="tx1"/>
                </a:solidFill>
                <a:latin typeface="メイリオ" panose="020B0604030504040204" pitchFamily="50" charset="-128"/>
                <a:ea typeface="メイリオ" panose="020B0604030504040204" pitchFamily="50" charset="-128"/>
              </a:rPr>
              <a:t>つ以上</a:t>
            </a:r>
            <a:endParaRPr lang="en-US" altLang="ja-JP" dirty="0">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D15B0D65-48F4-0DDF-51E5-D8C123AB34DE}"/>
              </a:ext>
            </a:extLst>
          </p:cNvPr>
          <p:cNvSpPr/>
          <p:nvPr/>
        </p:nvSpPr>
        <p:spPr>
          <a:xfrm>
            <a:off x="307745" y="293024"/>
            <a:ext cx="11568304" cy="856211"/>
          </a:xfrm>
          <a:prstGeom prst="rect">
            <a:avLst/>
          </a:prstGeom>
          <a:solidFill>
            <a:srgbClr val="CCF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tx1"/>
                </a:solidFill>
                <a:latin typeface="メイリオ" panose="020B0604030504040204" pitchFamily="50" charset="-128"/>
                <a:ea typeface="メイリオ" panose="020B0604030504040204" pitchFamily="50" charset="-128"/>
              </a:rPr>
              <a:t>検索</a:t>
            </a:r>
            <a:r>
              <a:rPr lang="ja-JP" altLang="en-US" sz="2800">
                <a:solidFill>
                  <a:schemeClr val="tx1"/>
                </a:solidFill>
                <a:latin typeface="メイリオ" panose="020B0604030504040204" pitchFamily="50" charset="-128"/>
                <a:ea typeface="メイリオ" panose="020B0604030504040204" pitchFamily="50" charset="-128"/>
              </a:rPr>
              <a:t>する時に大切なこと</a:t>
            </a:r>
            <a:endParaRPr kumimoji="1" lang="ja-JP" altLang="en-US" sz="2800">
              <a:solidFill>
                <a:schemeClr val="tx1"/>
              </a:solidFill>
              <a:latin typeface="メイリオ" panose="020B0604030504040204" pitchFamily="50" charset="-128"/>
              <a:ea typeface="メイリオ" panose="020B0604030504040204" pitchFamily="50" charset="-128"/>
            </a:endParaRPr>
          </a:p>
        </p:txBody>
      </p:sp>
      <p:graphicFrame>
        <p:nvGraphicFramePr>
          <p:cNvPr id="4" name="表 3">
            <a:extLst>
              <a:ext uri="{FF2B5EF4-FFF2-40B4-BE49-F238E27FC236}">
                <a16:creationId xmlns:a16="http://schemas.microsoft.com/office/drawing/2014/main" id="{F5C3DDAB-3D7E-CBFA-5357-D7A630065857}"/>
              </a:ext>
            </a:extLst>
          </p:cNvPr>
          <p:cNvGraphicFramePr>
            <a:graphicFrameLocks noGrp="1"/>
          </p:cNvGraphicFramePr>
          <p:nvPr>
            <p:extLst>
              <p:ext uri="{D42A27DB-BD31-4B8C-83A1-F6EECF244321}">
                <p14:modId xmlns:p14="http://schemas.microsoft.com/office/powerpoint/2010/main" val="4061125051"/>
              </p:ext>
            </p:extLst>
          </p:nvPr>
        </p:nvGraphicFramePr>
        <p:xfrm>
          <a:off x="532546" y="4916567"/>
          <a:ext cx="10814206" cy="1554480"/>
        </p:xfrm>
        <a:graphic>
          <a:graphicData uri="http://schemas.openxmlformats.org/drawingml/2006/table">
            <a:tbl>
              <a:tblPr firstRow="1" bandRow="1">
                <a:tableStyleId>{5C22544A-7EE6-4342-B048-85BDC9FD1C3A}</a:tableStyleId>
              </a:tblPr>
              <a:tblGrid>
                <a:gridCol w="842388">
                  <a:extLst>
                    <a:ext uri="{9D8B030D-6E8A-4147-A177-3AD203B41FA5}">
                      <a16:colId xmlns:a16="http://schemas.microsoft.com/office/drawing/2014/main" val="993131102"/>
                    </a:ext>
                  </a:extLst>
                </a:gridCol>
                <a:gridCol w="4564715">
                  <a:extLst>
                    <a:ext uri="{9D8B030D-6E8A-4147-A177-3AD203B41FA5}">
                      <a16:colId xmlns:a16="http://schemas.microsoft.com/office/drawing/2014/main" val="608895164"/>
                    </a:ext>
                  </a:extLst>
                </a:gridCol>
                <a:gridCol w="746774">
                  <a:extLst>
                    <a:ext uri="{9D8B030D-6E8A-4147-A177-3AD203B41FA5}">
                      <a16:colId xmlns:a16="http://schemas.microsoft.com/office/drawing/2014/main" val="717208240"/>
                    </a:ext>
                  </a:extLst>
                </a:gridCol>
                <a:gridCol w="4660329">
                  <a:extLst>
                    <a:ext uri="{9D8B030D-6E8A-4147-A177-3AD203B41FA5}">
                      <a16:colId xmlns:a16="http://schemas.microsoft.com/office/drawing/2014/main" val="1652636641"/>
                    </a:ext>
                  </a:extLst>
                </a:gridCol>
              </a:tblGrid>
              <a:tr h="342962">
                <a:tc>
                  <a:txBody>
                    <a:bodyPr/>
                    <a:lstStyle/>
                    <a:p>
                      <a:pPr algn="ctr"/>
                      <a:r>
                        <a:rPr kumimoji="1" lang="ja-JP" altLang="en-US" sz="2800" b="0" dirty="0">
                          <a:solidFill>
                            <a:srgbClr val="000000"/>
                          </a:solidFill>
                          <a:latin typeface="メイリオ" panose="020B0604030504040204" pitchFamily="50" charset="-128"/>
                          <a:ea typeface="メイリオ"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800" b="0" dirty="0">
                          <a:solidFill>
                            <a:srgbClr val="000000"/>
                          </a:solidFill>
                          <a:latin typeface="メイリオ" panose="020B0604030504040204" pitchFamily="50" charset="-128"/>
                          <a:ea typeface="メイリオ" panose="020B0604030504040204" pitchFamily="50" charset="-128"/>
                        </a:rPr>
                        <a:t>米</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2800" b="0">
                          <a:solidFill>
                            <a:srgbClr val="000000"/>
                          </a:solidFill>
                          <a:latin typeface="メイリオ" panose="020B0604030504040204" pitchFamily="50" charset="-128"/>
                          <a:ea typeface="メイリオ"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800" b="0">
                          <a:solidFill>
                            <a:srgbClr val="000000"/>
                          </a:solidFill>
                          <a:latin typeface="メイリオ" panose="020B0604030504040204" pitchFamily="50" charset="-128"/>
                          <a:ea typeface="メイリオ" panose="020B0604030504040204" pitchFamily="50" charset="-128"/>
                        </a:rPr>
                        <a:t>京都</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21325066"/>
                  </a:ext>
                </a:extLst>
              </a:tr>
              <a:tr h="370840">
                <a:tc>
                  <a:txBody>
                    <a:bodyPr/>
                    <a:lstStyle/>
                    <a:p>
                      <a:pPr algn="ctr"/>
                      <a:r>
                        <a:rPr kumimoji="1" lang="ja-JP" altLang="en-US" sz="2800" b="0">
                          <a:solidFill>
                            <a:srgbClr val="000000"/>
                          </a:solidFill>
                          <a:latin typeface="メイリオ" panose="020B0604030504040204" pitchFamily="50" charset="-128"/>
                          <a:ea typeface="メイリオ" panose="020B0604030504040204" pitchFamily="50" charset="-128"/>
                        </a:rPr>
                        <a:t>〇</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800" b="0" dirty="0">
                          <a:solidFill>
                            <a:srgbClr val="000000"/>
                          </a:solidFill>
                          <a:latin typeface="メイリオ" panose="020B0604030504040204" pitchFamily="50" charset="-128"/>
                          <a:ea typeface="メイリオ" panose="020B0604030504040204" pitchFamily="50" charset="-128"/>
                        </a:rPr>
                        <a:t>米　収穫量</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2800" b="0">
                          <a:solidFill>
                            <a:srgbClr val="000000"/>
                          </a:solidFill>
                          <a:latin typeface="メイリオ" panose="020B0604030504040204" pitchFamily="50" charset="-128"/>
                          <a:ea typeface="メイリオ" panose="020B0604030504040204" pitchFamily="50" charset="-128"/>
                        </a:rPr>
                        <a:t>〇</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800" b="0">
                          <a:solidFill>
                            <a:srgbClr val="000000"/>
                          </a:solidFill>
                          <a:latin typeface="メイリオ" panose="020B0604030504040204" pitchFamily="50" charset="-128"/>
                          <a:ea typeface="メイリオ" panose="020B0604030504040204" pitchFamily="50" charset="-128"/>
                        </a:rPr>
                        <a:t>京都　錦市場</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2861773"/>
                  </a:ext>
                </a:extLst>
              </a:tr>
              <a:tr h="370840">
                <a:tc>
                  <a:txBody>
                    <a:bodyPr/>
                    <a:lstStyle/>
                    <a:p>
                      <a:pPr algn="ctr"/>
                      <a:r>
                        <a:rPr kumimoji="1" lang="ja-JP" altLang="en-US" sz="2800" b="0">
                          <a:solidFill>
                            <a:srgbClr val="000000"/>
                          </a:solidFill>
                          <a:latin typeface="メイリオ" panose="020B0604030504040204" pitchFamily="50" charset="-128"/>
                          <a:ea typeface="メイリオ"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800" b="0" dirty="0">
                          <a:solidFill>
                            <a:srgbClr val="000000"/>
                          </a:solidFill>
                          <a:latin typeface="メイリオ" panose="020B0604030504040204" pitchFamily="50" charset="-128"/>
                          <a:ea typeface="メイリオ" panose="020B0604030504040204" pitchFamily="50" charset="-128"/>
                        </a:rPr>
                        <a:t>米　収穫量　増やす</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2800" b="0">
                          <a:solidFill>
                            <a:srgbClr val="000000"/>
                          </a:solidFill>
                          <a:latin typeface="メイリオ" panose="020B0604030504040204" pitchFamily="50" charset="-128"/>
                          <a:ea typeface="メイリオ"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800" b="0" dirty="0">
                          <a:solidFill>
                            <a:srgbClr val="000000"/>
                          </a:solidFill>
                          <a:latin typeface="メイリオ" panose="020B0604030504040204" pitchFamily="50" charset="-128"/>
                          <a:ea typeface="メイリオ" panose="020B0604030504040204" pitchFamily="50" charset="-128"/>
                        </a:rPr>
                        <a:t>京都　錦市場　歴史</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1459965"/>
                  </a:ext>
                </a:extLst>
              </a:tr>
            </a:tbl>
          </a:graphicData>
        </a:graphic>
      </p:graphicFrame>
      <p:sp>
        <p:nvSpPr>
          <p:cNvPr id="6" name="吹き出し: 四角形 5">
            <a:extLst>
              <a:ext uri="{FF2B5EF4-FFF2-40B4-BE49-F238E27FC236}">
                <a16:creationId xmlns:a16="http://schemas.microsoft.com/office/drawing/2014/main" id="{54BDF517-CD59-CBF4-A9A8-A3A69247F65A}"/>
              </a:ext>
            </a:extLst>
          </p:cNvPr>
          <p:cNvSpPr/>
          <p:nvPr/>
        </p:nvSpPr>
        <p:spPr>
          <a:xfrm>
            <a:off x="9668109" y="1464066"/>
            <a:ext cx="2207940" cy="1358943"/>
          </a:xfrm>
          <a:prstGeom prst="wedgeRectCallout">
            <a:avLst>
              <a:gd name="adj1" fmla="val -73441"/>
              <a:gd name="adj2" fmla="val 32518"/>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buNone/>
            </a:pPr>
            <a:r>
              <a:rPr lang="ja-JP" altLang="en-US" sz="1600">
                <a:solidFill>
                  <a:srgbClr val="000000"/>
                </a:solidFill>
                <a:latin typeface="メイリオ" panose="020B0604030504040204" pitchFamily="50" charset="-128"/>
                <a:ea typeface="メイリオ" panose="020B0604030504040204" pitchFamily="50" charset="-128"/>
              </a:rPr>
              <a:t>京都の錦市場の・・</a:t>
            </a:r>
            <a:endParaRPr lang="en-US" altLang="ja-JP" sz="1600">
              <a:solidFill>
                <a:srgbClr val="000000"/>
              </a:solidFill>
              <a:latin typeface="メイリオ" panose="020B0604030504040204" pitchFamily="50" charset="-128"/>
              <a:ea typeface="メイリオ" panose="020B0604030504040204" pitchFamily="50" charset="-128"/>
            </a:endParaRPr>
          </a:p>
          <a:p>
            <a:pPr marL="0" indent="0">
              <a:buNone/>
            </a:pPr>
            <a:r>
              <a:rPr lang="ja-JP" altLang="en-US" sz="1600">
                <a:solidFill>
                  <a:srgbClr val="000000"/>
                </a:solidFill>
                <a:latin typeface="メイリオ" panose="020B0604030504040204" pitchFamily="50" charset="-128"/>
                <a:ea typeface="メイリオ" panose="020B0604030504040204" pitchFamily="50" charset="-128"/>
              </a:rPr>
              <a:t>　歴史？</a:t>
            </a:r>
            <a:endParaRPr lang="en-US" altLang="ja-JP" sz="1600">
              <a:solidFill>
                <a:srgbClr val="000000"/>
              </a:solidFill>
              <a:latin typeface="メイリオ" panose="020B0604030504040204" pitchFamily="50" charset="-128"/>
              <a:ea typeface="メイリオ" panose="020B0604030504040204" pitchFamily="50" charset="-128"/>
            </a:endParaRPr>
          </a:p>
          <a:p>
            <a:pPr marL="0" indent="0">
              <a:buNone/>
            </a:pPr>
            <a:r>
              <a:rPr lang="ja-JP" altLang="en-US" sz="1600">
                <a:solidFill>
                  <a:srgbClr val="000000"/>
                </a:solidFill>
                <a:latin typeface="メイリオ" panose="020B0604030504040204" pitchFamily="50" charset="-128"/>
                <a:ea typeface="メイリオ" panose="020B0604030504040204" pitchFamily="50" charset="-128"/>
              </a:rPr>
              <a:t>　アクセス？</a:t>
            </a:r>
            <a:endParaRPr lang="en-US" altLang="ja-JP" sz="1600">
              <a:solidFill>
                <a:srgbClr val="000000"/>
              </a:solidFill>
              <a:latin typeface="メイリオ" panose="020B0604030504040204" pitchFamily="50" charset="-128"/>
              <a:ea typeface="メイリオ" panose="020B0604030504040204" pitchFamily="50" charset="-128"/>
            </a:endParaRPr>
          </a:p>
          <a:p>
            <a:pPr marL="0" indent="0">
              <a:buNone/>
            </a:pPr>
            <a:r>
              <a:rPr lang="ja-JP" altLang="en-US" sz="1600">
                <a:solidFill>
                  <a:srgbClr val="000000"/>
                </a:solidFill>
                <a:latin typeface="メイリオ" panose="020B0604030504040204" pitchFamily="50" charset="-128"/>
                <a:ea typeface="メイリオ" panose="020B0604030504040204" pitchFamily="50" charset="-128"/>
              </a:rPr>
              <a:t>　食べ歩き？</a:t>
            </a:r>
            <a:endParaRPr lang="en-US" altLang="ja-JP" sz="1600">
              <a:solidFill>
                <a:srgbClr val="000000"/>
              </a:solidFill>
              <a:latin typeface="メイリオ" panose="020B0604030504040204" pitchFamily="50" charset="-128"/>
              <a:ea typeface="メイリオ" panose="020B0604030504040204" pitchFamily="50" charset="-128"/>
            </a:endParaRPr>
          </a:p>
        </p:txBody>
      </p:sp>
      <p:sp>
        <p:nvSpPr>
          <p:cNvPr id="7" name="吹き出し: 四角形 6">
            <a:extLst>
              <a:ext uri="{FF2B5EF4-FFF2-40B4-BE49-F238E27FC236}">
                <a16:creationId xmlns:a16="http://schemas.microsoft.com/office/drawing/2014/main" id="{7A993CA2-4ABF-1D0F-5B98-F81E8757A0DA}"/>
              </a:ext>
            </a:extLst>
          </p:cNvPr>
          <p:cNvSpPr/>
          <p:nvPr/>
        </p:nvSpPr>
        <p:spPr>
          <a:xfrm>
            <a:off x="6181105" y="1445290"/>
            <a:ext cx="2790120" cy="1361154"/>
          </a:xfrm>
          <a:prstGeom prst="wedgeRectCallout">
            <a:avLst>
              <a:gd name="adj1" fmla="val -63878"/>
              <a:gd name="adj2" fmla="val 32373"/>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buNone/>
            </a:pPr>
            <a:r>
              <a:rPr lang="ja-JP" altLang="en-US" sz="1600" dirty="0">
                <a:solidFill>
                  <a:srgbClr val="000000"/>
                </a:solidFill>
                <a:latin typeface="メイリオ" panose="020B0604030504040204" pitchFamily="50" charset="-128"/>
                <a:ea typeface="メイリオ" panose="020B0604030504040204" pitchFamily="50" charset="-128"/>
              </a:rPr>
              <a:t>お米の・・</a:t>
            </a:r>
            <a:endParaRPr lang="en-US" altLang="ja-JP" sz="1600" dirty="0">
              <a:solidFill>
                <a:srgbClr val="000000"/>
              </a:solidFill>
              <a:latin typeface="メイリオ" panose="020B0604030504040204" pitchFamily="50" charset="-128"/>
              <a:ea typeface="メイリオ" panose="020B0604030504040204" pitchFamily="50" charset="-128"/>
            </a:endParaRPr>
          </a:p>
          <a:p>
            <a:pPr marL="0" indent="0">
              <a:buNone/>
            </a:pPr>
            <a:r>
              <a:rPr lang="ja-JP" altLang="en-US" sz="1600" dirty="0">
                <a:solidFill>
                  <a:srgbClr val="000000"/>
                </a:solidFill>
                <a:latin typeface="メイリオ" panose="020B0604030504040204" pitchFamily="50" charset="-128"/>
                <a:ea typeface="メイリオ" panose="020B0604030504040204" pitchFamily="50" charset="-128"/>
              </a:rPr>
              <a:t>　収穫量を増やすくふう？</a:t>
            </a:r>
            <a:endParaRPr lang="en-US" altLang="ja-JP" sz="1600" dirty="0">
              <a:solidFill>
                <a:srgbClr val="000000"/>
              </a:solidFill>
              <a:latin typeface="メイリオ" panose="020B0604030504040204" pitchFamily="50" charset="-128"/>
              <a:ea typeface="メイリオ" panose="020B0604030504040204" pitchFamily="50" charset="-128"/>
            </a:endParaRPr>
          </a:p>
          <a:p>
            <a:pPr marL="0" indent="0">
              <a:buNone/>
            </a:pPr>
            <a:r>
              <a:rPr lang="ja-JP" altLang="en-US" sz="1600" dirty="0">
                <a:solidFill>
                  <a:srgbClr val="000000"/>
                </a:solidFill>
                <a:latin typeface="メイリオ" panose="020B0604030504040204" pitchFamily="50" charset="-128"/>
                <a:ea typeface="メイリオ" panose="020B0604030504040204" pitchFamily="50" charset="-128"/>
              </a:rPr>
              <a:t>　おいしい食べ方？</a:t>
            </a:r>
            <a:endParaRPr lang="en-US" altLang="ja-JP" sz="1600" dirty="0">
              <a:solidFill>
                <a:srgbClr val="000000"/>
              </a:solidFill>
              <a:latin typeface="メイリオ" panose="020B0604030504040204" pitchFamily="50" charset="-128"/>
              <a:ea typeface="メイリオ" panose="020B0604030504040204" pitchFamily="50" charset="-128"/>
            </a:endParaRPr>
          </a:p>
          <a:p>
            <a:pPr marL="0" indent="0">
              <a:buNone/>
            </a:pPr>
            <a:r>
              <a:rPr lang="ja-JP" altLang="en-US" sz="1600" dirty="0">
                <a:solidFill>
                  <a:srgbClr val="000000"/>
                </a:solidFill>
                <a:latin typeface="メイリオ" panose="020B0604030504040204" pitchFamily="50" charset="-128"/>
                <a:ea typeface="メイリオ" panose="020B0604030504040204" pitchFamily="50" charset="-128"/>
              </a:rPr>
              <a:t>　おいしくなる作り方？</a:t>
            </a:r>
            <a:endParaRPr lang="en-US" altLang="ja-JP" sz="1600" dirty="0">
              <a:solidFill>
                <a:srgbClr val="000000"/>
              </a:solidFill>
              <a:latin typeface="メイリオ" panose="020B0604030504040204" pitchFamily="50" charset="-128"/>
              <a:ea typeface="メイリオ" panose="020B0604030504040204" pitchFamily="50" charset="-128"/>
            </a:endParaRPr>
          </a:p>
        </p:txBody>
      </p:sp>
      <p:sp>
        <p:nvSpPr>
          <p:cNvPr id="9" name="吹き出し: 四角形 8">
            <a:extLst>
              <a:ext uri="{FF2B5EF4-FFF2-40B4-BE49-F238E27FC236}">
                <a16:creationId xmlns:a16="http://schemas.microsoft.com/office/drawing/2014/main" id="{D3CD5EEF-0C49-31BF-B6EA-45854E92074D}"/>
              </a:ext>
            </a:extLst>
          </p:cNvPr>
          <p:cNvSpPr/>
          <p:nvPr/>
        </p:nvSpPr>
        <p:spPr>
          <a:xfrm>
            <a:off x="7620168" y="2855808"/>
            <a:ext cx="2397898" cy="1006693"/>
          </a:xfrm>
          <a:prstGeom prst="wedgeRectCallout">
            <a:avLst>
              <a:gd name="adj1" fmla="val -71293"/>
              <a:gd name="adj2" fmla="val 34896"/>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buNone/>
            </a:pPr>
            <a:r>
              <a:rPr lang="ja-JP" altLang="en-US" sz="1600" dirty="0">
                <a:solidFill>
                  <a:srgbClr val="000000"/>
                </a:solidFill>
                <a:latin typeface="メイリオ" panose="020B0604030504040204" pitchFamily="50" charset="-128"/>
                <a:ea typeface="メイリオ" panose="020B0604030504040204" pitchFamily="50" charset="-128"/>
              </a:rPr>
              <a:t>農林水産省？</a:t>
            </a:r>
            <a:endParaRPr lang="en-US" altLang="ja-JP" sz="1600" dirty="0">
              <a:solidFill>
                <a:srgbClr val="000000"/>
              </a:solidFill>
              <a:latin typeface="メイリオ" panose="020B0604030504040204" pitchFamily="50" charset="-128"/>
              <a:ea typeface="メイリオ" panose="020B0604030504040204" pitchFamily="50" charset="-128"/>
            </a:endParaRPr>
          </a:p>
          <a:p>
            <a:r>
              <a:rPr lang="ja-JP" altLang="en-US" sz="1600" dirty="0">
                <a:solidFill>
                  <a:srgbClr val="000000"/>
                </a:solidFill>
                <a:latin typeface="メイリオ" panose="020B0604030504040204" pitchFamily="50" charset="-128"/>
                <a:ea typeface="メイリオ" panose="020B0604030504040204" pitchFamily="50" charset="-128"/>
              </a:rPr>
              <a:t>農業協同組合？</a:t>
            </a:r>
            <a:endParaRPr lang="en-US" altLang="ja-JP" sz="1600" dirty="0">
              <a:solidFill>
                <a:srgbClr val="000000"/>
              </a:solidFill>
              <a:latin typeface="メイリオ" panose="020B0604030504040204" pitchFamily="50" charset="-128"/>
              <a:ea typeface="メイリオ" panose="020B0604030504040204" pitchFamily="50" charset="-128"/>
            </a:endParaRPr>
          </a:p>
          <a:p>
            <a:pPr marL="0" indent="0">
              <a:buNone/>
            </a:pPr>
            <a:r>
              <a:rPr lang="ja-JP" altLang="en-US" sz="1600" dirty="0">
                <a:solidFill>
                  <a:srgbClr val="000000"/>
                </a:solidFill>
                <a:latin typeface="メイリオ" panose="020B0604030504040204" pitchFamily="50" charset="-128"/>
                <a:ea typeface="メイリオ" panose="020B0604030504040204" pitchFamily="50" charset="-128"/>
              </a:rPr>
              <a:t>農業に関連する企業？</a:t>
            </a:r>
            <a:endParaRPr lang="en-US" altLang="ja-JP" sz="1600" dirty="0">
              <a:solidFill>
                <a:srgbClr val="000000"/>
              </a:solidFill>
              <a:latin typeface="メイリオ" panose="020B0604030504040204" pitchFamily="50" charset="-128"/>
              <a:ea typeface="メイリオ" panose="020B0604030504040204" pitchFamily="50" charset="-128"/>
            </a:endParaRPr>
          </a:p>
        </p:txBody>
      </p:sp>
      <p:sp>
        <p:nvSpPr>
          <p:cNvPr id="10" name="吹き出し: 四角形 9">
            <a:extLst>
              <a:ext uri="{FF2B5EF4-FFF2-40B4-BE49-F238E27FC236}">
                <a16:creationId xmlns:a16="http://schemas.microsoft.com/office/drawing/2014/main" id="{9A4FE3C9-50F4-4FC2-B2AC-F27124B9E566}"/>
              </a:ext>
            </a:extLst>
          </p:cNvPr>
          <p:cNvSpPr/>
          <p:nvPr/>
        </p:nvSpPr>
        <p:spPr>
          <a:xfrm>
            <a:off x="9733351" y="3968488"/>
            <a:ext cx="2207940" cy="971352"/>
          </a:xfrm>
          <a:prstGeom prst="wedgeRectCallout">
            <a:avLst>
              <a:gd name="adj1" fmla="val -91622"/>
              <a:gd name="adj2" fmla="val -46865"/>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buNone/>
            </a:pPr>
            <a:r>
              <a:rPr lang="ja-JP" altLang="en-US" sz="1600" dirty="0">
                <a:solidFill>
                  <a:srgbClr val="000000"/>
                </a:solidFill>
                <a:latin typeface="メイリオ" panose="020B0604030504040204" pitchFamily="50" charset="-128"/>
                <a:ea typeface="メイリオ" panose="020B0604030504040204" pitchFamily="50" charset="-128"/>
              </a:rPr>
              <a:t>京都府の観光協会？</a:t>
            </a:r>
            <a:endParaRPr lang="en-US" altLang="ja-JP" sz="1600" dirty="0">
              <a:solidFill>
                <a:srgbClr val="000000"/>
              </a:solidFill>
              <a:latin typeface="メイリオ" panose="020B0604030504040204" pitchFamily="50" charset="-128"/>
              <a:ea typeface="メイリオ" panose="020B0604030504040204" pitchFamily="50" charset="-128"/>
            </a:endParaRPr>
          </a:p>
          <a:p>
            <a:pPr marL="0" indent="0">
              <a:buNone/>
            </a:pPr>
            <a:r>
              <a:rPr lang="ja-JP" altLang="en-US" sz="1600" dirty="0">
                <a:solidFill>
                  <a:srgbClr val="000000"/>
                </a:solidFill>
                <a:latin typeface="メイリオ" panose="020B0604030504040204" pitchFamily="50" charset="-128"/>
                <a:ea typeface="メイリオ" panose="020B0604030504040204" pitchFamily="50" charset="-128"/>
              </a:rPr>
              <a:t>錦市場の公式サイトがありそう？</a:t>
            </a:r>
            <a:endParaRPr lang="en-US" altLang="ja-JP" sz="1600" dirty="0">
              <a:solidFill>
                <a:srgbClr val="000000"/>
              </a:solidFill>
              <a:latin typeface="メイリオ" panose="020B0604030504040204" pitchFamily="50" charset="-128"/>
              <a:ea typeface="メイリオ" panose="020B0604030504040204" pitchFamily="50" charset="-128"/>
            </a:endParaRPr>
          </a:p>
        </p:txBody>
      </p:sp>
      <p:pic>
        <p:nvPicPr>
          <p:cNvPr id="12" name="図 11" descr="座る, テーブル, 大きい が含まれている画像&#10;&#10;自動的に生成された説明">
            <a:extLst>
              <a:ext uri="{FF2B5EF4-FFF2-40B4-BE49-F238E27FC236}">
                <a16:creationId xmlns:a16="http://schemas.microsoft.com/office/drawing/2014/main" id="{5876176A-F283-D84B-544E-D2EC3B71AC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2510" y="2141928"/>
            <a:ext cx="664516" cy="664516"/>
          </a:xfrm>
          <a:prstGeom prst="rect">
            <a:avLst/>
          </a:prstGeom>
        </p:spPr>
      </p:pic>
      <p:pic>
        <p:nvPicPr>
          <p:cNvPr id="14" name="図 13" descr="花の模様と文字の加工写真&#10;&#10;低い精度で自動的に生成された説明">
            <a:extLst>
              <a:ext uri="{FF2B5EF4-FFF2-40B4-BE49-F238E27FC236}">
                <a16:creationId xmlns:a16="http://schemas.microsoft.com/office/drawing/2014/main" id="{9B5B8AAE-52ED-673E-DBED-B18FE9CA30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16107" y="2761330"/>
            <a:ext cx="830171" cy="745079"/>
          </a:xfrm>
          <a:prstGeom prst="rect">
            <a:avLst/>
          </a:prstGeom>
        </p:spPr>
      </p:pic>
      <p:pic>
        <p:nvPicPr>
          <p:cNvPr id="16" name="図 15" descr="座る, 小さい が含まれている画像&#10;&#10;自動的に生成された説明">
            <a:extLst>
              <a:ext uri="{FF2B5EF4-FFF2-40B4-BE49-F238E27FC236}">
                <a16:creationId xmlns:a16="http://schemas.microsoft.com/office/drawing/2014/main" id="{416A4C33-EA11-0D13-9286-C39B34A121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21547" y="2403800"/>
            <a:ext cx="782235" cy="745079"/>
          </a:xfrm>
          <a:prstGeom prst="rect">
            <a:avLst/>
          </a:prstGeom>
        </p:spPr>
      </p:pic>
      <p:pic>
        <p:nvPicPr>
          <p:cNvPr id="18" name="図 17" descr="誕生日のケーキ&#10;&#10;中程度の精度で自動的に生成された説明">
            <a:extLst>
              <a:ext uri="{FF2B5EF4-FFF2-40B4-BE49-F238E27FC236}">
                <a16:creationId xmlns:a16="http://schemas.microsoft.com/office/drawing/2014/main" id="{FD63431C-A96D-BDF0-0E55-A0828AED3B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89668" y="1932832"/>
            <a:ext cx="844356" cy="447509"/>
          </a:xfrm>
          <a:prstGeom prst="rect">
            <a:avLst/>
          </a:prstGeom>
        </p:spPr>
      </p:pic>
      <p:sp>
        <p:nvSpPr>
          <p:cNvPr id="5" name="テキスト ボックス 4">
            <a:extLst>
              <a:ext uri="{FF2B5EF4-FFF2-40B4-BE49-F238E27FC236}">
                <a16:creationId xmlns:a16="http://schemas.microsoft.com/office/drawing/2014/main" id="{F08A9564-0570-CF58-DF58-C6FA0CA63377}"/>
              </a:ext>
            </a:extLst>
          </p:cNvPr>
          <p:cNvSpPr txBox="1"/>
          <p:nvPr/>
        </p:nvSpPr>
        <p:spPr>
          <a:xfrm>
            <a:off x="9306489" y="6564976"/>
            <a:ext cx="2953481" cy="200055"/>
          </a:xfrm>
          <a:prstGeom prst="rect">
            <a:avLst/>
          </a:prstGeom>
          <a:noFill/>
        </p:spPr>
        <p:txBody>
          <a:bodyPr wrap="square">
            <a:spAutoFit/>
          </a:bodyPr>
          <a:lstStyle/>
          <a:p>
            <a:r>
              <a:rPr lang="ja-JP" altLang="en-US" sz="700" b="0" i="0">
                <a:solidFill>
                  <a:srgbClr val="000000"/>
                </a:solidFill>
                <a:effectLst/>
                <a:latin typeface="メイリオ" panose="020B0604030504040204" pitchFamily="50" charset="-128"/>
                <a:ea typeface="メイリオ" panose="020B0604030504040204" pitchFamily="50" charset="-128"/>
              </a:rPr>
              <a:t>イラスト出典：いらすとや　</a:t>
            </a:r>
            <a:r>
              <a:rPr lang="en-US" altLang="ja-JP" sz="700" b="0" i="0">
                <a:solidFill>
                  <a:srgbClr val="000000"/>
                </a:solidFill>
                <a:effectLst/>
                <a:latin typeface="メイリオ" panose="020B0604030504040204" pitchFamily="50" charset="-128"/>
                <a:ea typeface="メイリオ" panose="020B0604030504040204" pitchFamily="50" charset="-128"/>
                <a:hlinkClick r:id="rId7"/>
              </a:rPr>
              <a:t>https://www.irasutoya.com/</a:t>
            </a:r>
            <a:endParaRPr lang="en-US" altLang="ja-JP" sz="700" b="0" i="0">
              <a:solidFill>
                <a:srgbClr val="000000"/>
              </a:solidFill>
              <a:effectLst/>
              <a:latin typeface="メイリオ" panose="020B0604030504040204" pitchFamily="50" charset="-128"/>
              <a:ea typeface="メイリオ" panose="020B0604030504040204" pitchFamily="50" charset="-128"/>
            </a:endParaRPr>
          </a:p>
        </p:txBody>
      </p:sp>
      <p:sp>
        <p:nvSpPr>
          <p:cNvPr id="17" name="正方形/長方形 16">
            <a:extLst>
              <a:ext uri="{FF2B5EF4-FFF2-40B4-BE49-F238E27FC236}">
                <a16:creationId xmlns:a16="http://schemas.microsoft.com/office/drawing/2014/main" id="{0DDBFE62-B077-0D61-C88F-82EFDFDCAD1E}"/>
              </a:ext>
            </a:extLst>
          </p:cNvPr>
          <p:cNvSpPr/>
          <p:nvPr/>
        </p:nvSpPr>
        <p:spPr>
          <a:xfrm>
            <a:off x="3798494" y="220501"/>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けんさく</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8DE573C3-B04E-D2AE-55CC-684500A1ABF6}"/>
              </a:ext>
            </a:extLst>
          </p:cNvPr>
          <p:cNvSpPr/>
          <p:nvPr/>
        </p:nvSpPr>
        <p:spPr>
          <a:xfrm>
            <a:off x="81628" y="1110769"/>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けんさく</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a:extLst>
              <a:ext uri="{FF2B5EF4-FFF2-40B4-BE49-F238E27FC236}">
                <a16:creationId xmlns:a16="http://schemas.microsoft.com/office/drawing/2014/main" id="{4215B76D-FAC3-ADE7-C9EB-B3668B7F72C8}"/>
              </a:ext>
            </a:extLst>
          </p:cNvPr>
          <p:cNvSpPr/>
          <p:nvPr/>
        </p:nvSpPr>
        <p:spPr>
          <a:xfrm>
            <a:off x="379333" y="3269240"/>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じょうほう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a:extLst>
              <a:ext uri="{FF2B5EF4-FFF2-40B4-BE49-F238E27FC236}">
                <a16:creationId xmlns:a16="http://schemas.microsoft.com/office/drawing/2014/main" id="{2FE99163-7DF6-F116-2729-EBDC770C553B}"/>
              </a:ext>
            </a:extLst>
          </p:cNvPr>
          <p:cNvSpPr/>
          <p:nvPr/>
        </p:nvSpPr>
        <p:spPr>
          <a:xfrm>
            <a:off x="3619979" y="3269240"/>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よそう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a:extLst>
              <a:ext uri="{FF2B5EF4-FFF2-40B4-BE49-F238E27FC236}">
                <a16:creationId xmlns:a16="http://schemas.microsoft.com/office/drawing/2014/main" id="{48E48530-D9EC-7B94-BDB9-E62A6971917A}"/>
              </a:ext>
            </a:extLst>
          </p:cNvPr>
          <p:cNvSpPr/>
          <p:nvPr/>
        </p:nvSpPr>
        <p:spPr>
          <a:xfrm>
            <a:off x="1678074" y="5202728"/>
            <a:ext cx="2120420"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しゅうかくりょう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E452E4CA-4E0F-4741-49DF-9DA14A3FB67D}"/>
              </a:ext>
            </a:extLst>
          </p:cNvPr>
          <p:cNvSpPr/>
          <p:nvPr/>
        </p:nvSpPr>
        <p:spPr>
          <a:xfrm>
            <a:off x="3514178" y="5728470"/>
            <a:ext cx="568631"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ふ</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a:extLst>
              <a:ext uri="{FF2B5EF4-FFF2-40B4-BE49-F238E27FC236}">
                <a16:creationId xmlns:a16="http://schemas.microsoft.com/office/drawing/2014/main" id="{A92A59AB-3D3D-330E-57EA-266233C65DB0}"/>
              </a:ext>
            </a:extLst>
          </p:cNvPr>
          <p:cNvSpPr/>
          <p:nvPr/>
        </p:nvSpPr>
        <p:spPr>
          <a:xfrm>
            <a:off x="7230660" y="5217766"/>
            <a:ext cx="2120420"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にしきいちば</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91C99ED5-8127-39F4-4200-ED68F2D7346D}"/>
              </a:ext>
            </a:extLst>
          </p:cNvPr>
          <p:cNvSpPr/>
          <p:nvPr/>
        </p:nvSpPr>
        <p:spPr>
          <a:xfrm>
            <a:off x="8971225" y="5721909"/>
            <a:ext cx="1244935"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れきし</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74245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7F784A93-076F-B21D-63D8-3CB73B495CFE}"/>
              </a:ext>
            </a:extLst>
          </p:cNvPr>
          <p:cNvSpPr/>
          <p:nvPr/>
        </p:nvSpPr>
        <p:spPr>
          <a:xfrm>
            <a:off x="315952" y="3371027"/>
            <a:ext cx="1986982" cy="2175440"/>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4C1104DC-39B5-1320-5E26-0443311053C0}"/>
              </a:ext>
            </a:extLst>
          </p:cNvPr>
          <p:cNvSpPr/>
          <p:nvPr/>
        </p:nvSpPr>
        <p:spPr>
          <a:xfrm>
            <a:off x="307744" y="1311533"/>
            <a:ext cx="3739323" cy="1944938"/>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chemeClr val="tx1"/>
                </a:solidFill>
                <a:latin typeface="メイリオ" panose="020B0604030504040204" pitchFamily="50" charset="-128"/>
                <a:ea typeface="メイリオ" panose="020B0604030504040204" pitchFamily="50" charset="-128"/>
              </a:rPr>
              <a:t>サイト名や</a:t>
            </a:r>
            <a:endParaRPr kumimoji="1" lang="en-US" altLang="ja-JP" sz="2800" dirty="0">
              <a:solidFill>
                <a:schemeClr val="tx1"/>
              </a:solidFill>
              <a:latin typeface="メイリオ" panose="020B0604030504040204" pitchFamily="50" charset="-128"/>
              <a:ea typeface="メイリオ" panose="020B0604030504040204" pitchFamily="50" charset="-128"/>
            </a:endParaRPr>
          </a:p>
          <a:p>
            <a:r>
              <a:rPr kumimoji="1" lang="ja-JP" altLang="en-US" sz="2800" dirty="0">
                <a:solidFill>
                  <a:schemeClr val="tx1"/>
                </a:solidFill>
                <a:latin typeface="メイリオ" panose="020B0604030504040204" pitchFamily="50" charset="-128"/>
                <a:ea typeface="メイリオ" panose="020B0604030504040204" pitchFamily="50" charset="-128"/>
              </a:rPr>
              <a:t>サイトの</a:t>
            </a:r>
            <a:endParaRPr lang="en-US" altLang="ja-JP" sz="2800" dirty="0">
              <a:solidFill>
                <a:schemeClr val="tx1"/>
              </a:solidFill>
              <a:latin typeface="メイリオ" panose="020B0604030504040204" pitchFamily="50" charset="-128"/>
              <a:ea typeface="メイリオ" panose="020B0604030504040204" pitchFamily="50" charset="-128"/>
            </a:endParaRPr>
          </a:p>
          <a:p>
            <a:r>
              <a:rPr kumimoji="1" lang="ja-JP" altLang="en-US" sz="2800" dirty="0">
                <a:solidFill>
                  <a:schemeClr val="tx1"/>
                </a:solidFill>
                <a:latin typeface="メイリオ" panose="020B0604030504040204" pitchFamily="50" charset="-128"/>
                <a:ea typeface="メイリオ" panose="020B0604030504040204" pitchFamily="50" charset="-128"/>
              </a:rPr>
              <a:t>おおまかな内容などの</a:t>
            </a:r>
            <a:endParaRPr kumimoji="1" lang="en-US" altLang="ja-JP" sz="2800" dirty="0">
              <a:solidFill>
                <a:schemeClr val="tx1"/>
              </a:solidFill>
              <a:latin typeface="メイリオ" panose="020B0604030504040204" pitchFamily="50" charset="-128"/>
              <a:ea typeface="メイリオ" panose="020B0604030504040204" pitchFamily="50" charset="-128"/>
            </a:endParaRPr>
          </a:p>
          <a:p>
            <a:r>
              <a:rPr kumimoji="1" lang="ja-JP" altLang="en-US" sz="2800" dirty="0">
                <a:solidFill>
                  <a:schemeClr val="tx1"/>
                </a:solidFill>
                <a:latin typeface="メイリオ" panose="020B0604030504040204" pitchFamily="50" charset="-128"/>
                <a:ea typeface="メイリオ" panose="020B0604030504040204" pitchFamily="50" charset="-128"/>
              </a:rPr>
              <a:t>文章</a:t>
            </a:r>
          </a:p>
        </p:txBody>
      </p:sp>
      <p:sp>
        <p:nvSpPr>
          <p:cNvPr id="6" name="正方形/長方形 5">
            <a:extLst>
              <a:ext uri="{FF2B5EF4-FFF2-40B4-BE49-F238E27FC236}">
                <a16:creationId xmlns:a16="http://schemas.microsoft.com/office/drawing/2014/main" id="{FBA67E32-7E1D-24CB-4424-3AC4192F3099}"/>
              </a:ext>
            </a:extLst>
          </p:cNvPr>
          <p:cNvSpPr/>
          <p:nvPr/>
        </p:nvSpPr>
        <p:spPr>
          <a:xfrm>
            <a:off x="307745" y="293024"/>
            <a:ext cx="11568304" cy="856211"/>
          </a:xfrm>
          <a:prstGeom prst="rect">
            <a:avLst/>
          </a:prstGeom>
          <a:solidFill>
            <a:srgbClr val="CCF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latin typeface="メイリオ" panose="020B0604030504040204" pitchFamily="50" charset="-128"/>
                <a:ea typeface="メイリオ" panose="020B0604030504040204" pitchFamily="50" charset="-128"/>
              </a:rPr>
              <a:t>さまざまな検索結果</a:t>
            </a:r>
            <a:endParaRPr kumimoji="1" lang="ja-JP" altLang="en-US" sz="2800" dirty="0">
              <a:solidFill>
                <a:schemeClr val="tx1"/>
              </a:solidFill>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2F3EAE89-4E11-A65F-D852-077B514240B8}"/>
              </a:ext>
            </a:extLst>
          </p:cNvPr>
          <p:cNvSpPr/>
          <p:nvPr/>
        </p:nvSpPr>
        <p:spPr>
          <a:xfrm>
            <a:off x="307745" y="1311533"/>
            <a:ext cx="3394460" cy="19001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2800">
              <a:solidFill>
                <a:schemeClr val="tx1"/>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50266D36-C53B-C6A0-9871-ABAFFFC0546E}"/>
              </a:ext>
            </a:extLst>
          </p:cNvPr>
          <p:cNvSpPr/>
          <p:nvPr/>
        </p:nvSpPr>
        <p:spPr>
          <a:xfrm>
            <a:off x="315951" y="4211299"/>
            <a:ext cx="1305000" cy="51538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chemeClr val="tx1"/>
                </a:solidFill>
                <a:latin typeface="メイリオ" panose="020B0604030504040204" pitchFamily="50" charset="-128"/>
                <a:ea typeface="メイリオ" panose="020B0604030504040204" pitchFamily="50" charset="-128"/>
              </a:rPr>
              <a:t>画像</a:t>
            </a:r>
          </a:p>
        </p:txBody>
      </p:sp>
      <p:sp>
        <p:nvSpPr>
          <p:cNvPr id="5" name="正方形/長方形 4">
            <a:extLst>
              <a:ext uri="{FF2B5EF4-FFF2-40B4-BE49-F238E27FC236}">
                <a16:creationId xmlns:a16="http://schemas.microsoft.com/office/drawing/2014/main" id="{5ED5016F-EA5F-7F68-873B-E965A9B7099E}"/>
              </a:ext>
            </a:extLst>
          </p:cNvPr>
          <p:cNvSpPr/>
          <p:nvPr/>
        </p:nvSpPr>
        <p:spPr>
          <a:xfrm>
            <a:off x="4207316" y="1311532"/>
            <a:ext cx="7668733" cy="1944939"/>
          </a:xfrm>
          <a:prstGeom prst="rect">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sz="2800" dirty="0">
                <a:solidFill>
                  <a:schemeClr val="tx1"/>
                </a:solidFill>
                <a:latin typeface="メイリオ"/>
                <a:ea typeface="メイリオ"/>
              </a:rPr>
              <a:t>　検索結果におおまかな内容が</a:t>
            </a:r>
            <a:endParaRPr lang="en-US" altLang="ja-JP" sz="2800" dirty="0">
              <a:solidFill>
                <a:schemeClr val="tx1"/>
              </a:solidFill>
              <a:latin typeface="メイリオ"/>
              <a:ea typeface="メイリオ"/>
            </a:endParaRPr>
          </a:p>
          <a:p>
            <a:r>
              <a:rPr lang="ja-JP" altLang="en-US" sz="2800" dirty="0">
                <a:solidFill>
                  <a:schemeClr val="tx1"/>
                </a:solidFill>
                <a:latin typeface="メイリオ"/>
                <a:ea typeface="メイリオ"/>
              </a:rPr>
              <a:t>　のっていることがありますが</a:t>
            </a:r>
            <a:endParaRPr lang="en-US" altLang="ja-JP" sz="2800" dirty="0">
              <a:solidFill>
                <a:schemeClr val="tx1"/>
              </a:solidFill>
              <a:latin typeface="メイリオ"/>
              <a:ea typeface="メイリオ"/>
            </a:endParaRPr>
          </a:p>
          <a:p>
            <a:r>
              <a:rPr lang="ja-JP" altLang="en-US" sz="2800" dirty="0">
                <a:solidFill>
                  <a:schemeClr val="tx1"/>
                </a:solidFill>
                <a:latin typeface="メイリオ" panose="020B0604030504040204" pitchFamily="50" charset="-128"/>
                <a:ea typeface="メイリオ" panose="020B0604030504040204" pitchFamily="50" charset="-128"/>
              </a:rPr>
              <a:t>　検索結果を見るだけで終わらせず、</a:t>
            </a:r>
            <a:endParaRPr lang="en-US" altLang="ja-JP" sz="2800" dirty="0">
              <a:solidFill>
                <a:schemeClr val="tx1"/>
              </a:solidFill>
              <a:latin typeface="メイリオ" panose="020B0604030504040204" pitchFamily="50" charset="-128"/>
              <a:ea typeface="メイリオ" panose="020B0604030504040204" pitchFamily="50" charset="-128"/>
            </a:endParaRPr>
          </a:p>
          <a:p>
            <a:endParaRPr lang="en-US" altLang="ja-JP" sz="1100" dirty="0">
              <a:solidFill>
                <a:schemeClr val="tx1"/>
              </a:solidFill>
              <a:latin typeface="メイリオ" panose="020B0604030504040204" pitchFamily="50" charset="-128"/>
              <a:ea typeface="メイリオ" panose="020B0604030504040204" pitchFamily="50" charset="-128"/>
            </a:endParaRPr>
          </a:p>
          <a:p>
            <a:r>
              <a:rPr lang="ja-JP" altLang="en-US" sz="2800" b="1" dirty="0">
                <a:solidFill>
                  <a:schemeClr val="tx1"/>
                </a:solidFill>
                <a:latin typeface="メイリオ" panose="020B0604030504040204" pitchFamily="50" charset="-128"/>
                <a:ea typeface="メイリオ" panose="020B0604030504040204" pitchFamily="50" charset="-128"/>
              </a:rPr>
              <a:t>　サイトを開いて内容を確認しましょう。</a:t>
            </a:r>
          </a:p>
        </p:txBody>
      </p:sp>
      <p:sp>
        <p:nvSpPr>
          <p:cNvPr id="7" name="正方形/長方形 6">
            <a:extLst>
              <a:ext uri="{FF2B5EF4-FFF2-40B4-BE49-F238E27FC236}">
                <a16:creationId xmlns:a16="http://schemas.microsoft.com/office/drawing/2014/main" id="{D90FBBE2-60E6-1357-1A61-281D48071FCA}"/>
              </a:ext>
            </a:extLst>
          </p:cNvPr>
          <p:cNvSpPr/>
          <p:nvPr/>
        </p:nvSpPr>
        <p:spPr>
          <a:xfrm>
            <a:off x="2467599" y="3385403"/>
            <a:ext cx="9406578" cy="2167183"/>
          </a:xfrm>
          <a:prstGeom prst="rect">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sz="2800" dirty="0">
                <a:solidFill>
                  <a:schemeClr val="tx1"/>
                </a:solidFill>
                <a:latin typeface="メイリオ"/>
                <a:ea typeface="メイリオ"/>
              </a:rPr>
              <a:t>　画像がならんでいる検索結果だけでは</a:t>
            </a:r>
            <a:endParaRPr lang="en-US" altLang="ja-JP" sz="2800" dirty="0">
              <a:solidFill>
                <a:schemeClr val="tx1"/>
              </a:solidFill>
              <a:latin typeface="メイリオ"/>
              <a:ea typeface="メイリオ"/>
            </a:endParaRPr>
          </a:p>
          <a:p>
            <a:r>
              <a:rPr lang="ja-JP" altLang="en-US" sz="2800" dirty="0">
                <a:solidFill>
                  <a:schemeClr val="tx1"/>
                </a:solidFill>
                <a:latin typeface="メイリオ" panose="020B0604030504040204" pitchFamily="50" charset="-128"/>
                <a:ea typeface="メイリオ" panose="020B0604030504040204" pitchFamily="50" charset="-128"/>
              </a:rPr>
              <a:t>　その画像が調べたかったものかどうかは</a:t>
            </a:r>
            <a:endParaRPr lang="en-US" altLang="ja-JP" sz="2800" dirty="0">
              <a:solidFill>
                <a:schemeClr val="tx1"/>
              </a:solidFill>
              <a:latin typeface="メイリオ" panose="020B0604030504040204" pitchFamily="50" charset="-128"/>
              <a:ea typeface="メイリオ" panose="020B0604030504040204" pitchFamily="50" charset="-128"/>
            </a:endParaRPr>
          </a:p>
          <a:p>
            <a:r>
              <a:rPr lang="ja-JP" altLang="en-US" sz="2800" dirty="0">
                <a:solidFill>
                  <a:schemeClr val="tx1"/>
                </a:solidFill>
                <a:latin typeface="メイリオ" panose="020B0604030504040204" pitchFamily="50" charset="-128"/>
                <a:ea typeface="メイリオ" panose="020B0604030504040204" pitchFamily="50" charset="-128"/>
              </a:rPr>
              <a:t>　分かりません。</a:t>
            </a:r>
            <a:endParaRPr lang="en-US" altLang="ja-JP" sz="2800" dirty="0">
              <a:solidFill>
                <a:schemeClr val="tx1"/>
              </a:solidFill>
              <a:latin typeface="メイリオ" panose="020B0604030504040204" pitchFamily="50" charset="-128"/>
              <a:ea typeface="メイリオ" panose="020B0604030504040204" pitchFamily="50" charset="-128"/>
            </a:endParaRPr>
          </a:p>
          <a:p>
            <a:r>
              <a:rPr lang="ja-JP" altLang="en-US" sz="2800" b="1" dirty="0">
                <a:solidFill>
                  <a:schemeClr val="tx1"/>
                </a:solidFill>
                <a:latin typeface="メイリオ"/>
                <a:ea typeface="メイリオ"/>
              </a:rPr>
              <a:t>　サイトを開いて内容を確認しましょう。</a:t>
            </a:r>
            <a:endParaRPr lang="ja-JP" altLang="en-US" sz="2800" b="1"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6A3B1578-BEE7-D76F-A71A-F16B517D3A2C}"/>
              </a:ext>
            </a:extLst>
          </p:cNvPr>
          <p:cNvSpPr/>
          <p:nvPr/>
        </p:nvSpPr>
        <p:spPr>
          <a:xfrm>
            <a:off x="307744" y="5674627"/>
            <a:ext cx="5331056" cy="806653"/>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800" dirty="0">
                <a:solidFill>
                  <a:schemeClr val="tx1"/>
                </a:solidFill>
                <a:latin typeface="メイリオ" panose="020B0604030504040204" pitchFamily="50" charset="-128"/>
                <a:ea typeface="メイリオ" panose="020B0604030504040204" pitchFamily="50" charset="-128"/>
              </a:rPr>
              <a:t>そのほか（動画や地図など）</a:t>
            </a:r>
            <a:endParaRPr kumimoji="1" lang="ja-JP" altLang="en-US" sz="2800" dirty="0">
              <a:solidFill>
                <a:schemeClr val="tx1"/>
              </a:solidFill>
              <a:latin typeface="メイリオ" panose="020B0604030504040204" pitchFamily="50" charset="-128"/>
              <a:ea typeface="メイリオ" panose="020B0604030504040204" pitchFamily="50" charset="-128"/>
            </a:endParaRPr>
          </a:p>
        </p:txBody>
      </p:sp>
      <p:pic>
        <p:nvPicPr>
          <p:cNvPr id="13" name="グラフィックス 12" descr="右向き指示マーク 単色塗りつぶし">
            <a:extLst>
              <a:ext uri="{FF2B5EF4-FFF2-40B4-BE49-F238E27FC236}">
                <a16:creationId xmlns:a16="http://schemas.microsoft.com/office/drawing/2014/main" id="{6F4222D0-78D7-E3CA-4595-2491EAE275C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86715" y="1266794"/>
            <a:ext cx="620601" cy="620601"/>
          </a:xfrm>
          <a:prstGeom prst="rect">
            <a:avLst/>
          </a:prstGeom>
        </p:spPr>
      </p:pic>
      <p:pic>
        <p:nvPicPr>
          <p:cNvPr id="14" name="グラフィックス 13" descr="右向き指示マーク 単色塗りつぶし">
            <a:extLst>
              <a:ext uri="{FF2B5EF4-FFF2-40B4-BE49-F238E27FC236}">
                <a16:creationId xmlns:a16="http://schemas.microsoft.com/office/drawing/2014/main" id="{67208825-05A8-64BB-285F-CE8E6BEE1C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04975" y="3378155"/>
            <a:ext cx="620601" cy="620601"/>
          </a:xfrm>
          <a:prstGeom prst="rect">
            <a:avLst/>
          </a:prstGeom>
        </p:spPr>
      </p:pic>
      <p:pic>
        <p:nvPicPr>
          <p:cNvPr id="15" name="図 14" descr="グラフィカル ユーザー インターフェイス&#10;&#10;低い精度で自動的に生成された説明">
            <a:extLst>
              <a:ext uri="{FF2B5EF4-FFF2-40B4-BE49-F238E27FC236}">
                <a16:creationId xmlns:a16="http://schemas.microsoft.com/office/drawing/2014/main" id="{D43F28FE-E3CB-58F7-6704-52F71B1EAD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03576" y="844131"/>
            <a:ext cx="1181615" cy="1181615"/>
          </a:xfrm>
          <a:prstGeom prst="rect">
            <a:avLst/>
          </a:prstGeom>
        </p:spPr>
      </p:pic>
      <p:pic>
        <p:nvPicPr>
          <p:cNvPr id="17" name="図 16" descr="パソコンの画面&#10;&#10;自動的に生成された説明">
            <a:extLst>
              <a:ext uri="{FF2B5EF4-FFF2-40B4-BE49-F238E27FC236}">
                <a16:creationId xmlns:a16="http://schemas.microsoft.com/office/drawing/2014/main" id="{AAD9D77F-0BD6-C887-1DDA-835ED16D34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864370" y="804439"/>
            <a:ext cx="1181615" cy="1221307"/>
          </a:xfrm>
          <a:prstGeom prst="rect">
            <a:avLst/>
          </a:prstGeom>
        </p:spPr>
      </p:pic>
      <p:sp>
        <p:nvSpPr>
          <p:cNvPr id="18" name="矢印: 右 17">
            <a:extLst>
              <a:ext uri="{FF2B5EF4-FFF2-40B4-BE49-F238E27FC236}">
                <a16:creationId xmlns:a16="http://schemas.microsoft.com/office/drawing/2014/main" id="{1C3A71B0-A5C8-AA00-F619-C9C5987EF314}"/>
              </a:ext>
            </a:extLst>
          </p:cNvPr>
          <p:cNvSpPr/>
          <p:nvPr/>
        </p:nvSpPr>
        <p:spPr>
          <a:xfrm>
            <a:off x="10245353" y="1578578"/>
            <a:ext cx="834043" cy="265106"/>
          </a:xfrm>
          <a:prstGeom prst="rightArrow">
            <a:avLst/>
          </a:prstGeom>
          <a:solidFill>
            <a:srgbClr val="FF66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EA8C2116-A818-5649-D7B6-8098AB77A5A7}"/>
              </a:ext>
            </a:extLst>
          </p:cNvPr>
          <p:cNvSpPr txBox="1"/>
          <p:nvPr/>
        </p:nvSpPr>
        <p:spPr>
          <a:xfrm>
            <a:off x="9306489" y="6564976"/>
            <a:ext cx="2953481" cy="200055"/>
          </a:xfrm>
          <a:prstGeom prst="rect">
            <a:avLst/>
          </a:prstGeom>
          <a:noFill/>
        </p:spPr>
        <p:txBody>
          <a:bodyPr wrap="square">
            <a:spAutoFit/>
          </a:bodyPr>
          <a:lstStyle/>
          <a:p>
            <a:r>
              <a:rPr lang="ja-JP" altLang="en-US" sz="700" b="0" i="0">
                <a:solidFill>
                  <a:srgbClr val="000000"/>
                </a:solidFill>
                <a:effectLst/>
                <a:latin typeface="メイリオ" panose="020B0604030504040204" pitchFamily="50" charset="-128"/>
                <a:ea typeface="メイリオ" panose="020B0604030504040204" pitchFamily="50" charset="-128"/>
              </a:rPr>
              <a:t>イラスト出典：いらすとや　</a:t>
            </a:r>
            <a:r>
              <a:rPr lang="en-US" altLang="ja-JP" sz="700" b="0" i="0">
                <a:solidFill>
                  <a:srgbClr val="000000"/>
                </a:solidFill>
                <a:effectLst/>
                <a:latin typeface="メイリオ" panose="020B0604030504040204" pitchFamily="50" charset="-128"/>
                <a:ea typeface="メイリオ" panose="020B0604030504040204" pitchFamily="50" charset="-128"/>
                <a:hlinkClick r:id="rId7"/>
              </a:rPr>
              <a:t>https://www.irasutoya.com/</a:t>
            </a:r>
            <a:endParaRPr lang="en-US" altLang="ja-JP" sz="700" b="0" i="0">
              <a:solidFill>
                <a:srgbClr val="000000"/>
              </a:solidFill>
              <a:effectLst/>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E04FC567-A00F-D558-3331-363A2B4E945B}"/>
              </a:ext>
            </a:extLst>
          </p:cNvPr>
          <p:cNvSpPr/>
          <p:nvPr/>
        </p:nvSpPr>
        <p:spPr>
          <a:xfrm>
            <a:off x="5847427" y="267623"/>
            <a:ext cx="2246707"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けんさくけっか</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a:extLst>
              <a:ext uri="{FF2B5EF4-FFF2-40B4-BE49-F238E27FC236}">
                <a16:creationId xmlns:a16="http://schemas.microsoft.com/office/drawing/2014/main" id="{7BBE8CBB-C864-2C22-F276-1E9304D0FA3C}"/>
              </a:ext>
            </a:extLst>
          </p:cNvPr>
          <p:cNvSpPr/>
          <p:nvPr/>
        </p:nvSpPr>
        <p:spPr>
          <a:xfrm>
            <a:off x="1853390" y="2009690"/>
            <a:ext cx="1229764"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ないよう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79754791-0091-C74A-6497-5C622ACFD57C}"/>
              </a:ext>
            </a:extLst>
          </p:cNvPr>
          <p:cNvSpPr/>
          <p:nvPr/>
        </p:nvSpPr>
        <p:spPr>
          <a:xfrm>
            <a:off x="151288" y="4009009"/>
            <a:ext cx="1229764"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がぞう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a:extLst>
              <a:ext uri="{FF2B5EF4-FFF2-40B4-BE49-F238E27FC236}">
                <a16:creationId xmlns:a16="http://schemas.microsoft.com/office/drawing/2014/main" id="{24A6BCA7-1FD1-9159-0301-F06D14005CD1}"/>
              </a:ext>
            </a:extLst>
          </p:cNvPr>
          <p:cNvSpPr/>
          <p:nvPr/>
        </p:nvSpPr>
        <p:spPr>
          <a:xfrm>
            <a:off x="6862398" y="2518617"/>
            <a:ext cx="1229764"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ないよう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a:extLst>
              <a:ext uri="{FF2B5EF4-FFF2-40B4-BE49-F238E27FC236}">
                <a16:creationId xmlns:a16="http://schemas.microsoft.com/office/drawing/2014/main" id="{C0A97059-CDA2-91CF-50C1-9924BF001AC8}"/>
              </a:ext>
            </a:extLst>
          </p:cNvPr>
          <p:cNvSpPr/>
          <p:nvPr/>
        </p:nvSpPr>
        <p:spPr>
          <a:xfrm>
            <a:off x="7982391" y="2518462"/>
            <a:ext cx="1229764"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かくにん</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a:extLst>
              <a:ext uri="{FF2B5EF4-FFF2-40B4-BE49-F238E27FC236}">
                <a16:creationId xmlns:a16="http://schemas.microsoft.com/office/drawing/2014/main" id="{6D5DDD6F-23E2-F89F-5B1E-A70BA38C4E33}"/>
              </a:ext>
            </a:extLst>
          </p:cNvPr>
          <p:cNvSpPr/>
          <p:nvPr/>
        </p:nvSpPr>
        <p:spPr>
          <a:xfrm>
            <a:off x="2629624" y="3370235"/>
            <a:ext cx="1229764"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がぞう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8A02FC2D-57A0-7DFA-E30D-23AF83597201}"/>
              </a:ext>
            </a:extLst>
          </p:cNvPr>
          <p:cNvSpPr/>
          <p:nvPr/>
        </p:nvSpPr>
        <p:spPr>
          <a:xfrm>
            <a:off x="5127523" y="4576624"/>
            <a:ext cx="1229764"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ないよう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a:extLst>
              <a:ext uri="{FF2B5EF4-FFF2-40B4-BE49-F238E27FC236}">
                <a16:creationId xmlns:a16="http://schemas.microsoft.com/office/drawing/2014/main" id="{7126AAD8-2303-7FA2-D235-CAA920A89DCA}"/>
              </a:ext>
            </a:extLst>
          </p:cNvPr>
          <p:cNvSpPr/>
          <p:nvPr/>
        </p:nvSpPr>
        <p:spPr>
          <a:xfrm>
            <a:off x="6247516" y="4576469"/>
            <a:ext cx="1229764"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かくにん</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grpSp>
        <p:nvGrpSpPr>
          <p:cNvPr id="28" name="グループ化 27">
            <a:extLst>
              <a:ext uri="{FF2B5EF4-FFF2-40B4-BE49-F238E27FC236}">
                <a16:creationId xmlns:a16="http://schemas.microsoft.com/office/drawing/2014/main" id="{E63A4417-65D3-A5AB-32C0-F765EC550CF6}"/>
              </a:ext>
            </a:extLst>
          </p:cNvPr>
          <p:cNvGrpSpPr/>
          <p:nvPr/>
        </p:nvGrpSpPr>
        <p:grpSpPr>
          <a:xfrm>
            <a:off x="9152467" y="4726688"/>
            <a:ext cx="2893518" cy="1407241"/>
            <a:chOff x="9532048" y="4142372"/>
            <a:chExt cx="2502362" cy="1407241"/>
          </a:xfrm>
        </p:grpSpPr>
        <p:grpSp>
          <p:nvGrpSpPr>
            <p:cNvPr id="27" name="グループ化 26">
              <a:extLst>
                <a:ext uri="{FF2B5EF4-FFF2-40B4-BE49-F238E27FC236}">
                  <a16:creationId xmlns:a16="http://schemas.microsoft.com/office/drawing/2014/main" id="{29A7A210-7B9C-9EAA-3DB7-07DF400CB806}"/>
                </a:ext>
              </a:extLst>
            </p:cNvPr>
            <p:cNvGrpSpPr/>
            <p:nvPr/>
          </p:nvGrpSpPr>
          <p:grpSpPr>
            <a:xfrm>
              <a:off x="9532048" y="4142372"/>
              <a:ext cx="2502362" cy="1407241"/>
              <a:chOff x="9532048" y="4142372"/>
              <a:chExt cx="2502362" cy="1407241"/>
            </a:xfrm>
          </p:grpSpPr>
          <p:sp>
            <p:nvSpPr>
              <p:cNvPr id="2" name="吹き出し: 角を丸めた四角形 1">
                <a:extLst>
                  <a:ext uri="{FF2B5EF4-FFF2-40B4-BE49-F238E27FC236}">
                    <a16:creationId xmlns:a16="http://schemas.microsoft.com/office/drawing/2014/main" id="{CCEFF65D-4205-3200-C701-131F19E09668}"/>
                  </a:ext>
                </a:extLst>
              </p:cNvPr>
              <p:cNvSpPr/>
              <p:nvPr/>
            </p:nvSpPr>
            <p:spPr>
              <a:xfrm>
                <a:off x="9532048" y="4142372"/>
                <a:ext cx="2502362" cy="1379763"/>
              </a:xfrm>
              <a:prstGeom prst="wedgeRoundRectCallout">
                <a:avLst>
                  <a:gd name="adj1" fmla="val -41873"/>
                  <a:gd name="adj2" fmla="val -66765"/>
                  <a:gd name="adj3" fmla="val 16667"/>
                </a:avLst>
              </a:prstGeom>
              <a:solidFill>
                <a:schemeClr val="bg1"/>
              </a:solidFill>
              <a:ln>
                <a:solidFill>
                  <a:srgbClr val="FF66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a:extLst>
                  <a:ext uri="{FF2B5EF4-FFF2-40B4-BE49-F238E27FC236}">
                    <a16:creationId xmlns:a16="http://schemas.microsoft.com/office/drawing/2014/main" id="{878950B8-2120-54BD-5B0F-ED35BEFE7AD5}"/>
                  </a:ext>
                </a:extLst>
              </p:cNvPr>
              <p:cNvSpPr/>
              <p:nvPr/>
            </p:nvSpPr>
            <p:spPr>
              <a:xfrm>
                <a:off x="9708978" y="4169850"/>
                <a:ext cx="2310783" cy="13797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latin typeface="メイリオ" panose="020B0604030504040204" pitchFamily="50" charset="-128"/>
                    <a:ea typeface="メイリオ" panose="020B0604030504040204" pitchFamily="50" charset="-128"/>
                  </a:rPr>
                  <a:t>ちがうものの写真が</a:t>
                </a:r>
                <a:endParaRPr lang="en-US" altLang="ja-JP" sz="2000" b="1" dirty="0">
                  <a:solidFill>
                    <a:schemeClr val="tx1"/>
                  </a:solidFill>
                  <a:latin typeface="メイリオ" panose="020B0604030504040204" pitchFamily="50" charset="-128"/>
                  <a:ea typeface="メイリオ" panose="020B0604030504040204" pitchFamily="50" charset="-128"/>
                </a:endParaRPr>
              </a:p>
              <a:p>
                <a:pPr algn="ctr"/>
                <a:endParaRPr lang="en-US" altLang="ja-JP" sz="900" b="1" dirty="0">
                  <a:solidFill>
                    <a:schemeClr val="tx1"/>
                  </a:solidFill>
                  <a:latin typeface="メイリオ" panose="020B0604030504040204" pitchFamily="50" charset="-128"/>
                  <a:ea typeface="メイリオ" panose="020B0604030504040204" pitchFamily="50" charset="-128"/>
                </a:endParaRPr>
              </a:p>
              <a:p>
                <a:pPr algn="ctr"/>
                <a:r>
                  <a:rPr lang="ja-JP" altLang="en-US" sz="2000" b="1" dirty="0">
                    <a:solidFill>
                      <a:schemeClr val="tx1"/>
                    </a:solidFill>
                    <a:latin typeface="メイリオ" panose="020B0604030504040204" pitchFamily="50" charset="-128"/>
                    <a:ea typeface="メイリオ" panose="020B0604030504040204" pitchFamily="50" charset="-128"/>
                  </a:rPr>
                  <a:t>表示されることも</a:t>
                </a:r>
                <a:endParaRPr lang="en-US" altLang="ja-JP" sz="2000" b="1" dirty="0">
                  <a:solidFill>
                    <a:schemeClr val="tx1"/>
                  </a:solidFill>
                  <a:latin typeface="メイリオ" panose="020B0604030504040204" pitchFamily="50" charset="-128"/>
                  <a:ea typeface="メイリオ" panose="020B0604030504040204" pitchFamily="50" charset="-128"/>
                </a:endParaRPr>
              </a:p>
              <a:p>
                <a:pPr algn="ctr"/>
                <a:r>
                  <a:rPr lang="ja-JP" altLang="en-US" sz="2000" b="1" dirty="0">
                    <a:solidFill>
                      <a:schemeClr val="tx1"/>
                    </a:solidFill>
                    <a:latin typeface="メイリオ" panose="020B0604030504040204" pitchFamily="50" charset="-128"/>
                    <a:ea typeface="メイリオ" panose="020B0604030504040204" pitchFamily="50" charset="-128"/>
                  </a:rPr>
                  <a:t>あります</a:t>
                </a:r>
                <a:endParaRPr lang="en-US" altLang="ja-JP" sz="2000" b="1" dirty="0">
                  <a:solidFill>
                    <a:schemeClr val="tx1"/>
                  </a:solidFill>
                  <a:latin typeface="メイリオ" panose="020B0604030504040204" pitchFamily="50" charset="-128"/>
                  <a:ea typeface="メイリオ" panose="020B0604030504040204" pitchFamily="50" charset="-128"/>
                </a:endParaRPr>
              </a:p>
            </p:txBody>
          </p:sp>
        </p:grpSp>
        <p:sp>
          <p:nvSpPr>
            <p:cNvPr id="26" name="正方形/長方形 25">
              <a:extLst>
                <a:ext uri="{FF2B5EF4-FFF2-40B4-BE49-F238E27FC236}">
                  <a16:creationId xmlns:a16="http://schemas.microsoft.com/office/drawing/2014/main" id="{93DBEAAA-FF75-0AAD-AD72-C8C27801CBDF}"/>
                </a:ext>
              </a:extLst>
            </p:cNvPr>
            <p:cNvSpPr/>
            <p:nvPr/>
          </p:nvSpPr>
          <p:spPr>
            <a:xfrm>
              <a:off x="9583667" y="4534029"/>
              <a:ext cx="1229764"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ひょうじ</a:t>
              </a:r>
              <a:endParaRPr kumimoji="1" lang="en-US" altLang="ja-JP" sz="1200" dirty="0">
                <a:solidFill>
                  <a:schemeClr val="tx1"/>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3364994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楕円 21">
            <a:extLst>
              <a:ext uri="{FF2B5EF4-FFF2-40B4-BE49-F238E27FC236}">
                <a16:creationId xmlns:a16="http://schemas.microsoft.com/office/drawing/2014/main" id="{B6D50220-2606-3470-2E43-27E643D05A66}"/>
              </a:ext>
            </a:extLst>
          </p:cNvPr>
          <p:cNvSpPr/>
          <p:nvPr/>
        </p:nvSpPr>
        <p:spPr>
          <a:xfrm>
            <a:off x="3308195" y="2528168"/>
            <a:ext cx="5575610" cy="2094070"/>
          </a:xfrm>
          <a:prstGeom prst="ellipse">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876E5AD7-D3B9-5A29-5283-BF2BC11F225A}"/>
              </a:ext>
            </a:extLst>
          </p:cNvPr>
          <p:cNvSpPr/>
          <p:nvPr/>
        </p:nvSpPr>
        <p:spPr>
          <a:xfrm>
            <a:off x="3860724" y="2951113"/>
            <a:ext cx="4462345" cy="136873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latin typeface="メイリオ" panose="020B0604030504040204" pitchFamily="50" charset="-128"/>
                <a:ea typeface="メイリオ" panose="020B0604030504040204" pitchFamily="50" charset="-128"/>
              </a:rPr>
              <a:t>＊目的にあわせてえらぶ＊</a:t>
            </a:r>
            <a:endParaRPr lang="en-US" altLang="ja-JP" sz="2800" dirty="0">
              <a:solidFill>
                <a:schemeClr val="tx1"/>
              </a:solidFill>
              <a:latin typeface="メイリオ" panose="020B0604030504040204" pitchFamily="50" charset="-128"/>
              <a:ea typeface="メイリオ" panose="020B0604030504040204" pitchFamily="50" charset="-128"/>
            </a:endParaRPr>
          </a:p>
          <a:p>
            <a:pPr algn="ctr"/>
            <a:endParaRPr lang="en-US" altLang="ja-JP" sz="2800" dirty="0">
              <a:solidFill>
                <a:schemeClr val="tx1"/>
              </a:solidFill>
              <a:latin typeface="メイリオ" panose="020B0604030504040204" pitchFamily="50" charset="-128"/>
              <a:ea typeface="メイリオ" panose="020B0604030504040204" pitchFamily="50" charset="-128"/>
            </a:endParaRPr>
          </a:p>
          <a:p>
            <a:pPr algn="ctr"/>
            <a:r>
              <a:rPr lang="ja-JP" altLang="en-US" sz="2800" dirty="0">
                <a:solidFill>
                  <a:schemeClr val="tx1"/>
                </a:solidFill>
                <a:latin typeface="メイリオ" panose="020B0604030504040204" pitchFamily="50" charset="-128"/>
                <a:ea typeface="メイリオ" panose="020B0604030504040204" pitchFamily="50" charset="-128"/>
              </a:rPr>
              <a:t>＊複数の情報をくらべる＊</a:t>
            </a:r>
            <a:endParaRPr lang="en-US" altLang="ja-JP" sz="2800" dirty="0">
              <a:solidFill>
                <a:schemeClr val="tx1"/>
              </a:solidFill>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FBA67E32-7E1D-24CB-4424-3AC4192F3099}"/>
              </a:ext>
            </a:extLst>
          </p:cNvPr>
          <p:cNvSpPr/>
          <p:nvPr/>
        </p:nvSpPr>
        <p:spPr>
          <a:xfrm>
            <a:off x="307745" y="293024"/>
            <a:ext cx="11568304" cy="856211"/>
          </a:xfrm>
          <a:prstGeom prst="rect">
            <a:avLst/>
          </a:prstGeom>
          <a:solidFill>
            <a:srgbClr val="CCF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メイリオ" panose="020B0604030504040204" pitchFamily="50" charset="-128"/>
                <a:ea typeface="メイリオ" panose="020B0604030504040204" pitchFamily="50" charset="-128"/>
              </a:rPr>
              <a:t>いろいろな情報をじょうずに使いましょう</a:t>
            </a:r>
          </a:p>
        </p:txBody>
      </p:sp>
      <p:sp>
        <p:nvSpPr>
          <p:cNvPr id="12" name="正方形/長方形 11">
            <a:extLst>
              <a:ext uri="{FF2B5EF4-FFF2-40B4-BE49-F238E27FC236}">
                <a16:creationId xmlns:a16="http://schemas.microsoft.com/office/drawing/2014/main" id="{6A3B1578-BEE7-D76F-A71A-F16B517D3A2C}"/>
              </a:ext>
            </a:extLst>
          </p:cNvPr>
          <p:cNvSpPr/>
          <p:nvPr/>
        </p:nvSpPr>
        <p:spPr>
          <a:xfrm>
            <a:off x="315950" y="1803499"/>
            <a:ext cx="4226309" cy="983725"/>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latin typeface="メイリオ" panose="020B0604030504040204" pitchFamily="50" charset="-128"/>
                <a:ea typeface="メイリオ" panose="020B0604030504040204" pitchFamily="50" charset="-128"/>
              </a:rPr>
              <a:t>教科書、資料集、地図帳</a:t>
            </a:r>
            <a:endParaRPr kumimoji="1" lang="ja-JP" altLang="en-US" sz="2800" dirty="0">
              <a:solidFill>
                <a:schemeClr val="tx1"/>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58475ADC-80AA-BBED-4895-DC249EDD60E3}"/>
              </a:ext>
            </a:extLst>
          </p:cNvPr>
          <p:cNvSpPr/>
          <p:nvPr/>
        </p:nvSpPr>
        <p:spPr>
          <a:xfrm>
            <a:off x="7649740" y="1824590"/>
            <a:ext cx="4226309" cy="983725"/>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tx1"/>
                </a:solidFill>
                <a:latin typeface="メイリオ" panose="020B0604030504040204" pitchFamily="50" charset="-128"/>
                <a:ea typeface="メイリオ" panose="020B0604030504040204" pitchFamily="50" charset="-128"/>
              </a:rPr>
              <a:t>インターネット</a:t>
            </a:r>
          </a:p>
        </p:txBody>
      </p:sp>
      <p:sp>
        <p:nvSpPr>
          <p:cNvPr id="3" name="正方形/長方形 2">
            <a:extLst>
              <a:ext uri="{FF2B5EF4-FFF2-40B4-BE49-F238E27FC236}">
                <a16:creationId xmlns:a16="http://schemas.microsoft.com/office/drawing/2014/main" id="{7C4A983F-375D-96CB-E198-A0160CB551D5}"/>
              </a:ext>
            </a:extLst>
          </p:cNvPr>
          <p:cNvSpPr/>
          <p:nvPr/>
        </p:nvSpPr>
        <p:spPr>
          <a:xfrm>
            <a:off x="307745" y="4348312"/>
            <a:ext cx="4226309" cy="983725"/>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tx1"/>
                </a:solidFill>
                <a:latin typeface="メイリオ" panose="020B0604030504040204" pitchFamily="50" charset="-128"/>
                <a:ea typeface="メイリオ" panose="020B0604030504040204" pitchFamily="50" charset="-128"/>
              </a:rPr>
              <a:t>本</a:t>
            </a:r>
            <a:endParaRPr kumimoji="1" lang="en-US" altLang="ja-JP" sz="2800">
              <a:solidFill>
                <a:schemeClr val="tx1"/>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245B959D-73C8-6FC3-DD0B-BC3DC9C75CB5}"/>
              </a:ext>
            </a:extLst>
          </p:cNvPr>
          <p:cNvSpPr/>
          <p:nvPr/>
        </p:nvSpPr>
        <p:spPr>
          <a:xfrm>
            <a:off x="7657948" y="4327220"/>
            <a:ext cx="4226310" cy="983726"/>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メイリオ" panose="020B0604030504040204" pitchFamily="50" charset="-128"/>
                <a:ea typeface="メイリオ" panose="020B0604030504040204" pitchFamily="50" charset="-128"/>
              </a:rPr>
              <a:t>インタビュー</a:t>
            </a:r>
            <a:endParaRPr lang="en-US" altLang="ja-JP" sz="28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198F5CEC-4970-6B6F-D3A4-817F810D70BB}"/>
              </a:ext>
            </a:extLst>
          </p:cNvPr>
          <p:cNvSpPr/>
          <p:nvPr/>
        </p:nvSpPr>
        <p:spPr>
          <a:xfrm>
            <a:off x="445276" y="1118546"/>
            <a:ext cx="3951246" cy="9837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学校の勉強の強いみかた</a:t>
            </a:r>
            <a:endParaRPr lang="en-US" altLang="ja-JP" sz="24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a:extLst>
              <a:ext uri="{FF2B5EF4-FFF2-40B4-BE49-F238E27FC236}">
                <a16:creationId xmlns:a16="http://schemas.microsoft.com/office/drawing/2014/main" id="{C6AD9F43-2C8D-7355-7E21-0C920F8C3F8E}"/>
              </a:ext>
            </a:extLst>
          </p:cNvPr>
          <p:cNvSpPr/>
          <p:nvPr/>
        </p:nvSpPr>
        <p:spPr>
          <a:xfrm>
            <a:off x="445276" y="5389537"/>
            <a:ext cx="3951246" cy="127492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のっていることについて</a:t>
            </a:r>
            <a:endParaRPr lang="en-US" altLang="ja-JP" sz="2400" dirty="0">
              <a:solidFill>
                <a:schemeClr val="tx1"/>
              </a:solidFill>
              <a:latin typeface="メイリオ" panose="020B0604030504040204" pitchFamily="50" charset="-128"/>
              <a:ea typeface="メイリオ" panose="020B0604030504040204" pitchFamily="50" charset="-128"/>
            </a:endParaRPr>
          </a:p>
          <a:p>
            <a:pPr algn="ctr"/>
            <a:endParaRPr lang="en-US" altLang="ja-JP" sz="1100" dirty="0">
              <a:solidFill>
                <a:schemeClr val="tx1"/>
              </a:solidFill>
              <a:latin typeface="メイリオ" panose="020B0604030504040204" pitchFamily="50" charset="-128"/>
              <a:ea typeface="メイリオ" panose="020B0604030504040204" pitchFamily="50" charset="-128"/>
            </a:endParaRPr>
          </a:p>
          <a:p>
            <a:pPr algn="ctr"/>
            <a:r>
              <a:rPr lang="ja-JP" altLang="en-US" sz="2400" dirty="0">
                <a:solidFill>
                  <a:schemeClr val="tx1"/>
                </a:solidFill>
                <a:latin typeface="メイリオ" panose="020B0604030504040204" pitchFamily="50" charset="-128"/>
                <a:ea typeface="メイリオ" panose="020B0604030504040204" pitchFamily="50" charset="-128"/>
              </a:rPr>
              <a:t>多くの人が確認してから</a:t>
            </a:r>
            <a:endParaRPr lang="en-US" altLang="ja-JP" sz="2400" dirty="0">
              <a:solidFill>
                <a:schemeClr val="tx1"/>
              </a:solidFill>
              <a:latin typeface="メイリオ" panose="020B0604030504040204" pitchFamily="50" charset="-128"/>
              <a:ea typeface="メイリオ" panose="020B0604030504040204" pitchFamily="50" charset="-128"/>
            </a:endParaRPr>
          </a:p>
          <a:p>
            <a:pPr algn="ctr"/>
            <a:r>
              <a:rPr lang="ja-JP" altLang="en-US" sz="2400" dirty="0">
                <a:solidFill>
                  <a:schemeClr val="tx1"/>
                </a:solidFill>
                <a:latin typeface="メイリオ" panose="020B0604030504040204" pitchFamily="50" charset="-128"/>
                <a:ea typeface="メイリオ" panose="020B0604030504040204" pitchFamily="50" charset="-128"/>
              </a:rPr>
              <a:t>発行される</a:t>
            </a:r>
            <a:endParaRPr lang="en-US" altLang="ja-JP" sz="24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8AAAAF2-A516-2922-CD1F-FDFFEE629F9E}"/>
              </a:ext>
            </a:extLst>
          </p:cNvPr>
          <p:cNvSpPr/>
          <p:nvPr/>
        </p:nvSpPr>
        <p:spPr>
          <a:xfrm>
            <a:off x="7787271" y="1166185"/>
            <a:ext cx="3951246" cy="88844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a:solidFill>
                  <a:schemeClr val="tx1"/>
                </a:solidFill>
                <a:latin typeface="メイリオ" panose="020B0604030504040204" pitchFamily="50" charset="-128"/>
                <a:ea typeface="メイリオ" panose="020B0604030504040204" pitchFamily="50" charset="-128"/>
              </a:rPr>
              <a:t>新しい情報を得やすい</a:t>
            </a:r>
            <a:endParaRPr lang="en-US" altLang="ja-JP" sz="2400">
              <a:solidFill>
                <a:schemeClr val="tx1"/>
              </a:solidFill>
              <a:latin typeface="メイリオ" panose="020B0604030504040204" pitchFamily="50" charset="-128"/>
              <a:ea typeface="メイリオ" panose="020B0604030504040204" pitchFamily="50" charset="-128"/>
            </a:endParaRPr>
          </a:p>
        </p:txBody>
      </p:sp>
      <p:sp>
        <p:nvSpPr>
          <p:cNvPr id="21" name="正方形/長方形 20">
            <a:extLst>
              <a:ext uri="{FF2B5EF4-FFF2-40B4-BE49-F238E27FC236}">
                <a16:creationId xmlns:a16="http://schemas.microsoft.com/office/drawing/2014/main" id="{A6C51EF4-842C-18F6-FB39-179D5E0BBC2F}"/>
              </a:ext>
            </a:extLst>
          </p:cNvPr>
          <p:cNvSpPr/>
          <p:nvPr/>
        </p:nvSpPr>
        <p:spPr>
          <a:xfrm>
            <a:off x="7787271" y="5317263"/>
            <a:ext cx="3951246" cy="88844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メイリオ" panose="020B0604030504040204" pitchFamily="50" charset="-128"/>
                <a:ea typeface="メイリオ" panose="020B0604030504040204" pitchFamily="50" charset="-128"/>
              </a:rPr>
              <a:t>やりとりしながら</a:t>
            </a:r>
            <a:endParaRPr lang="en-US" altLang="ja-JP" sz="2400" dirty="0">
              <a:solidFill>
                <a:schemeClr val="tx1"/>
              </a:solidFill>
              <a:latin typeface="メイリオ" panose="020B0604030504040204" pitchFamily="50" charset="-128"/>
              <a:ea typeface="メイリオ" panose="020B0604030504040204" pitchFamily="50" charset="-128"/>
            </a:endParaRPr>
          </a:p>
          <a:p>
            <a:pPr algn="ctr"/>
            <a:r>
              <a:rPr lang="ja-JP" altLang="en-US" sz="2400" dirty="0">
                <a:solidFill>
                  <a:schemeClr val="tx1"/>
                </a:solidFill>
                <a:latin typeface="メイリオ" panose="020B0604030504040204" pitchFamily="50" charset="-128"/>
                <a:ea typeface="メイリオ" panose="020B0604030504040204" pitchFamily="50" charset="-128"/>
              </a:rPr>
              <a:t>話をきける</a:t>
            </a:r>
            <a:endParaRPr lang="en-US" altLang="ja-JP" sz="2400" dirty="0">
              <a:solidFill>
                <a:schemeClr val="tx1"/>
              </a:solidFill>
              <a:latin typeface="メイリオ" panose="020B0604030504040204" pitchFamily="50" charset="-128"/>
              <a:ea typeface="メイリオ" panose="020B0604030504040204" pitchFamily="50" charset="-128"/>
            </a:endParaRPr>
          </a:p>
        </p:txBody>
      </p:sp>
      <p:pic>
        <p:nvPicPr>
          <p:cNvPr id="25" name="図 24" descr="グリーン, 選手 が含まれている画像&#10;&#10;自動的に生成された説明">
            <a:extLst>
              <a:ext uri="{FF2B5EF4-FFF2-40B4-BE49-F238E27FC236}">
                <a16:creationId xmlns:a16="http://schemas.microsoft.com/office/drawing/2014/main" id="{613E1969-2490-78C4-24A4-F314F3561B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894" y="3230823"/>
            <a:ext cx="534290" cy="1027481"/>
          </a:xfrm>
          <a:prstGeom prst="rect">
            <a:avLst/>
          </a:prstGeom>
        </p:spPr>
      </p:pic>
      <p:pic>
        <p:nvPicPr>
          <p:cNvPr id="27" name="図 26" descr="レンガ が含まれている画像&#10;&#10;自動的に生成された説明">
            <a:extLst>
              <a:ext uri="{FF2B5EF4-FFF2-40B4-BE49-F238E27FC236}">
                <a16:creationId xmlns:a16="http://schemas.microsoft.com/office/drawing/2014/main" id="{54213FA5-4F69-E367-0760-74A5316720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9980" y="3230824"/>
            <a:ext cx="534290" cy="1027481"/>
          </a:xfrm>
          <a:prstGeom prst="rect">
            <a:avLst/>
          </a:prstGeom>
        </p:spPr>
      </p:pic>
      <p:pic>
        <p:nvPicPr>
          <p:cNvPr id="29" name="図 28" descr="文字の書かれた紙&#10;&#10;自動的に生成された説明">
            <a:extLst>
              <a:ext uri="{FF2B5EF4-FFF2-40B4-BE49-F238E27FC236}">
                <a16:creationId xmlns:a16="http://schemas.microsoft.com/office/drawing/2014/main" id="{99908635-228F-B6C5-1C49-1DFA128357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9295" y="3268041"/>
            <a:ext cx="534290" cy="1027481"/>
          </a:xfrm>
          <a:prstGeom prst="rect">
            <a:avLst/>
          </a:prstGeom>
        </p:spPr>
      </p:pic>
      <p:pic>
        <p:nvPicPr>
          <p:cNvPr id="30" name="図 29" descr="パソコンの画面&#10;&#10;自動的に生成された説明">
            <a:extLst>
              <a:ext uri="{FF2B5EF4-FFF2-40B4-BE49-F238E27FC236}">
                <a16:creationId xmlns:a16="http://schemas.microsoft.com/office/drawing/2014/main" id="{D51DC22D-E0DD-2903-2B1A-00871089108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77284" y="2646408"/>
            <a:ext cx="1130842" cy="1168829"/>
          </a:xfrm>
          <a:prstGeom prst="rect">
            <a:avLst/>
          </a:prstGeom>
        </p:spPr>
      </p:pic>
      <p:pic>
        <p:nvPicPr>
          <p:cNvPr id="32" name="図 31" descr="おもちゃ, 人形, 時計, 部屋 が含まれている画像&#10;&#10;自動的に生成された説明">
            <a:extLst>
              <a:ext uri="{FF2B5EF4-FFF2-40B4-BE49-F238E27FC236}">
                <a16:creationId xmlns:a16="http://schemas.microsoft.com/office/drawing/2014/main" id="{77AE0ABE-CD1C-4164-E0E6-D9C515CC01A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44953" y="4959049"/>
            <a:ext cx="1233488" cy="1274923"/>
          </a:xfrm>
          <a:prstGeom prst="rect">
            <a:avLst/>
          </a:prstGeom>
        </p:spPr>
      </p:pic>
      <p:sp>
        <p:nvSpPr>
          <p:cNvPr id="4" name="テキスト ボックス 3">
            <a:extLst>
              <a:ext uri="{FF2B5EF4-FFF2-40B4-BE49-F238E27FC236}">
                <a16:creationId xmlns:a16="http://schemas.microsoft.com/office/drawing/2014/main" id="{33986C01-0B29-A4EA-1289-DD990C96F88B}"/>
              </a:ext>
            </a:extLst>
          </p:cNvPr>
          <p:cNvSpPr txBox="1"/>
          <p:nvPr/>
        </p:nvSpPr>
        <p:spPr>
          <a:xfrm>
            <a:off x="9306489" y="6564976"/>
            <a:ext cx="2953481" cy="200055"/>
          </a:xfrm>
          <a:prstGeom prst="rect">
            <a:avLst/>
          </a:prstGeom>
          <a:noFill/>
        </p:spPr>
        <p:txBody>
          <a:bodyPr wrap="square">
            <a:spAutoFit/>
          </a:bodyPr>
          <a:lstStyle/>
          <a:p>
            <a:r>
              <a:rPr lang="ja-JP" altLang="en-US" sz="700" b="0" i="0">
                <a:solidFill>
                  <a:srgbClr val="000000"/>
                </a:solidFill>
                <a:effectLst/>
                <a:latin typeface="メイリオ" panose="020B0604030504040204" pitchFamily="50" charset="-128"/>
                <a:ea typeface="メイリオ" panose="020B0604030504040204" pitchFamily="50" charset="-128"/>
              </a:rPr>
              <a:t>イラスト出典：いらすとや　</a:t>
            </a:r>
            <a:r>
              <a:rPr lang="en-US" altLang="ja-JP" sz="700" b="0" i="0">
                <a:solidFill>
                  <a:srgbClr val="000000"/>
                </a:solidFill>
                <a:effectLst/>
                <a:latin typeface="メイリオ" panose="020B0604030504040204" pitchFamily="50" charset="-128"/>
                <a:ea typeface="メイリオ" panose="020B0604030504040204" pitchFamily="50" charset="-128"/>
                <a:hlinkClick r:id="rId8"/>
              </a:rPr>
              <a:t>https://www.irasutoya.com/</a:t>
            </a:r>
            <a:endParaRPr lang="en-US" altLang="ja-JP" sz="700" b="0" i="0">
              <a:solidFill>
                <a:srgbClr val="000000"/>
              </a:solidFill>
              <a:effectLst/>
              <a:latin typeface="メイリオ" panose="020B0604030504040204" pitchFamily="50" charset="-128"/>
              <a:ea typeface="メイリオ" panose="020B0604030504040204" pitchFamily="50" charset="-128"/>
            </a:endParaRPr>
          </a:p>
        </p:txBody>
      </p:sp>
      <p:sp>
        <p:nvSpPr>
          <p:cNvPr id="5" name="正方形/長方形 4">
            <a:extLst>
              <a:ext uri="{FF2B5EF4-FFF2-40B4-BE49-F238E27FC236}">
                <a16:creationId xmlns:a16="http://schemas.microsoft.com/office/drawing/2014/main" id="{997989B1-B132-A147-DC33-92999EEF9479}"/>
              </a:ext>
            </a:extLst>
          </p:cNvPr>
          <p:cNvSpPr/>
          <p:nvPr/>
        </p:nvSpPr>
        <p:spPr>
          <a:xfrm>
            <a:off x="4159455" y="225557"/>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じょうほう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CBCDDD9B-8A2D-22F3-4260-89DE7730825F}"/>
              </a:ext>
            </a:extLst>
          </p:cNvPr>
          <p:cNvSpPr/>
          <p:nvPr/>
        </p:nvSpPr>
        <p:spPr>
          <a:xfrm>
            <a:off x="1433716" y="1799041"/>
            <a:ext cx="187447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しりょうしゅう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5732F8FB-C67A-12F1-4976-9F215BF57C72}"/>
              </a:ext>
            </a:extLst>
          </p:cNvPr>
          <p:cNvSpPr/>
          <p:nvPr/>
        </p:nvSpPr>
        <p:spPr>
          <a:xfrm>
            <a:off x="3211944" y="1806764"/>
            <a:ext cx="1330316"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メイリオ" panose="020B0604030504040204" pitchFamily="50" charset="-128"/>
                <a:ea typeface="メイリオ" panose="020B0604030504040204" pitchFamily="50" charset="-128"/>
              </a:rPr>
              <a:t>ちずちょう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35879595-14DB-8E0A-3635-E564E95CA351}"/>
              </a:ext>
            </a:extLst>
          </p:cNvPr>
          <p:cNvSpPr/>
          <p:nvPr/>
        </p:nvSpPr>
        <p:spPr>
          <a:xfrm>
            <a:off x="8706055" y="1144274"/>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じょうほう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06F23990-92F1-E90F-368F-AEABDA4A2B50}"/>
              </a:ext>
            </a:extLst>
          </p:cNvPr>
          <p:cNvSpPr/>
          <p:nvPr/>
        </p:nvSpPr>
        <p:spPr>
          <a:xfrm>
            <a:off x="9953680" y="1151615"/>
            <a:ext cx="544986"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え</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CC3E3E4B-CB80-A296-506C-85FE49506658}"/>
              </a:ext>
            </a:extLst>
          </p:cNvPr>
          <p:cNvSpPr/>
          <p:nvPr/>
        </p:nvSpPr>
        <p:spPr>
          <a:xfrm>
            <a:off x="5073855" y="3549619"/>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じょうほう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CA3FA538-A8E6-9047-EEEA-A47775D2715A}"/>
              </a:ext>
            </a:extLst>
          </p:cNvPr>
          <p:cNvSpPr/>
          <p:nvPr/>
        </p:nvSpPr>
        <p:spPr>
          <a:xfrm>
            <a:off x="3955596" y="3539738"/>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ふくすう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a:extLst>
              <a:ext uri="{FF2B5EF4-FFF2-40B4-BE49-F238E27FC236}">
                <a16:creationId xmlns:a16="http://schemas.microsoft.com/office/drawing/2014/main" id="{D4BA2CA6-751E-445B-6B36-0B7EF7479406}"/>
              </a:ext>
            </a:extLst>
          </p:cNvPr>
          <p:cNvSpPr/>
          <p:nvPr/>
        </p:nvSpPr>
        <p:spPr>
          <a:xfrm>
            <a:off x="1871755" y="5670978"/>
            <a:ext cx="134018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かくにん</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1297A684-BA94-A78F-FA1E-8F5115234D0D}"/>
              </a:ext>
            </a:extLst>
          </p:cNvPr>
          <p:cNvSpPr/>
          <p:nvPr/>
        </p:nvSpPr>
        <p:spPr>
          <a:xfrm>
            <a:off x="3688450" y="2746708"/>
            <a:ext cx="1874479"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もくてき</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35719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DFEBB7C0-5F9F-7AB9-C948-28F3B7D4A3DC}"/>
              </a:ext>
            </a:extLst>
          </p:cNvPr>
          <p:cNvSpPr/>
          <p:nvPr/>
        </p:nvSpPr>
        <p:spPr>
          <a:xfrm>
            <a:off x="365757" y="299258"/>
            <a:ext cx="5802285" cy="85621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2800">
              <a:solidFill>
                <a:schemeClr val="tx1"/>
              </a:solidFill>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C5A8803D-0F72-9AEB-2018-F3041F6A13AE}"/>
              </a:ext>
            </a:extLst>
          </p:cNvPr>
          <p:cNvSpPr/>
          <p:nvPr/>
        </p:nvSpPr>
        <p:spPr>
          <a:xfrm>
            <a:off x="289555" y="1046628"/>
            <a:ext cx="11460487" cy="213199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ja-JP" altLang="en-US" sz="2800" b="1" dirty="0">
                <a:solidFill>
                  <a:schemeClr val="tx1"/>
                </a:solidFill>
                <a:latin typeface="メイリオ"/>
                <a:ea typeface="メイリオ"/>
              </a:rPr>
              <a:t>１．おすすめスポットを決めよう</a:t>
            </a:r>
            <a:endParaRPr lang="en-US" altLang="ja-JP" sz="2800" b="1" dirty="0">
              <a:solidFill>
                <a:schemeClr val="tx1"/>
              </a:solidFill>
              <a:latin typeface="メイリオ"/>
              <a:ea typeface="メイリオ"/>
            </a:endParaRPr>
          </a:p>
          <a:p>
            <a:r>
              <a:rPr lang="ja-JP" altLang="en-US" sz="2800" dirty="0">
                <a:solidFill>
                  <a:schemeClr val="tx1"/>
                </a:solidFill>
                <a:latin typeface="メイリオ"/>
                <a:ea typeface="メイリオ"/>
              </a:rPr>
              <a:t>　　インターネットは使わないで「自分で決める」。</a:t>
            </a:r>
            <a:endParaRPr lang="en-US" altLang="ja-JP" sz="2800" dirty="0">
              <a:solidFill>
                <a:schemeClr val="tx1"/>
              </a:solidFill>
              <a:latin typeface="メイリオ"/>
              <a:ea typeface="メイリオ"/>
            </a:endParaRPr>
          </a:p>
          <a:p>
            <a:endParaRPr lang="en-US" altLang="ja-JP" sz="2800" dirty="0">
              <a:solidFill>
                <a:schemeClr val="tx1"/>
              </a:solidFill>
              <a:latin typeface="メイリオ"/>
              <a:ea typeface="メイリオ"/>
            </a:endParaRPr>
          </a:p>
          <a:p>
            <a:r>
              <a:rPr lang="ja-JP" altLang="en-US" sz="2800" b="1" dirty="0">
                <a:solidFill>
                  <a:schemeClr val="tx1"/>
                </a:solidFill>
                <a:latin typeface="メイリオ"/>
                <a:ea typeface="メイリオ"/>
              </a:rPr>
              <a:t>２．検索エンジンで調べよう</a:t>
            </a:r>
            <a:endParaRPr lang="en-US" altLang="ja-JP" sz="2800" b="1" dirty="0">
              <a:solidFill>
                <a:schemeClr val="tx1"/>
              </a:solidFill>
              <a:latin typeface="メイリオ"/>
              <a:ea typeface="メイリオ"/>
            </a:endParaRPr>
          </a:p>
          <a:p>
            <a:r>
              <a:rPr lang="ja-JP" altLang="en-US" sz="2800" dirty="0">
                <a:solidFill>
                  <a:schemeClr val="tx1"/>
                </a:solidFill>
                <a:latin typeface="メイリオ"/>
                <a:ea typeface="メイリオ"/>
              </a:rPr>
              <a:t>　　おすすめスポットが決まったら、①②に取り組もう。</a:t>
            </a:r>
            <a:endParaRPr lang="en-US" altLang="ja-JP" sz="2800" dirty="0">
              <a:solidFill>
                <a:schemeClr val="tx1"/>
              </a:solidFill>
              <a:latin typeface="メイリオ"/>
              <a:ea typeface="メイリオ"/>
            </a:endParaRPr>
          </a:p>
          <a:p>
            <a:endParaRPr lang="en-US" altLang="ja-JP" sz="2800" dirty="0">
              <a:solidFill>
                <a:schemeClr val="tx1"/>
              </a:solidFill>
              <a:latin typeface="メイリオ"/>
              <a:ea typeface="メイリオ"/>
            </a:endParaRPr>
          </a:p>
          <a:p>
            <a:r>
              <a:rPr lang="ja-JP" altLang="en-US" sz="2800" dirty="0">
                <a:solidFill>
                  <a:schemeClr val="tx1"/>
                </a:solidFill>
                <a:latin typeface="メイリオ"/>
                <a:ea typeface="メイリオ"/>
              </a:rPr>
              <a:t>　</a:t>
            </a:r>
            <a:endParaRPr lang="en-US" altLang="ja-JP" sz="2800" dirty="0">
              <a:solidFill>
                <a:schemeClr val="tx1"/>
              </a:solidFill>
              <a:latin typeface="メイリオ"/>
              <a:ea typeface="メイリオ"/>
            </a:endParaRPr>
          </a:p>
        </p:txBody>
      </p:sp>
      <p:sp>
        <p:nvSpPr>
          <p:cNvPr id="4" name="テキスト ボックス 3">
            <a:extLst>
              <a:ext uri="{FF2B5EF4-FFF2-40B4-BE49-F238E27FC236}">
                <a16:creationId xmlns:a16="http://schemas.microsoft.com/office/drawing/2014/main" id="{0ECD87B3-254C-75C8-C243-457D5BB53197}"/>
              </a:ext>
            </a:extLst>
          </p:cNvPr>
          <p:cNvSpPr txBox="1"/>
          <p:nvPr/>
        </p:nvSpPr>
        <p:spPr>
          <a:xfrm>
            <a:off x="365756" y="216131"/>
            <a:ext cx="11460487" cy="830997"/>
          </a:xfrm>
          <a:prstGeom prst="rect">
            <a:avLst/>
          </a:prstGeom>
          <a:solidFill>
            <a:srgbClr val="CCECFF"/>
          </a:solidFill>
        </p:spPr>
        <p:txBody>
          <a:bodyPr wrap="square">
            <a:spAutoFit/>
          </a:bodyPr>
          <a:lstStyle/>
          <a:p>
            <a:pPr algn="ctr"/>
            <a:r>
              <a:rPr lang="ja-JP" altLang="en-US" sz="2400">
                <a:solidFill>
                  <a:schemeClr val="tx1"/>
                </a:solidFill>
                <a:latin typeface="メイリオ"/>
                <a:ea typeface="メイリオ"/>
              </a:rPr>
              <a:t>自分が住んでいる都道府県にある</a:t>
            </a:r>
            <a:endParaRPr lang="en-US" altLang="ja-JP" sz="2400">
              <a:solidFill>
                <a:schemeClr val="tx1"/>
              </a:solidFill>
              <a:latin typeface="メイリオ"/>
              <a:ea typeface="メイリオ"/>
            </a:endParaRPr>
          </a:p>
          <a:p>
            <a:pPr algn="ctr"/>
            <a:r>
              <a:rPr lang="ja-JP" altLang="en-US" sz="2400" b="1">
                <a:solidFill>
                  <a:schemeClr val="tx1"/>
                </a:solidFill>
                <a:latin typeface="メイリオ"/>
                <a:ea typeface="メイリオ"/>
              </a:rPr>
              <a:t>「他県の人におすすめしたいスポット」</a:t>
            </a:r>
            <a:r>
              <a:rPr kumimoji="1" lang="ja-JP" altLang="en-US" sz="2400">
                <a:solidFill>
                  <a:schemeClr val="tx1"/>
                </a:solidFill>
                <a:latin typeface="メイリオ"/>
                <a:ea typeface="メイリオ"/>
              </a:rPr>
              <a:t>について調べよう</a:t>
            </a:r>
            <a:endParaRPr kumimoji="1" lang="en-US" altLang="ja-JP" sz="2400">
              <a:solidFill>
                <a:schemeClr val="tx1"/>
              </a:solidFill>
              <a:latin typeface="メイリオ"/>
              <a:ea typeface="メイリオ"/>
            </a:endParaRPr>
          </a:p>
        </p:txBody>
      </p:sp>
      <p:sp>
        <p:nvSpPr>
          <p:cNvPr id="5" name="正方形/長方形 4">
            <a:extLst>
              <a:ext uri="{FF2B5EF4-FFF2-40B4-BE49-F238E27FC236}">
                <a16:creationId xmlns:a16="http://schemas.microsoft.com/office/drawing/2014/main" id="{00FB6504-637B-6B32-FDF1-144806E32450}"/>
              </a:ext>
            </a:extLst>
          </p:cNvPr>
          <p:cNvSpPr/>
          <p:nvPr/>
        </p:nvSpPr>
        <p:spPr>
          <a:xfrm>
            <a:off x="8919556" y="1116771"/>
            <a:ext cx="2906687" cy="1607823"/>
          </a:xfrm>
          <a:prstGeom prst="rect">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lumMod val="95000"/>
                    <a:lumOff val="5000"/>
                  </a:schemeClr>
                </a:solidFill>
                <a:latin typeface="メイリオ" panose="020B0604030504040204" pitchFamily="50" charset="-128"/>
                <a:ea typeface="メイリオ" panose="020B0604030504040204" pitchFamily="50" charset="-128"/>
              </a:rPr>
              <a:t>「自分の考え」は</a:t>
            </a:r>
            <a:endParaRPr kumimoji="1" lang="en-US" altLang="ja-JP" b="1" dirty="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rPr>
              <a:t>インターネットから</a:t>
            </a:r>
            <a:endParaRPr lang="en-US" altLang="ja-JP" b="1" dirty="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rPr>
              <a:t>さが</a:t>
            </a:r>
            <a:r>
              <a:rPr kumimoji="1" lang="ja-JP" altLang="en-US" b="1" dirty="0">
                <a:solidFill>
                  <a:schemeClr val="tx1">
                    <a:lumMod val="95000"/>
                    <a:lumOff val="5000"/>
                  </a:schemeClr>
                </a:solidFill>
                <a:latin typeface="メイリオ" panose="020B0604030504040204" pitchFamily="50" charset="-128"/>
                <a:ea typeface="メイリオ" panose="020B0604030504040204" pitchFamily="50" charset="-128"/>
              </a:rPr>
              <a:t>さない。</a:t>
            </a:r>
            <a:endParaRPr kumimoji="1" lang="en-US" altLang="ja-JP" b="1" dirty="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lang="ja-JP" altLang="en-US" dirty="0">
                <a:solidFill>
                  <a:schemeClr val="tx1">
                    <a:lumMod val="95000"/>
                    <a:lumOff val="5000"/>
                  </a:schemeClr>
                </a:solidFill>
                <a:latin typeface="メイリオ" panose="020B0604030504040204" pitchFamily="50" charset="-128"/>
                <a:ea typeface="メイリオ" panose="020B0604030504040204" pitchFamily="50" charset="-128"/>
              </a:rPr>
              <a:t>調べる前に</a:t>
            </a:r>
            <a:endParaRPr lang="en-US" altLang="ja-JP" dirty="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lang="ja-JP" altLang="en-US" dirty="0">
                <a:solidFill>
                  <a:schemeClr val="tx1">
                    <a:lumMod val="95000"/>
                    <a:lumOff val="5000"/>
                  </a:schemeClr>
                </a:solidFill>
                <a:latin typeface="メイリオ" panose="020B0604030504040204" pitchFamily="50" charset="-128"/>
                <a:ea typeface="メイリオ" panose="020B0604030504040204" pitchFamily="50" charset="-128"/>
              </a:rPr>
              <a:t>考えをまとめる。</a:t>
            </a:r>
            <a:endParaRPr kumimoji="1" lang="en-US" altLang="ja-JP" dirty="0">
              <a:solidFill>
                <a:schemeClr val="tx1">
                  <a:lumMod val="95000"/>
                  <a:lumOff val="5000"/>
                </a:schemeClr>
              </a:solidFill>
              <a:latin typeface="メイリオ" panose="020B0604030504040204" pitchFamily="50" charset="-128"/>
              <a:ea typeface="メイリオ" panose="020B0604030504040204" pitchFamily="50" charset="-128"/>
            </a:endParaRPr>
          </a:p>
        </p:txBody>
      </p:sp>
      <p:pic>
        <p:nvPicPr>
          <p:cNvPr id="7" name="グラフィックス 6" descr="右向き指示マーク 単色塗りつぶし">
            <a:extLst>
              <a:ext uri="{FF2B5EF4-FFF2-40B4-BE49-F238E27FC236}">
                <a16:creationId xmlns:a16="http://schemas.microsoft.com/office/drawing/2014/main" id="{91F1723E-65D0-EF54-EB31-B9CAFAEB60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86842" y="1043936"/>
            <a:ext cx="620601" cy="620601"/>
          </a:xfrm>
          <a:prstGeom prst="rect">
            <a:avLst/>
          </a:prstGeom>
        </p:spPr>
      </p:pic>
      <p:sp>
        <p:nvSpPr>
          <p:cNvPr id="9" name="正方形/長方形 8">
            <a:extLst>
              <a:ext uri="{FF2B5EF4-FFF2-40B4-BE49-F238E27FC236}">
                <a16:creationId xmlns:a16="http://schemas.microsoft.com/office/drawing/2014/main" id="{EBF46034-7966-E222-3E4A-75EB367DEC45}"/>
              </a:ext>
            </a:extLst>
          </p:cNvPr>
          <p:cNvSpPr/>
          <p:nvPr/>
        </p:nvSpPr>
        <p:spPr>
          <a:xfrm>
            <a:off x="7872761" y="3500777"/>
            <a:ext cx="3870355" cy="923765"/>
          </a:xfrm>
          <a:prstGeom prst="rect">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rPr>
              <a:t>「だれが」「いつ」書いた情報か</a:t>
            </a:r>
            <a:endParaRPr lang="en-US" altLang="ja-JP" b="1" dirty="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kumimoji="1" lang="ja-JP" altLang="en-US" dirty="0">
                <a:solidFill>
                  <a:schemeClr val="tx1">
                    <a:lumMod val="95000"/>
                    <a:lumOff val="5000"/>
                  </a:schemeClr>
                </a:solidFill>
                <a:latin typeface="メイリオ" panose="020B0604030504040204" pitchFamily="50" charset="-128"/>
                <a:ea typeface="メイリオ" panose="020B0604030504040204" pitchFamily="50" charset="-128"/>
              </a:rPr>
              <a:t>確認しよう。</a:t>
            </a:r>
            <a:endParaRPr kumimoji="1" lang="en-US" altLang="ja-JP" dirty="0">
              <a:solidFill>
                <a:schemeClr val="tx1">
                  <a:lumMod val="95000"/>
                  <a:lumOff val="5000"/>
                </a:schemeClr>
              </a:solidFill>
              <a:latin typeface="メイリオ" panose="020B0604030504040204" pitchFamily="50" charset="-128"/>
              <a:ea typeface="メイリオ" panose="020B0604030504040204" pitchFamily="50" charset="-128"/>
            </a:endParaRPr>
          </a:p>
        </p:txBody>
      </p:sp>
      <p:pic>
        <p:nvPicPr>
          <p:cNvPr id="10" name="グラフィックス 9" descr="右向き指示マーク 単色塗りつぶし">
            <a:extLst>
              <a:ext uri="{FF2B5EF4-FFF2-40B4-BE49-F238E27FC236}">
                <a16:creationId xmlns:a16="http://schemas.microsoft.com/office/drawing/2014/main" id="{7C4A2DA3-6DD4-8AAA-85D2-87F6A81CA31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62460" y="3392092"/>
            <a:ext cx="620601" cy="620601"/>
          </a:xfrm>
          <a:prstGeom prst="rect">
            <a:avLst/>
          </a:prstGeom>
        </p:spPr>
      </p:pic>
      <p:sp>
        <p:nvSpPr>
          <p:cNvPr id="11" name="正方形/長方形 10">
            <a:extLst>
              <a:ext uri="{FF2B5EF4-FFF2-40B4-BE49-F238E27FC236}">
                <a16:creationId xmlns:a16="http://schemas.microsoft.com/office/drawing/2014/main" id="{B485726A-AD2A-6D6A-EAD5-C14CE31D7264}"/>
              </a:ext>
            </a:extLst>
          </p:cNvPr>
          <p:cNvSpPr/>
          <p:nvPr/>
        </p:nvSpPr>
        <p:spPr>
          <a:xfrm>
            <a:off x="8297333" y="5531766"/>
            <a:ext cx="3445783" cy="923765"/>
          </a:xfrm>
          <a:prstGeom prst="rect">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lumMod val="95000"/>
                    <a:lumOff val="5000"/>
                  </a:schemeClr>
                </a:solidFill>
                <a:latin typeface="メイリオ" panose="020B0604030504040204" pitchFamily="50" charset="-128"/>
                <a:ea typeface="メイリオ" panose="020B0604030504040204" pitchFamily="50" charset="-128"/>
              </a:rPr>
              <a:t>サイトの中にある</a:t>
            </a:r>
            <a:endParaRPr kumimoji="1" lang="en-US" altLang="ja-JP" dirty="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lang="ja-JP" altLang="en-US" dirty="0">
                <a:solidFill>
                  <a:schemeClr val="tx1">
                    <a:lumMod val="95000"/>
                    <a:lumOff val="5000"/>
                  </a:schemeClr>
                </a:solidFill>
                <a:latin typeface="メイリオ" panose="020B0604030504040204" pitchFamily="50" charset="-128"/>
                <a:ea typeface="メイリオ" panose="020B0604030504040204" pitchFamily="50" charset="-128"/>
              </a:rPr>
              <a:t>いろいろな情報から</a:t>
            </a:r>
            <a:endParaRPr lang="en-US" altLang="ja-JP" dirty="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rPr>
              <a:t>「活用できる情報」をえらぼう。</a:t>
            </a:r>
            <a:endParaRPr lang="en-US" altLang="ja-JP"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pic>
        <p:nvPicPr>
          <p:cNvPr id="12" name="グラフィックス 11" descr="右向き指示マーク 単色塗りつぶし">
            <a:extLst>
              <a:ext uri="{FF2B5EF4-FFF2-40B4-BE49-F238E27FC236}">
                <a16:creationId xmlns:a16="http://schemas.microsoft.com/office/drawing/2014/main" id="{28B38D9A-37A7-2555-CE26-8A71B534A9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18150" y="5462123"/>
            <a:ext cx="620601" cy="620601"/>
          </a:xfrm>
          <a:prstGeom prst="rect">
            <a:avLst/>
          </a:prstGeom>
        </p:spPr>
      </p:pic>
      <p:sp>
        <p:nvSpPr>
          <p:cNvPr id="16" name="正方形/長方形 15">
            <a:extLst>
              <a:ext uri="{FF2B5EF4-FFF2-40B4-BE49-F238E27FC236}">
                <a16:creationId xmlns:a16="http://schemas.microsoft.com/office/drawing/2014/main" id="{D7D0DFAF-3165-BB24-A051-FC280D2D86E1}"/>
              </a:ext>
            </a:extLst>
          </p:cNvPr>
          <p:cNvSpPr/>
          <p:nvPr/>
        </p:nvSpPr>
        <p:spPr>
          <a:xfrm>
            <a:off x="8566955" y="4554280"/>
            <a:ext cx="3176160" cy="754811"/>
          </a:xfrm>
          <a:prstGeom prst="rect">
            <a:avLst/>
          </a:prstGeom>
          <a:solidFill>
            <a:schemeClr val="bg1"/>
          </a:solidFill>
          <a:ln>
            <a:solidFill>
              <a:srgbClr val="00B05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a:solidFill>
                  <a:schemeClr val="tx1">
                    <a:lumMod val="95000"/>
                    <a:lumOff val="5000"/>
                  </a:schemeClr>
                </a:solidFill>
                <a:latin typeface="メイリオ" panose="020B0604030504040204" pitchFamily="50" charset="-128"/>
                <a:ea typeface="メイリオ" panose="020B0604030504040204" pitchFamily="50" charset="-128"/>
              </a:rPr>
              <a:t>Wikipedia</a:t>
            </a:r>
            <a:r>
              <a:rPr kumimoji="1" lang="ja-JP" altLang="en-US" sz="1400">
                <a:solidFill>
                  <a:schemeClr val="tx1">
                    <a:lumMod val="95000"/>
                    <a:lumOff val="5000"/>
                  </a:schemeClr>
                </a:solidFill>
                <a:latin typeface="メイリオ" panose="020B0604030504040204" pitchFamily="50" charset="-128"/>
                <a:ea typeface="メイリオ" panose="020B0604030504040204" pitchFamily="50" charset="-128"/>
              </a:rPr>
              <a:t>（ウィキペディア）は</a:t>
            </a:r>
            <a:endParaRPr kumimoji="1" lang="en-US" altLang="ja-JP" sz="140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kumimoji="1" lang="ja-JP" altLang="en-US" sz="1400">
                <a:solidFill>
                  <a:schemeClr val="tx1">
                    <a:lumMod val="95000"/>
                    <a:lumOff val="5000"/>
                  </a:schemeClr>
                </a:solidFill>
                <a:latin typeface="メイリオ" panose="020B0604030504040204" pitchFamily="50" charset="-128"/>
                <a:ea typeface="メイリオ" panose="020B0604030504040204" pitchFamily="50" charset="-128"/>
              </a:rPr>
              <a:t>「誰が」書いた情報か分かるかな？</a:t>
            </a:r>
            <a:endParaRPr kumimoji="1" lang="en-US" altLang="ja-JP" sz="140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8" name="正方形/長方形 17">
            <a:extLst>
              <a:ext uri="{FF2B5EF4-FFF2-40B4-BE49-F238E27FC236}">
                <a16:creationId xmlns:a16="http://schemas.microsoft.com/office/drawing/2014/main" id="{D18D710B-37B3-90ED-7725-A4C1357B6B92}"/>
              </a:ext>
            </a:extLst>
          </p:cNvPr>
          <p:cNvSpPr/>
          <p:nvPr/>
        </p:nvSpPr>
        <p:spPr>
          <a:xfrm rot="20912064">
            <a:off x="153882" y="217353"/>
            <a:ext cx="1786429" cy="39718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rgbClr val="FF6600"/>
                </a:solidFill>
                <a:latin typeface="メイリオ" panose="020B0604030504040204" pitchFamily="50" charset="-128"/>
                <a:ea typeface="メイリオ" panose="020B0604030504040204" pitchFamily="50" charset="-128"/>
              </a:rPr>
              <a:t>やってみよう！</a:t>
            </a:r>
          </a:p>
        </p:txBody>
      </p:sp>
      <p:sp>
        <p:nvSpPr>
          <p:cNvPr id="3" name="正方形/長方形 2">
            <a:extLst>
              <a:ext uri="{FF2B5EF4-FFF2-40B4-BE49-F238E27FC236}">
                <a16:creationId xmlns:a16="http://schemas.microsoft.com/office/drawing/2014/main" id="{F46BD1A4-5CA2-4036-1FCA-4D6F1127247B}"/>
              </a:ext>
            </a:extLst>
          </p:cNvPr>
          <p:cNvSpPr/>
          <p:nvPr/>
        </p:nvSpPr>
        <p:spPr>
          <a:xfrm>
            <a:off x="6036451" y="11915"/>
            <a:ext cx="1634348"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とどうふけん</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C87FDAE8-BAAC-7E6E-8AA6-338697A87002}"/>
              </a:ext>
            </a:extLst>
          </p:cNvPr>
          <p:cNvSpPr/>
          <p:nvPr/>
        </p:nvSpPr>
        <p:spPr>
          <a:xfrm>
            <a:off x="981851" y="2112624"/>
            <a:ext cx="1168682"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けんさく</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grpSp>
        <p:nvGrpSpPr>
          <p:cNvPr id="20" name="グループ化 19">
            <a:extLst>
              <a:ext uri="{FF2B5EF4-FFF2-40B4-BE49-F238E27FC236}">
                <a16:creationId xmlns:a16="http://schemas.microsoft.com/office/drawing/2014/main" id="{88A2F1C8-8FE4-D72A-4A38-A8147C852A8E}"/>
              </a:ext>
            </a:extLst>
          </p:cNvPr>
          <p:cNvGrpSpPr/>
          <p:nvPr/>
        </p:nvGrpSpPr>
        <p:grpSpPr>
          <a:xfrm>
            <a:off x="286940" y="3250232"/>
            <a:ext cx="11684924" cy="3443452"/>
            <a:chOff x="286940" y="3250232"/>
            <a:chExt cx="11684924" cy="3443452"/>
          </a:xfrm>
        </p:grpSpPr>
        <p:sp>
          <p:nvSpPr>
            <p:cNvPr id="13" name="正方形/長方形 12">
              <a:extLst>
                <a:ext uri="{FF2B5EF4-FFF2-40B4-BE49-F238E27FC236}">
                  <a16:creationId xmlns:a16="http://schemas.microsoft.com/office/drawing/2014/main" id="{84CA11BE-D038-0116-EBD7-3B2B36DBF17C}"/>
                </a:ext>
              </a:extLst>
            </p:cNvPr>
            <p:cNvSpPr/>
            <p:nvPr/>
          </p:nvSpPr>
          <p:spPr>
            <a:xfrm>
              <a:off x="286940" y="3250232"/>
              <a:ext cx="11684924" cy="3443452"/>
            </a:xfrm>
            <a:prstGeom prst="rect">
              <a:avLst/>
            </a:prstGeom>
            <a:noFill/>
            <a:ln w="38100">
              <a:solidFill>
                <a:srgbClr val="FF66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800" dirty="0">
                  <a:solidFill>
                    <a:schemeClr val="tx1"/>
                  </a:solidFill>
                  <a:latin typeface="メイリオ"/>
                  <a:ea typeface="メイリオ"/>
                </a:rPr>
                <a:t>①おすすめスポットの「公式サイト」など、</a:t>
              </a:r>
              <a:endParaRPr lang="en-US" altLang="ja-JP" sz="2800" dirty="0">
                <a:solidFill>
                  <a:schemeClr val="tx1"/>
                </a:solidFill>
                <a:latin typeface="メイリオ"/>
                <a:ea typeface="メイリオ"/>
              </a:endParaRPr>
            </a:p>
            <a:p>
              <a:endParaRPr lang="en-US" altLang="ja-JP" sz="1400" dirty="0">
                <a:solidFill>
                  <a:schemeClr val="tx1"/>
                </a:solidFill>
                <a:latin typeface="メイリオ"/>
                <a:ea typeface="メイリオ"/>
              </a:endParaRPr>
            </a:p>
            <a:p>
              <a:r>
                <a:rPr lang="ja-JP" altLang="en-US" sz="2800" dirty="0">
                  <a:solidFill>
                    <a:schemeClr val="tx1"/>
                  </a:solidFill>
                  <a:latin typeface="メイリオ"/>
                  <a:ea typeface="メイリオ"/>
                </a:rPr>
                <a:t>　</a:t>
              </a:r>
              <a:r>
                <a:rPr lang="ja-JP" altLang="en-US" sz="2800" dirty="0">
                  <a:solidFill>
                    <a:schemeClr val="tx1"/>
                  </a:solidFill>
                  <a:highlight>
                    <a:srgbClr val="FFCCCC"/>
                  </a:highlight>
                  <a:latin typeface="メイリオ"/>
                  <a:ea typeface="メイリオ"/>
                </a:rPr>
                <a:t>信頼できるサイト</a:t>
              </a:r>
              <a:r>
                <a:rPr lang="ja-JP" altLang="en-US" sz="2800" dirty="0">
                  <a:solidFill>
                    <a:schemeClr val="tx1"/>
                  </a:solidFill>
                  <a:latin typeface="メイリオ"/>
                  <a:ea typeface="メイリオ"/>
                </a:rPr>
                <a:t>をさがそう。</a:t>
              </a:r>
              <a:endParaRPr lang="en-US" altLang="ja-JP" sz="2800" dirty="0">
                <a:solidFill>
                  <a:schemeClr val="tx1"/>
                </a:solidFill>
                <a:latin typeface="メイリオ"/>
                <a:ea typeface="メイリオ"/>
              </a:endParaRPr>
            </a:p>
            <a:p>
              <a:endParaRPr lang="en-US" altLang="ja-JP" sz="2800" dirty="0">
                <a:solidFill>
                  <a:schemeClr val="tx1"/>
                </a:solidFill>
                <a:latin typeface="メイリオ"/>
                <a:ea typeface="メイリオ"/>
              </a:endParaRPr>
            </a:p>
            <a:p>
              <a:r>
                <a:rPr lang="ja-JP" altLang="en-US" sz="2800" dirty="0">
                  <a:solidFill>
                    <a:schemeClr val="tx1"/>
                  </a:solidFill>
                  <a:latin typeface="メイリオ"/>
                  <a:ea typeface="メイリオ"/>
                </a:rPr>
                <a:t>②さがしたサイトをよく読み、</a:t>
              </a:r>
              <a:endParaRPr lang="en-US" altLang="ja-JP" sz="2800" dirty="0">
                <a:solidFill>
                  <a:schemeClr val="tx1"/>
                </a:solidFill>
                <a:latin typeface="メイリオ"/>
                <a:ea typeface="メイリオ"/>
              </a:endParaRPr>
            </a:p>
            <a:p>
              <a:r>
                <a:rPr lang="ja-JP" altLang="en-US" sz="2800" dirty="0">
                  <a:solidFill>
                    <a:schemeClr val="tx1"/>
                  </a:solidFill>
                  <a:latin typeface="メイリオ"/>
                  <a:ea typeface="メイリオ"/>
                </a:rPr>
                <a:t>　自分の「おすすめ」する気持ちを</a:t>
              </a:r>
              <a:endParaRPr lang="en-US" altLang="ja-JP" sz="2800" dirty="0">
                <a:solidFill>
                  <a:schemeClr val="tx1"/>
                </a:solidFill>
                <a:latin typeface="メイリオ"/>
                <a:ea typeface="メイリオ"/>
              </a:endParaRPr>
            </a:p>
            <a:p>
              <a:endParaRPr lang="en-US" altLang="ja-JP" sz="1200" dirty="0">
                <a:solidFill>
                  <a:schemeClr val="tx1"/>
                </a:solidFill>
                <a:latin typeface="メイリオ"/>
                <a:ea typeface="メイリオ"/>
              </a:endParaRPr>
            </a:p>
            <a:p>
              <a:r>
                <a:rPr lang="ja-JP" altLang="en-US" sz="2800" dirty="0">
                  <a:solidFill>
                    <a:schemeClr val="tx1"/>
                  </a:solidFill>
                  <a:latin typeface="メイリオ"/>
                  <a:ea typeface="メイリオ"/>
                </a:rPr>
                <a:t>　人に説明する時に、</a:t>
              </a:r>
              <a:r>
                <a:rPr lang="ja-JP" altLang="en-US" sz="2800" dirty="0">
                  <a:solidFill>
                    <a:schemeClr val="tx1"/>
                  </a:solidFill>
                  <a:highlight>
                    <a:srgbClr val="FFCCCC"/>
                  </a:highlight>
                  <a:latin typeface="メイリオ"/>
                  <a:ea typeface="メイリオ"/>
                </a:rPr>
                <a:t>効果的な情報を</a:t>
              </a:r>
              <a:r>
                <a:rPr lang="en-US" altLang="ja-JP" sz="2800" dirty="0">
                  <a:solidFill>
                    <a:schemeClr val="tx1"/>
                  </a:solidFill>
                  <a:highlight>
                    <a:srgbClr val="FFCCCC"/>
                  </a:highlight>
                  <a:latin typeface="メイリオ"/>
                  <a:ea typeface="メイリオ"/>
                </a:rPr>
                <a:t>2</a:t>
              </a:r>
              <a:r>
                <a:rPr lang="ja-JP" altLang="en-US" sz="2800" dirty="0">
                  <a:solidFill>
                    <a:schemeClr val="tx1"/>
                  </a:solidFill>
                  <a:highlight>
                    <a:srgbClr val="FFCCCC"/>
                  </a:highlight>
                  <a:latin typeface="メイリオ"/>
                  <a:ea typeface="メイリオ"/>
                </a:rPr>
                <a:t>つ</a:t>
              </a:r>
              <a:r>
                <a:rPr lang="ja-JP" altLang="en-US" sz="2800" dirty="0">
                  <a:solidFill>
                    <a:schemeClr val="tx1"/>
                  </a:solidFill>
                  <a:latin typeface="メイリオ"/>
                  <a:ea typeface="メイリオ"/>
                </a:rPr>
                <a:t>えらぶ。</a:t>
              </a:r>
              <a:endParaRPr lang="en-US" altLang="ja-JP" sz="2800" dirty="0">
                <a:solidFill>
                  <a:schemeClr val="tx1"/>
                </a:solidFill>
                <a:latin typeface="メイリオ"/>
                <a:ea typeface="メイリオ"/>
              </a:endParaRPr>
            </a:p>
            <a:p>
              <a:r>
                <a:rPr lang="ja-JP" altLang="en-US" sz="2800" dirty="0">
                  <a:solidFill>
                    <a:schemeClr val="tx1"/>
                  </a:solidFill>
                  <a:latin typeface="メイリオ"/>
                  <a:ea typeface="メイリオ"/>
                </a:rPr>
                <a:t>　（グラフなどのデータ、写真など）</a:t>
              </a:r>
            </a:p>
          </p:txBody>
        </p:sp>
        <p:sp>
          <p:nvSpPr>
            <p:cNvPr id="8" name="正方形/長方形 7">
              <a:extLst>
                <a:ext uri="{FF2B5EF4-FFF2-40B4-BE49-F238E27FC236}">
                  <a16:creationId xmlns:a16="http://schemas.microsoft.com/office/drawing/2014/main" id="{19E04086-AF58-BBF7-3075-F067C416A7F0}"/>
                </a:ext>
              </a:extLst>
            </p:cNvPr>
            <p:cNvSpPr/>
            <p:nvPr/>
          </p:nvSpPr>
          <p:spPr>
            <a:xfrm>
              <a:off x="513880" y="3600583"/>
              <a:ext cx="1168682"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メイリオ" panose="020B0604030504040204" pitchFamily="50" charset="-128"/>
                  <a:ea typeface="メイリオ" panose="020B0604030504040204" pitchFamily="50" charset="-128"/>
                </a:rPr>
                <a:t>しんらい</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A20B6A68-9690-3AF8-56CE-E4B23A0FFDD0}"/>
                </a:ext>
              </a:extLst>
            </p:cNvPr>
            <p:cNvSpPr/>
            <p:nvPr/>
          </p:nvSpPr>
          <p:spPr>
            <a:xfrm>
              <a:off x="1225079" y="5531766"/>
              <a:ext cx="1168682"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メイリオ" panose="020B0604030504040204" pitchFamily="50" charset="-128"/>
                  <a:ea typeface="メイリオ" panose="020B0604030504040204" pitchFamily="50" charset="-128"/>
                </a:rPr>
                <a:t>せつめい</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a:extLst>
                <a:ext uri="{FF2B5EF4-FFF2-40B4-BE49-F238E27FC236}">
                  <a16:creationId xmlns:a16="http://schemas.microsoft.com/office/drawing/2014/main" id="{787D1781-EEE3-208B-52F5-93EB0E1E2620}"/>
                </a:ext>
              </a:extLst>
            </p:cNvPr>
            <p:cNvSpPr/>
            <p:nvPr/>
          </p:nvSpPr>
          <p:spPr>
            <a:xfrm>
              <a:off x="3699568" y="5523299"/>
              <a:ext cx="1482030"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メイリオ" panose="020B0604030504040204" pitchFamily="50" charset="-128"/>
                  <a:ea typeface="メイリオ" panose="020B0604030504040204" pitchFamily="50" charset="-128"/>
                </a:rPr>
                <a:t>こうかてき</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a:extLst>
                <a:ext uri="{FF2B5EF4-FFF2-40B4-BE49-F238E27FC236}">
                  <a16:creationId xmlns:a16="http://schemas.microsoft.com/office/drawing/2014/main" id="{527BB583-2196-00F3-0E98-9AB63E9EC3D6}"/>
                </a:ext>
              </a:extLst>
            </p:cNvPr>
            <p:cNvSpPr/>
            <p:nvPr/>
          </p:nvSpPr>
          <p:spPr>
            <a:xfrm>
              <a:off x="5050553" y="5517865"/>
              <a:ext cx="1401047"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メイリオ" panose="020B0604030504040204" pitchFamily="50" charset="-128"/>
                  <a:ea typeface="メイリオ" panose="020B0604030504040204" pitchFamily="50" charset="-128"/>
                </a:rPr>
                <a:t>じょうほう</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506252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F1715FE-6B1D-916F-379C-8B0E608EEB30}"/>
              </a:ext>
            </a:extLst>
          </p:cNvPr>
          <p:cNvSpPr txBox="1"/>
          <p:nvPr/>
        </p:nvSpPr>
        <p:spPr>
          <a:xfrm>
            <a:off x="365756" y="216131"/>
            <a:ext cx="11460487" cy="830997"/>
          </a:xfrm>
          <a:prstGeom prst="rect">
            <a:avLst/>
          </a:prstGeom>
          <a:solidFill>
            <a:srgbClr val="CCECFF"/>
          </a:solidFill>
        </p:spPr>
        <p:txBody>
          <a:bodyPr wrap="square">
            <a:spAutoFit/>
          </a:bodyPr>
          <a:lstStyle/>
          <a:p>
            <a:pPr algn="ctr"/>
            <a:r>
              <a:rPr lang="ja-JP" altLang="en-US" sz="2400">
                <a:solidFill>
                  <a:schemeClr val="tx1"/>
                </a:solidFill>
                <a:latin typeface="メイリオ"/>
                <a:ea typeface="メイリオ"/>
              </a:rPr>
              <a:t>自分が住んでいる都道府県にある</a:t>
            </a:r>
            <a:endParaRPr lang="en-US" altLang="ja-JP" sz="2400">
              <a:solidFill>
                <a:schemeClr val="tx1"/>
              </a:solidFill>
              <a:latin typeface="メイリオ"/>
              <a:ea typeface="メイリオ"/>
            </a:endParaRPr>
          </a:p>
          <a:p>
            <a:pPr algn="ctr"/>
            <a:r>
              <a:rPr lang="ja-JP" altLang="en-US" sz="2400" b="1">
                <a:solidFill>
                  <a:schemeClr val="tx1"/>
                </a:solidFill>
                <a:latin typeface="メイリオ"/>
                <a:ea typeface="メイリオ"/>
              </a:rPr>
              <a:t>「他県の人におすすめしたいスポット」</a:t>
            </a:r>
            <a:r>
              <a:rPr kumimoji="1" lang="ja-JP" altLang="en-US" sz="2400">
                <a:solidFill>
                  <a:schemeClr val="tx1"/>
                </a:solidFill>
                <a:latin typeface="メイリオ"/>
                <a:ea typeface="メイリオ"/>
              </a:rPr>
              <a:t>について調べよう</a:t>
            </a:r>
            <a:endParaRPr kumimoji="1" lang="en-US" altLang="ja-JP" sz="2400">
              <a:solidFill>
                <a:schemeClr val="tx1"/>
              </a:solidFill>
              <a:latin typeface="メイリオ"/>
              <a:ea typeface="メイリオ"/>
            </a:endParaRPr>
          </a:p>
        </p:txBody>
      </p:sp>
      <p:sp>
        <p:nvSpPr>
          <p:cNvPr id="6" name="正方形/長方形 5">
            <a:extLst>
              <a:ext uri="{FF2B5EF4-FFF2-40B4-BE49-F238E27FC236}">
                <a16:creationId xmlns:a16="http://schemas.microsoft.com/office/drawing/2014/main" id="{7B0FA6B2-CD18-69D2-AAB6-7DD51D9AD9D0}"/>
              </a:ext>
            </a:extLst>
          </p:cNvPr>
          <p:cNvSpPr/>
          <p:nvPr/>
        </p:nvSpPr>
        <p:spPr>
          <a:xfrm>
            <a:off x="2211185" y="2742810"/>
            <a:ext cx="9615058" cy="1421865"/>
          </a:xfrm>
          <a:prstGeom prst="rect">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例</a:t>
            </a:r>
            <a:r>
              <a:rPr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a:t>
            </a:r>
            <a:endParaRPr lang="en-US" altLang="ja-JP" sz="2000" dirty="0">
              <a:solidFill>
                <a:schemeClr val="tx1">
                  <a:lumMod val="95000"/>
                  <a:lumOff val="5000"/>
                </a:schemeClr>
              </a:solidFill>
              <a:latin typeface="メイリオ" panose="020B0604030504040204" pitchFamily="50" charset="-128"/>
              <a:ea typeface="メイリオ" panose="020B0604030504040204" pitchFamily="50" charset="-128"/>
            </a:endParaRPr>
          </a:p>
          <a:p>
            <a:r>
              <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わたしは〇〇公園をおすすめします。</a:t>
            </a:r>
            <a:r>
              <a:rPr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情報として</a:t>
            </a:r>
            <a:r>
              <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このサイトを選びました。</a:t>
            </a:r>
            <a:endParaRPr kumimoji="1" lang="en-US" altLang="ja-JP" sz="2000" dirty="0">
              <a:solidFill>
                <a:schemeClr val="tx1">
                  <a:lumMod val="95000"/>
                  <a:lumOff val="5000"/>
                </a:schemeClr>
              </a:solidFill>
              <a:latin typeface="メイリオ" panose="020B0604030504040204" pitchFamily="50" charset="-128"/>
              <a:ea typeface="メイリオ" panose="020B0604030504040204" pitchFamily="50" charset="-128"/>
            </a:endParaRPr>
          </a:p>
          <a:p>
            <a:r>
              <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〇〇市が作ったサイトで、〇〇〇〇年に公開されています。</a:t>
            </a:r>
          </a:p>
        </p:txBody>
      </p:sp>
      <p:sp>
        <p:nvSpPr>
          <p:cNvPr id="8" name="正方形/長方形 7">
            <a:extLst>
              <a:ext uri="{FF2B5EF4-FFF2-40B4-BE49-F238E27FC236}">
                <a16:creationId xmlns:a16="http://schemas.microsoft.com/office/drawing/2014/main" id="{52B40E1C-8B2D-CF08-3FEA-DE7F5A57D468}"/>
              </a:ext>
            </a:extLst>
          </p:cNvPr>
          <p:cNvSpPr/>
          <p:nvPr/>
        </p:nvSpPr>
        <p:spPr>
          <a:xfrm>
            <a:off x="1854200" y="4812567"/>
            <a:ext cx="9972043" cy="1816217"/>
          </a:xfrm>
          <a:prstGeom prst="rect">
            <a:avLst/>
          </a:prstGeom>
          <a:solidFill>
            <a:srgbClr val="FFFF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例</a:t>
            </a:r>
            <a:r>
              <a:rPr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a:t>
            </a:r>
            <a:endParaRPr lang="en-US" altLang="ja-JP" sz="2000" dirty="0">
              <a:solidFill>
                <a:schemeClr val="tx1">
                  <a:lumMod val="95000"/>
                  <a:lumOff val="5000"/>
                </a:schemeClr>
              </a:solidFill>
              <a:latin typeface="メイリオ" panose="020B0604030504040204" pitchFamily="50" charset="-128"/>
              <a:ea typeface="メイリオ" panose="020B0604030504040204" pitchFamily="50" charset="-128"/>
            </a:endParaRPr>
          </a:p>
          <a:p>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サイトの情報</a:t>
            </a:r>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〇〇公園は〇〇駅から歩いて〇分と電車で行きやすく、予約すればバーベキューもできます。</a:t>
            </a:r>
            <a:endParaRPr kumimoji="1" lang="en-US" altLang="ja-JP" sz="2000" dirty="0">
              <a:solidFill>
                <a:schemeClr val="tx1">
                  <a:lumMod val="95000"/>
                  <a:lumOff val="5000"/>
                </a:schemeClr>
              </a:solidFill>
              <a:latin typeface="メイリオ" panose="020B0604030504040204" pitchFamily="50" charset="-128"/>
              <a:ea typeface="メイリオ" panose="020B0604030504040204" pitchFamily="50" charset="-128"/>
            </a:endParaRPr>
          </a:p>
          <a:p>
            <a:r>
              <a:rPr kumimoji="1"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solidFill>
                  <a:srgbClr val="FF0000"/>
                </a:solidFill>
                <a:latin typeface="メイリオ" panose="020B0604030504040204" pitchFamily="50" charset="-128"/>
                <a:ea typeface="メイリオ" panose="020B0604030504040204" pitchFamily="50" charset="-128"/>
              </a:rPr>
              <a:t>自分の体験や気持ち</a:t>
            </a:r>
            <a:r>
              <a:rPr kumimoji="1"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わたし</a:t>
            </a:r>
            <a:r>
              <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もサッカークラブの</a:t>
            </a:r>
            <a:r>
              <a:rPr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友だち</a:t>
            </a:r>
            <a:r>
              <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とバーベキューをしたことがあり、</a:t>
            </a:r>
            <a:r>
              <a:rPr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きれいに整えられ</a:t>
            </a:r>
            <a:r>
              <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ていて、楽しくすごせました。</a:t>
            </a:r>
          </a:p>
        </p:txBody>
      </p:sp>
      <p:sp>
        <p:nvSpPr>
          <p:cNvPr id="9" name="正方形/長方形 8">
            <a:extLst>
              <a:ext uri="{FF2B5EF4-FFF2-40B4-BE49-F238E27FC236}">
                <a16:creationId xmlns:a16="http://schemas.microsoft.com/office/drawing/2014/main" id="{C33F29C2-574C-D928-DB2E-4980A370F3DA}"/>
              </a:ext>
            </a:extLst>
          </p:cNvPr>
          <p:cNvSpPr/>
          <p:nvPr/>
        </p:nvSpPr>
        <p:spPr>
          <a:xfrm rot="20912064">
            <a:off x="153882" y="217353"/>
            <a:ext cx="1786429" cy="39718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rgbClr val="FF6600"/>
                </a:solidFill>
                <a:latin typeface="メイリオ" panose="020B0604030504040204" pitchFamily="50" charset="-128"/>
                <a:ea typeface="メイリオ" panose="020B0604030504040204" pitchFamily="50" charset="-128"/>
              </a:rPr>
              <a:t>やってみよう！</a:t>
            </a:r>
          </a:p>
        </p:txBody>
      </p:sp>
      <p:sp>
        <p:nvSpPr>
          <p:cNvPr id="2" name="正方形/長方形 1">
            <a:extLst>
              <a:ext uri="{FF2B5EF4-FFF2-40B4-BE49-F238E27FC236}">
                <a16:creationId xmlns:a16="http://schemas.microsoft.com/office/drawing/2014/main" id="{E92634E7-AB91-7DF4-C7FF-E217B1C95A4C}"/>
              </a:ext>
            </a:extLst>
          </p:cNvPr>
          <p:cNvSpPr/>
          <p:nvPr/>
        </p:nvSpPr>
        <p:spPr>
          <a:xfrm>
            <a:off x="6036451" y="11915"/>
            <a:ext cx="1634348"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とどうふけん</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grpSp>
        <p:nvGrpSpPr>
          <p:cNvPr id="13" name="グループ化 12">
            <a:extLst>
              <a:ext uri="{FF2B5EF4-FFF2-40B4-BE49-F238E27FC236}">
                <a16:creationId xmlns:a16="http://schemas.microsoft.com/office/drawing/2014/main" id="{27411C9A-E041-8816-2C6B-250F4E6AF3A1}"/>
              </a:ext>
            </a:extLst>
          </p:cNvPr>
          <p:cNvGrpSpPr/>
          <p:nvPr/>
        </p:nvGrpSpPr>
        <p:grpSpPr>
          <a:xfrm>
            <a:off x="247223" y="1018018"/>
            <a:ext cx="12308844" cy="3817432"/>
            <a:chOff x="365756" y="1115669"/>
            <a:chExt cx="12308844" cy="3817432"/>
          </a:xfrm>
        </p:grpSpPr>
        <p:sp>
          <p:nvSpPr>
            <p:cNvPr id="15" name="正方形/長方形 14">
              <a:extLst>
                <a:ext uri="{FF2B5EF4-FFF2-40B4-BE49-F238E27FC236}">
                  <a16:creationId xmlns:a16="http://schemas.microsoft.com/office/drawing/2014/main" id="{C5A8803D-0F72-9AEB-2018-F3041F6A13AE}"/>
                </a:ext>
              </a:extLst>
            </p:cNvPr>
            <p:cNvSpPr/>
            <p:nvPr/>
          </p:nvSpPr>
          <p:spPr>
            <a:xfrm>
              <a:off x="365756" y="1354197"/>
              <a:ext cx="12308844" cy="35789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ja-JP" altLang="en-US" sz="2800" b="1" dirty="0">
                  <a:solidFill>
                    <a:schemeClr val="tx1"/>
                  </a:solidFill>
                  <a:latin typeface="メイリオ"/>
                  <a:ea typeface="メイリオ"/>
                </a:rPr>
                <a:t>３．グループの人たちに紹介しよう</a:t>
              </a:r>
              <a:endParaRPr lang="en-US" altLang="ja-JP" sz="2800" b="1" dirty="0">
                <a:solidFill>
                  <a:schemeClr val="tx1"/>
                </a:solidFill>
                <a:latin typeface="メイリオ"/>
                <a:ea typeface="メイリオ"/>
              </a:endParaRPr>
            </a:p>
            <a:p>
              <a:r>
                <a:rPr lang="ja-JP" altLang="en-US" sz="2800" dirty="0">
                  <a:solidFill>
                    <a:schemeClr val="tx1"/>
                  </a:solidFill>
                  <a:latin typeface="メイリオ"/>
                  <a:ea typeface="メイリオ"/>
                </a:rPr>
                <a:t>①おすすめスポットと、えらんだサイトを紹介し、</a:t>
              </a:r>
              <a:endParaRPr lang="en-US" altLang="ja-JP" sz="2800" dirty="0">
                <a:solidFill>
                  <a:schemeClr val="tx1"/>
                </a:solidFill>
                <a:latin typeface="メイリオ"/>
                <a:ea typeface="メイリオ"/>
              </a:endParaRPr>
            </a:p>
            <a:p>
              <a:endParaRPr lang="en-US" altLang="ja-JP" sz="700" dirty="0">
                <a:solidFill>
                  <a:schemeClr val="tx1"/>
                </a:solidFill>
                <a:latin typeface="メイリオ"/>
                <a:ea typeface="メイリオ"/>
              </a:endParaRPr>
            </a:p>
            <a:p>
              <a:r>
                <a:rPr lang="ja-JP" altLang="en-US" sz="2800" dirty="0">
                  <a:solidFill>
                    <a:schemeClr val="tx1"/>
                  </a:solidFill>
                  <a:latin typeface="メイリオ"/>
                  <a:ea typeface="メイリオ"/>
                </a:rPr>
                <a:t>　「信頼できるサイト」であると考えた理由を説明する。</a:t>
              </a:r>
              <a:endParaRPr lang="en-US" altLang="ja-JP" sz="2800" dirty="0">
                <a:solidFill>
                  <a:schemeClr val="tx1"/>
                </a:solidFill>
                <a:latin typeface="メイリオ"/>
                <a:ea typeface="メイリオ"/>
              </a:endParaRPr>
            </a:p>
            <a:p>
              <a:endParaRPr lang="en-US" altLang="ja-JP" sz="2800" dirty="0">
                <a:solidFill>
                  <a:schemeClr val="tx1"/>
                </a:solidFill>
                <a:latin typeface="メイリオ"/>
                <a:ea typeface="メイリオ"/>
              </a:endParaRPr>
            </a:p>
            <a:p>
              <a:endParaRPr lang="en-US" altLang="ja-JP" sz="2800" dirty="0">
                <a:solidFill>
                  <a:schemeClr val="tx1"/>
                </a:solidFill>
                <a:latin typeface="メイリオ"/>
                <a:ea typeface="メイリオ"/>
              </a:endParaRPr>
            </a:p>
            <a:p>
              <a:endParaRPr lang="en-US" altLang="ja-JP" sz="2800" dirty="0">
                <a:solidFill>
                  <a:schemeClr val="tx1"/>
                </a:solidFill>
                <a:latin typeface="メイリオ"/>
                <a:ea typeface="メイリオ"/>
              </a:endParaRPr>
            </a:p>
            <a:p>
              <a:br>
                <a:rPr lang="en-US" altLang="ja-JP" sz="2800" dirty="0">
                  <a:solidFill>
                    <a:schemeClr val="tx1"/>
                  </a:solidFill>
                  <a:latin typeface="メイリオ"/>
                  <a:ea typeface="メイリオ"/>
                </a:rPr>
              </a:br>
              <a:r>
                <a:rPr lang="ja-JP" altLang="en-US" sz="2800" dirty="0">
                  <a:solidFill>
                    <a:schemeClr val="tx1"/>
                  </a:solidFill>
                  <a:latin typeface="メイリオ"/>
                  <a:ea typeface="メイリオ"/>
                </a:rPr>
                <a:t>②サイトからえらんだ</a:t>
              </a:r>
              <a:r>
                <a:rPr lang="en-US" altLang="ja-JP" sz="2800" dirty="0">
                  <a:solidFill>
                    <a:schemeClr val="tx1"/>
                  </a:solidFill>
                  <a:latin typeface="メイリオ"/>
                  <a:ea typeface="メイリオ"/>
                </a:rPr>
                <a:t>2</a:t>
              </a:r>
              <a:r>
                <a:rPr lang="ja-JP" altLang="en-US" sz="2800" dirty="0">
                  <a:solidFill>
                    <a:schemeClr val="tx1"/>
                  </a:solidFill>
                  <a:latin typeface="メイリオ"/>
                  <a:ea typeface="メイリオ"/>
                </a:rPr>
                <a:t>つの情報と、自分の体験や気持ちを説明する。</a:t>
              </a:r>
              <a:endParaRPr lang="en-US" altLang="ja-JP" sz="2800" dirty="0">
                <a:solidFill>
                  <a:schemeClr val="tx1"/>
                </a:solidFill>
                <a:latin typeface="メイリオ"/>
                <a:ea typeface="メイリオ"/>
              </a:endParaRPr>
            </a:p>
          </p:txBody>
        </p:sp>
        <p:sp>
          <p:nvSpPr>
            <p:cNvPr id="4" name="正方形/長方形 3">
              <a:extLst>
                <a:ext uri="{FF2B5EF4-FFF2-40B4-BE49-F238E27FC236}">
                  <a16:creationId xmlns:a16="http://schemas.microsoft.com/office/drawing/2014/main" id="{EA50FA7C-4965-FF95-F141-ADBCA3667759}"/>
                </a:ext>
              </a:extLst>
            </p:cNvPr>
            <p:cNvSpPr/>
            <p:nvPr/>
          </p:nvSpPr>
          <p:spPr>
            <a:xfrm>
              <a:off x="6853625" y="1514474"/>
              <a:ext cx="1359042"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しょうかい</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5" name="正方形/長方形 4">
              <a:extLst>
                <a:ext uri="{FF2B5EF4-FFF2-40B4-BE49-F238E27FC236}">
                  <a16:creationId xmlns:a16="http://schemas.microsoft.com/office/drawing/2014/main" id="{290FA116-1992-648F-62CA-F8CB008B7BE8}"/>
                </a:ext>
              </a:extLst>
            </p:cNvPr>
            <p:cNvSpPr/>
            <p:nvPr/>
          </p:nvSpPr>
          <p:spPr>
            <a:xfrm>
              <a:off x="4059625" y="1115669"/>
              <a:ext cx="1359042"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しょうかい</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C21DE6D0-24D4-138C-F986-54CFDC33CE53}"/>
                </a:ext>
              </a:extLst>
            </p:cNvPr>
            <p:cNvSpPr/>
            <p:nvPr/>
          </p:nvSpPr>
          <p:spPr>
            <a:xfrm>
              <a:off x="815720" y="2119534"/>
              <a:ext cx="1359042"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しんらい</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DA32C76C-9B9C-432C-9091-206184F68F70}"/>
                </a:ext>
              </a:extLst>
            </p:cNvPr>
            <p:cNvSpPr/>
            <p:nvPr/>
          </p:nvSpPr>
          <p:spPr>
            <a:xfrm>
              <a:off x="7603064" y="2108374"/>
              <a:ext cx="1359042"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せつめい</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1E6A3E01-FE49-4577-3098-20843EB915B1}"/>
                </a:ext>
              </a:extLst>
            </p:cNvPr>
            <p:cNvSpPr/>
            <p:nvPr/>
          </p:nvSpPr>
          <p:spPr>
            <a:xfrm>
              <a:off x="7158425" y="4225193"/>
              <a:ext cx="1359042"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たいけん</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244BBF5A-FE91-2FD8-16D5-FE70910710AA}"/>
                </a:ext>
              </a:extLst>
            </p:cNvPr>
            <p:cNvSpPr/>
            <p:nvPr/>
          </p:nvSpPr>
          <p:spPr>
            <a:xfrm>
              <a:off x="9567331" y="4225193"/>
              <a:ext cx="1359042"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せつめい</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grpSp>
      <p:sp>
        <p:nvSpPr>
          <p:cNvPr id="14" name="正方形/長方形 13">
            <a:extLst>
              <a:ext uri="{FF2B5EF4-FFF2-40B4-BE49-F238E27FC236}">
                <a16:creationId xmlns:a16="http://schemas.microsoft.com/office/drawing/2014/main" id="{D73DA92F-7D7F-F09C-2417-B485B1AC2935}"/>
              </a:ext>
            </a:extLst>
          </p:cNvPr>
          <p:cNvSpPr/>
          <p:nvPr/>
        </p:nvSpPr>
        <p:spPr>
          <a:xfrm>
            <a:off x="9901625" y="4986445"/>
            <a:ext cx="1359042" cy="356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よやく</a:t>
            </a:r>
            <a:endParaRPr kumimoji="1" lang="en-US" altLang="ja-JP" sz="12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9187258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AC8B651FE8FAB4980A0CD832FD20183" ma:contentTypeVersion="15" ma:contentTypeDescription="新しいドキュメントを作成します。" ma:contentTypeScope="" ma:versionID="6cec9c4575384e6832828b850fb3d8ca">
  <xsd:schema xmlns:xsd="http://www.w3.org/2001/XMLSchema" xmlns:xs="http://www.w3.org/2001/XMLSchema" xmlns:p="http://schemas.microsoft.com/office/2006/metadata/properties" xmlns:ns2="ceeaadb8-670c-4bbc-bf54-732c07c9b9a6" xmlns:ns3="9240f669-f077-4ccc-9b51-f4d7bb1f72fc" targetNamespace="http://schemas.microsoft.com/office/2006/metadata/properties" ma:root="true" ma:fieldsID="b232b3d882ab0768955b1b696fb1577d" ns2:_="" ns3:_="">
    <xsd:import namespace="ceeaadb8-670c-4bbc-bf54-732c07c9b9a6"/>
    <xsd:import namespace="9240f669-f077-4ccc-9b51-f4d7bb1f72f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3:SharedWithUsers" minOccurs="0"/>
                <xsd:element ref="ns3:SharedWithDetail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eaadb8-670c-4bbc-bf54-732c07c9b9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6636be5e-3ab2-4972-9ba5-a3fa17e616c9"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40f669-f077-4ccc-9b51-f4d7bb1f72f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bfa36a7-b595-4603-9458-511d54251f81}" ma:internalName="TaxCatchAll" ma:showField="CatchAllData" ma:web="9240f669-f077-4ccc-9b51-f4d7bb1f72f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eeaadb8-670c-4bbc-bf54-732c07c9b9a6">
      <Terms xmlns="http://schemas.microsoft.com/office/infopath/2007/PartnerControls"/>
    </lcf76f155ced4ddcb4097134ff3c332f>
    <TaxCatchAll xmlns="9240f669-f077-4ccc-9b51-f4d7bb1f72fc" xsi:nil="true"/>
  </documentManagement>
</p:properties>
</file>

<file path=customXml/itemProps1.xml><?xml version="1.0" encoding="utf-8"?>
<ds:datastoreItem xmlns:ds="http://schemas.openxmlformats.org/officeDocument/2006/customXml" ds:itemID="{393020E4-B399-450C-9A5E-F4F03483DFA3}"/>
</file>

<file path=customXml/itemProps2.xml><?xml version="1.0" encoding="utf-8"?>
<ds:datastoreItem xmlns:ds="http://schemas.openxmlformats.org/officeDocument/2006/customXml" ds:itemID="{79681096-A76A-4D05-B709-2DBF98414200}"/>
</file>

<file path=customXml/itemProps3.xml><?xml version="1.0" encoding="utf-8"?>
<ds:datastoreItem xmlns:ds="http://schemas.openxmlformats.org/officeDocument/2006/customXml" ds:itemID="{EB19890C-033F-4E43-BC96-47ABE118C79F}"/>
</file>

<file path=docProps/app.xml><?xml version="1.0" encoding="utf-8"?>
<Properties xmlns="http://schemas.openxmlformats.org/officeDocument/2006/extended-properties" xmlns:vt="http://schemas.openxmlformats.org/officeDocument/2006/docPropsVTypes">
  <TotalTime>0</TotalTime>
  <Words>1665</Words>
  <Application>Microsoft Office PowerPoint</Application>
  <PresentationFormat>ワイド画面</PresentationFormat>
  <Paragraphs>302</Paragraphs>
  <Slides>7</Slides>
  <Notes>7</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メイリオ</vt: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2025-11-07T08:09:52Z</dcterms:created>
  <dcterms:modified xsi:type="dcterms:W3CDTF">2025-11-07T08:12:28Z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0x010100DAC8B651FE8FAB4980A0CD832FD20183</vt:lpwstr>
  </property>
</Properties>
</file>