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authors.xml" ContentType="application/vnd.ms-powerpoint.author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99FF"/>
    <a:srgbClr val="FFCCFF"/>
    <a:srgbClr val="CCFFFF"/>
    <a:srgbClr val="CCECFF"/>
    <a:srgbClr val="FFFFCC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6E5C6A-5B4D-4BD2-A334-5A35003417A2}" v="6" dt="2025-10-09T01:56:20.2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6A3A3-59B5-44C5-84A8-1009B38AE0BD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980AD-B1EB-474D-AB5D-2CEF22CB1C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6938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付箋は</a:t>
            </a:r>
            <a:r>
              <a:rPr kumimoji="1" lang="en-US" altLang="ja-JP"/>
              <a:t>20</a:t>
            </a:r>
            <a:r>
              <a:rPr kumimoji="1" lang="ja-JP" altLang="en-US"/>
              <a:t>枚重ねています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9980AD-B1EB-474D-AB5D-2CEF22CB1CE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4777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付箋は</a:t>
            </a:r>
            <a:r>
              <a:rPr kumimoji="1" lang="en-US" altLang="ja-JP"/>
              <a:t>20</a:t>
            </a:r>
            <a:r>
              <a:rPr kumimoji="1" lang="ja-JP" altLang="en-US"/>
              <a:t>枚重ねています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9980AD-B1EB-474D-AB5D-2CEF22CB1CE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2341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付箋は</a:t>
            </a:r>
            <a:r>
              <a:rPr kumimoji="1" lang="en-US" altLang="ja-JP"/>
              <a:t>20</a:t>
            </a:r>
            <a:r>
              <a:rPr kumimoji="1" lang="ja-JP" altLang="en-US"/>
              <a:t>枚重ねています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9980AD-B1EB-474D-AB5D-2CEF22CB1C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4541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A59237-4639-7553-7AFC-68F99ADBF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ECC3941-CE05-E94B-DA9D-8E499441D0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5F62353-DC5A-5B40-49F2-14CBA1759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A559F3-A68A-9B95-81D5-DE2548F5C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FDA8F1-A536-3502-57F0-E65BDE7EB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3071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3D38F2-8AB0-18A6-76D4-EA3F0D1B3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DDBD09D-E0D8-D35D-494B-B83EF04287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FDD1B8-E16C-9C20-FF49-4487F4891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223DD6-1397-1F33-FBEA-4F5E7732F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77351C-3112-5B8F-F2BF-2273267E1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1531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514D9E3-19BB-5BDA-541D-2A682F2B4E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F29D7E1-0CE2-8640-31D2-8F1531FE29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42220C-F1F4-8720-254B-A21E98C63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6120CC-ACF1-A336-6E3D-F04CC3DAB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79D976-0C9A-5EB4-8263-1BBD8F6CA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3813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078256-8CC5-BE3F-BE18-9C272B555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F1EA529-563C-0121-7780-967C7388A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49EF1D-12F4-4243-B450-000A27DBB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B08631-EF19-6082-EE92-B78980197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0A615C-1EBF-C8D4-CB46-366C1CAE1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151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9FDBEB-DDA5-8CB3-3B8F-CCBAE7666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0060AEA-AA32-1DB6-20D4-BCC8B45D18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67A516-4C43-15DF-7D1A-988DE8775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14C00C-DB55-61C7-6D4D-757C7444E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76BAE2F-17CC-C261-29FA-CE90F357A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713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375990-A367-CC9E-1132-51D549E9C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D4B03E-22AA-47AE-231F-383871F155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D23E02-0CB7-BA3E-420C-D7878A16D0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A845D3B-008F-2F72-8469-C0375E204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395D237-CD20-4FD0-56A8-D9F152A66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DACCCDC-E7EB-F031-2C64-CBF63C4E0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6656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D81D79-11E5-C318-47D1-CA973EF90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13D57C8-70CE-E195-DE66-8749A0022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140F751-7BEB-9D29-3CDB-697B128065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FCA29B0-569B-E53B-9195-2BC314EE27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6F56098-C722-0C15-AD27-F3988436A6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1C3C7D5-BBFD-C57C-BA9B-3CCDCCE08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4ED9D7C-6E29-ACD6-55C6-785202E6E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C64CE0C-B86A-1035-AC90-8BB391867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179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01900A-88B0-C8CF-FC8D-56FEC91D7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159B2E5-0A32-DDA4-B191-8D92CBFAA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7999E4-776E-BFCD-981B-8390FD664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D6790AD-929B-B188-8F9D-F09D5A652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265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36D6613-7258-AB94-52C6-AB57487FB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16CBED-0B5B-9D51-24C1-EB8E3AF8D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E8751FF-028E-D259-0569-9342C1450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990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BCF704-C473-703C-7EB4-346CD4641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B14113-C442-EE2B-083D-E94771875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39F3B37-E729-C68F-40CA-9C6A10171B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68C6451-39A6-657C-96C9-DFFA55999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38FD1C6-20EB-10E8-8E1D-64979B6B8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56A2756-F870-2F25-88CE-D0B63CA81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2655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8A0ED9-B77E-BA9F-1340-5243ACEFA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A849320-D868-DE0E-7E17-5E811AA786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F36B098-126D-C087-4531-A023DE4727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D010D88-992D-79AF-B5B9-8F40B95B1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15E6538-37E2-3657-90F5-0B79B7A1C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A7CB44-88F6-CFCE-6187-6DA7A6787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078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FDA16F4-CDCB-7A31-5704-7483D0D1F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96ABC92-D112-6B5D-D45C-9798AC1AEC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189B10-4951-7DA5-69DC-DD41EA0399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E710F-057C-4A95-B019-35C70B2569EE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0DF049-43B2-AF9C-5B15-60B8E2713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94C1311-4DDB-C0F5-664E-BFE8976BAF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9377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8806E8D-2482-15CA-0768-D61BA1E5D54D}"/>
              </a:ext>
            </a:extLst>
          </p:cNvPr>
          <p:cNvSpPr/>
          <p:nvPr/>
        </p:nvSpPr>
        <p:spPr>
          <a:xfrm>
            <a:off x="145489" y="92583"/>
            <a:ext cx="11969750" cy="55033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>
                <a:solidFill>
                  <a:srgbClr val="000000"/>
                </a:solidFill>
                <a:latin typeface="ＭＳ Ｐゴシック"/>
                <a:ea typeface="ＭＳ Ｐゴシック"/>
              </a:rPr>
              <a:t> 良い発表とは：内容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1F3BDFD-6960-B1AA-4BA7-644C0A7B9A38}"/>
              </a:ext>
            </a:extLst>
          </p:cNvPr>
          <p:cNvSpPr/>
          <p:nvPr/>
        </p:nvSpPr>
        <p:spPr>
          <a:xfrm>
            <a:off x="225318" y="887276"/>
            <a:ext cx="1992216" cy="1120047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217B62A-8820-0528-6AAA-1AA3E40786B7}"/>
              </a:ext>
            </a:extLst>
          </p:cNvPr>
          <p:cNvSpPr/>
          <p:nvPr/>
        </p:nvSpPr>
        <p:spPr>
          <a:xfrm>
            <a:off x="225318" y="887276"/>
            <a:ext cx="1992216" cy="1120047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B1B4698-C3F3-C310-F7A0-813DB0DC8507}"/>
              </a:ext>
            </a:extLst>
          </p:cNvPr>
          <p:cNvSpPr/>
          <p:nvPr/>
        </p:nvSpPr>
        <p:spPr>
          <a:xfrm>
            <a:off x="225318" y="887276"/>
            <a:ext cx="1992216" cy="1120047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30FDAD0-BAEE-F6CD-38C8-4B590C7695BD}"/>
              </a:ext>
            </a:extLst>
          </p:cNvPr>
          <p:cNvSpPr/>
          <p:nvPr/>
        </p:nvSpPr>
        <p:spPr>
          <a:xfrm>
            <a:off x="225318" y="887276"/>
            <a:ext cx="1992216" cy="1120047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8C01DFA-CD4B-F672-0A6F-22FB7499E978}"/>
              </a:ext>
            </a:extLst>
          </p:cNvPr>
          <p:cNvSpPr/>
          <p:nvPr/>
        </p:nvSpPr>
        <p:spPr>
          <a:xfrm>
            <a:off x="225318" y="887276"/>
            <a:ext cx="1992216" cy="1120047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9DF4701-02C3-C1F7-8FF8-6BEB66FA3776}"/>
              </a:ext>
            </a:extLst>
          </p:cNvPr>
          <p:cNvSpPr/>
          <p:nvPr/>
        </p:nvSpPr>
        <p:spPr>
          <a:xfrm>
            <a:off x="225318" y="887276"/>
            <a:ext cx="1992216" cy="1120047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58C9B2E-1970-2462-EC23-4F0BC569657F}"/>
              </a:ext>
            </a:extLst>
          </p:cNvPr>
          <p:cNvSpPr/>
          <p:nvPr/>
        </p:nvSpPr>
        <p:spPr>
          <a:xfrm>
            <a:off x="225318" y="887276"/>
            <a:ext cx="1992216" cy="1120047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56679A6-4087-4788-5039-23B88D2C9F56}"/>
              </a:ext>
            </a:extLst>
          </p:cNvPr>
          <p:cNvSpPr/>
          <p:nvPr/>
        </p:nvSpPr>
        <p:spPr>
          <a:xfrm>
            <a:off x="225318" y="887276"/>
            <a:ext cx="1992216" cy="1120047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9AD301D-7C2B-7898-CC82-E24E6D2A143E}"/>
              </a:ext>
            </a:extLst>
          </p:cNvPr>
          <p:cNvSpPr/>
          <p:nvPr/>
        </p:nvSpPr>
        <p:spPr>
          <a:xfrm>
            <a:off x="225318" y="887276"/>
            <a:ext cx="1992216" cy="1120047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6C821A2-22F0-A17B-749D-88BD83EB333F}"/>
              </a:ext>
            </a:extLst>
          </p:cNvPr>
          <p:cNvSpPr/>
          <p:nvPr/>
        </p:nvSpPr>
        <p:spPr>
          <a:xfrm>
            <a:off x="225318" y="887276"/>
            <a:ext cx="1992216" cy="1120047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9B9FF2C-618D-6476-23DD-927443A2D623}"/>
              </a:ext>
            </a:extLst>
          </p:cNvPr>
          <p:cNvSpPr/>
          <p:nvPr/>
        </p:nvSpPr>
        <p:spPr>
          <a:xfrm>
            <a:off x="225318" y="887276"/>
            <a:ext cx="1992216" cy="1120047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8FE751B-0427-0E1F-1ADB-DF15729B97DF}"/>
              </a:ext>
            </a:extLst>
          </p:cNvPr>
          <p:cNvSpPr/>
          <p:nvPr/>
        </p:nvSpPr>
        <p:spPr>
          <a:xfrm>
            <a:off x="225318" y="887276"/>
            <a:ext cx="1992216" cy="1120047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7D0EF5E-1750-9633-34DD-C3464A155B7E}"/>
              </a:ext>
            </a:extLst>
          </p:cNvPr>
          <p:cNvSpPr/>
          <p:nvPr/>
        </p:nvSpPr>
        <p:spPr>
          <a:xfrm>
            <a:off x="225318" y="887276"/>
            <a:ext cx="1992216" cy="1120047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4209761C-16BB-DDF4-2600-A1990A852E8B}"/>
              </a:ext>
            </a:extLst>
          </p:cNvPr>
          <p:cNvSpPr/>
          <p:nvPr/>
        </p:nvSpPr>
        <p:spPr>
          <a:xfrm>
            <a:off x="225318" y="887276"/>
            <a:ext cx="1992216" cy="1120047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D2B1237-AF38-D2E0-8874-8022352A6A4F}"/>
              </a:ext>
            </a:extLst>
          </p:cNvPr>
          <p:cNvSpPr/>
          <p:nvPr/>
        </p:nvSpPr>
        <p:spPr>
          <a:xfrm>
            <a:off x="225318" y="887276"/>
            <a:ext cx="1992216" cy="1120047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28405BD-6C6E-FF6D-2E40-89EE8CE843BD}"/>
              </a:ext>
            </a:extLst>
          </p:cNvPr>
          <p:cNvSpPr/>
          <p:nvPr/>
        </p:nvSpPr>
        <p:spPr>
          <a:xfrm>
            <a:off x="225318" y="887276"/>
            <a:ext cx="1992216" cy="1120047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D282EF3-FF9F-336F-F808-6F43A356684E}"/>
              </a:ext>
            </a:extLst>
          </p:cNvPr>
          <p:cNvSpPr/>
          <p:nvPr/>
        </p:nvSpPr>
        <p:spPr>
          <a:xfrm>
            <a:off x="225318" y="887276"/>
            <a:ext cx="1992216" cy="1120047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521BCE8-DEA7-039F-1918-ED39ADFF2C50}"/>
              </a:ext>
            </a:extLst>
          </p:cNvPr>
          <p:cNvSpPr/>
          <p:nvPr/>
        </p:nvSpPr>
        <p:spPr>
          <a:xfrm>
            <a:off x="225318" y="887276"/>
            <a:ext cx="1992216" cy="1120047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2076C06D-C3F8-25DF-E713-75CC69240678}"/>
              </a:ext>
            </a:extLst>
          </p:cNvPr>
          <p:cNvSpPr/>
          <p:nvPr/>
        </p:nvSpPr>
        <p:spPr>
          <a:xfrm>
            <a:off x="225318" y="887276"/>
            <a:ext cx="1992216" cy="1120047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6A37F0EF-C09C-285C-46AF-F12B88AE5941}"/>
              </a:ext>
            </a:extLst>
          </p:cNvPr>
          <p:cNvSpPr/>
          <p:nvPr/>
        </p:nvSpPr>
        <p:spPr>
          <a:xfrm>
            <a:off x="225318" y="887276"/>
            <a:ext cx="1992216" cy="1120047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38488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8806E8D-2482-15CA-0768-D61BA1E5D54D}"/>
              </a:ext>
            </a:extLst>
          </p:cNvPr>
          <p:cNvSpPr/>
          <p:nvPr/>
        </p:nvSpPr>
        <p:spPr>
          <a:xfrm>
            <a:off x="145489" y="92583"/>
            <a:ext cx="11969750" cy="550333"/>
          </a:xfrm>
          <a:prstGeom prst="rect">
            <a:avLst/>
          </a:prstGeom>
          <a:solidFill>
            <a:srgbClr val="CCEC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sz="2000" b="1">
                <a:solidFill>
                  <a:srgbClr val="000000"/>
                </a:solidFill>
                <a:latin typeface="ＭＳ Ｐゴシック"/>
                <a:ea typeface="ＭＳ Ｐゴシック"/>
              </a:rPr>
              <a:t> 良い発表とは：見せ方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4577FE1-CB03-8B19-98A3-303689872E1B}"/>
              </a:ext>
            </a:extLst>
          </p:cNvPr>
          <p:cNvSpPr/>
          <p:nvPr/>
        </p:nvSpPr>
        <p:spPr>
          <a:xfrm>
            <a:off x="145489" y="800189"/>
            <a:ext cx="1992216" cy="1120047"/>
          </a:xfrm>
          <a:prstGeom prst="rect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F5BEAC7-A956-9155-5D35-E131F06E922F}"/>
              </a:ext>
            </a:extLst>
          </p:cNvPr>
          <p:cNvSpPr/>
          <p:nvPr/>
        </p:nvSpPr>
        <p:spPr>
          <a:xfrm>
            <a:off x="145489" y="800189"/>
            <a:ext cx="1992216" cy="1120047"/>
          </a:xfrm>
          <a:prstGeom prst="rect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FF656A3-0175-5170-4FF2-656CF3D5B9E6}"/>
              </a:ext>
            </a:extLst>
          </p:cNvPr>
          <p:cNvSpPr/>
          <p:nvPr/>
        </p:nvSpPr>
        <p:spPr>
          <a:xfrm>
            <a:off x="145489" y="800189"/>
            <a:ext cx="1992216" cy="1120047"/>
          </a:xfrm>
          <a:prstGeom prst="rect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D8C24AC-F38D-1587-DB13-FD8338608D6E}"/>
              </a:ext>
            </a:extLst>
          </p:cNvPr>
          <p:cNvSpPr/>
          <p:nvPr/>
        </p:nvSpPr>
        <p:spPr>
          <a:xfrm>
            <a:off x="145489" y="800189"/>
            <a:ext cx="1992216" cy="1120047"/>
          </a:xfrm>
          <a:prstGeom prst="rect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081EF62-A865-1645-850E-0444D9D230D6}"/>
              </a:ext>
            </a:extLst>
          </p:cNvPr>
          <p:cNvSpPr/>
          <p:nvPr/>
        </p:nvSpPr>
        <p:spPr>
          <a:xfrm>
            <a:off x="145489" y="800189"/>
            <a:ext cx="1992216" cy="1120047"/>
          </a:xfrm>
          <a:prstGeom prst="rect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6BC35A7-AB41-E151-985C-8F53014660ED}"/>
              </a:ext>
            </a:extLst>
          </p:cNvPr>
          <p:cNvSpPr/>
          <p:nvPr/>
        </p:nvSpPr>
        <p:spPr>
          <a:xfrm>
            <a:off x="145489" y="800189"/>
            <a:ext cx="1992216" cy="1120047"/>
          </a:xfrm>
          <a:prstGeom prst="rect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3FCFED1-771B-B394-48BC-B0089D9D5A33}"/>
              </a:ext>
            </a:extLst>
          </p:cNvPr>
          <p:cNvSpPr/>
          <p:nvPr/>
        </p:nvSpPr>
        <p:spPr>
          <a:xfrm>
            <a:off x="145489" y="800189"/>
            <a:ext cx="1992216" cy="1120047"/>
          </a:xfrm>
          <a:prstGeom prst="rect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82DC646-9172-41AA-F9D7-9D9AF1C26B69}"/>
              </a:ext>
            </a:extLst>
          </p:cNvPr>
          <p:cNvSpPr/>
          <p:nvPr/>
        </p:nvSpPr>
        <p:spPr>
          <a:xfrm>
            <a:off x="145489" y="800189"/>
            <a:ext cx="1992216" cy="1120047"/>
          </a:xfrm>
          <a:prstGeom prst="rect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E4528D8A-E86E-A5E9-A736-56A12762217B}"/>
              </a:ext>
            </a:extLst>
          </p:cNvPr>
          <p:cNvSpPr/>
          <p:nvPr/>
        </p:nvSpPr>
        <p:spPr>
          <a:xfrm>
            <a:off x="145489" y="800189"/>
            <a:ext cx="1992216" cy="1120047"/>
          </a:xfrm>
          <a:prstGeom prst="rect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BFC990A-BE10-00C1-9510-D48F1B5D07DC}"/>
              </a:ext>
            </a:extLst>
          </p:cNvPr>
          <p:cNvSpPr/>
          <p:nvPr/>
        </p:nvSpPr>
        <p:spPr>
          <a:xfrm>
            <a:off x="145489" y="800189"/>
            <a:ext cx="1992216" cy="1120047"/>
          </a:xfrm>
          <a:prstGeom prst="rect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4767DFC-68FE-2F4D-89B9-D20DBDF44575}"/>
              </a:ext>
            </a:extLst>
          </p:cNvPr>
          <p:cNvSpPr/>
          <p:nvPr/>
        </p:nvSpPr>
        <p:spPr>
          <a:xfrm>
            <a:off x="145489" y="800189"/>
            <a:ext cx="1992216" cy="1120047"/>
          </a:xfrm>
          <a:prstGeom prst="rect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CCF483EC-1694-E27E-CE4F-387482313141}"/>
              </a:ext>
            </a:extLst>
          </p:cNvPr>
          <p:cNvSpPr/>
          <p:nvPr/>
        </p:nvSpPr>
        <p:spPr>
          <a:xfrm>
            <a:off x="145489" y="800189"/>
            <a:ext cx="1992216" cy="1120047"/>
          </a:xfrm>
          <a:prstGeom prst="rect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6FF51CD9-512A-1F36-9E80-0D68692064D3}"/>
              </a:ext>
            </a:extLst>
          </p:cNvPr>
          <p:cNvSpPr/>
          <p:nvPr/>
        </p:nvSpPr>
        <p:spPr>
          <a:xfrm>
            <a:off x="145489" y="800189"/>
            <a:ext cx="1992216" cy="1120047"/>
          </a:xfrm>
          <a:prstGeom prst="rect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BDF92765-C86A-84DD-53E0-FBDD1C81456F}"/>
              </a:ext>
            </a:extLst>
          </p:cNvPr>
          <p:cNvSpPr/>
          <p:nvPr/>
        </p:nvSpPr>
        <p:spPr>
          <a:xfrm>
            <a:off x="145489" y="800189"/>
            <a:ext cx="1992216" cy="1120047"/>
          </a:xfrm>
          <a:prstGeom prst="rect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7FA4353E-B220-DBF1-8235-4F87E41172BA}"/>
              </a:ext>
            </a:extLst>
          </p:cNvPr>
          <p:cNvSpPr/>
          <p:nvPr/>
        </p:nvSpPr>
        <p:spPr>
          <a:xfrm>
            <a:off x="145489" y="800189"/>
            <a:ext cx="1992216" cy="1120047"/>
          </a:xfrm>
          <a:prstGeom prst="rect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1CBBBF06-4173-5E96-74FD-1A5A4B79B1CD}"/>
              </a:ext>
            </a:extLst>
          </p:cNvPr>
          <p:cNvSpPr/>
          <p:nvPr/>
        </p:nvSpPr>
        <p:spPr>
          <a:xfrm>
            <a:off x="145489" y="800189"/>
            <a:ext cx="1992216" cy="1120047"/>
          </a:xfrm>
          <a:prstGeom prst="rect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CC082171-03C0-3070-643D-ADC850F91E4F}"/>
              </a:ext>
            </a:extLst>
          </p:cNvPr>
          <p:cNvSpPr/>
          <p:nvPr/>
        </p:nvSpPr>
        <p:spPr>
          <a:xfrm>
            <a:off x="145489" y="800189"/>
            <a:ext cx="1992216" cy="1120047"/>
          </a:xfrm>
          <a:prstGeom prst="rect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C66CAA6-C44D-878D-01E5-BB9B72D430CF}"/>
              </a:ext>
            </a:extLst>
          </p:cNvPr>
          <p:cNvSpPr/>
          <p:nvPr/>
        </p:nvSpPr>
        <p:spPr>
          <a:xfrm>
            <a:off x="145489" y="800189"/>
            <a:ext cx="1992216" cy="1120047"/>
          </a:xfrm>
          <a:prstGeom prst="rect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44363DB-8DD2-DCE7-D1C1-79D7C5B5B8BA}"/>
              </a:ext>
            </a:extLst>
          </p:cNvPr>
          <p:cNvSpPr/>
          <p:nvPr/>
        </p:nvSpPr>
        <p:spPr>
          <a:xfrm>
            <a:off x="145489" y="800189"/>
            <a:ext cx="1992216" cy="1120047"/>
          </a:xfrm>
          <a:prstGeom prst="rect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5957C7B-1BA3-9DF2-BDF2-DA7250CA849C}"/>
              </a:ext>
            </a:extLst>
          </p:cNvPr>
          <p:cNvSpPr/>
          <p:nvPr/>
        </p:nvSpPr>
        <p:spPr>
          <a:xfrm>
            <a:off x="145489" y="800189"/>
            <a:ext cx="1992216" cy="1120047"/>
          </a:xfrm>
          <a:prstGeom prst="rect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ja-JP" altLang="en-US"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83362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8806E8D-2482-15CA-0768-D61BA1E5D54D}"/>
              </a:ext>
            </a:extLst>
          </p:cNvPr>
          <p:cNvSpPr/>
          <p:nvPr/>
        </p:nvSpPr>
        <p:spPr>
          <a:xfrm>
            <a:off x="145489" y="92583"/>
            <a:ext cx="11969750" cy="550333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sz="2000" b="1">
                <a:solidFill>
                  <a:srgbClr val="000000"/>
                </a:solidFill>
                <a:latin typeface="ＭＳ Ｐゴシック"/>
                <a:ea typeface="ＭＳ Ｐゴシック"/>
              </a:rPr>
              <a:t> 良い発表とは：話し方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7A63C22-FF6C-BEC2-7456-AF7AFBDB8FAC}"/>
              </a:ext>
            </a:extLst>
          </p:cNvPr>
          <p:cNvSpPr/>
          <p:nvPr/>
        </p:nvSpPr>
        <p:spPr>
          <a:xfrm>
            <a:off x="145489" y="778418"/>
            <a:ext cx="1992216" cy="1120047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en-US" altLang="ja-JP">
              <a:latin typeface="ＭＳ Ｐゴシック"/>
              <a:ea typeface="ＭＳ Ｐゴシック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1529A3D-580F-7E78-376D-34DC80F42812}"/>
              </a:ext>
            </a:extLst>
          </p:cNvPr>
          <p:cNvSpPr/>
          <p:nvPr/>
        </p:nvSpPr>
        <p:spPr>
          <a:xfrm>
            <a:off x="145489" y="778418"/>
            <a:ext cx="1992216" cy="1120047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en-US" altLang="ja-JP">
              <a:latin typeface="ＭＳ Ｐゴシック"/>
              <a:ea typeface="ＭＳ Ｐゴシック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43319FC-2E35-A3D9-6D01-99788D0D467E}"/>
              </a:ext>
            </a:extLst>
          </p:cNvPr>
          <p:cNvSpPr/>
          <p:nvPr/>
        </p:nvSpPr>
        <p:spPr>
          <a:xfrm>
            <a:off x="145489" y="778418"/>
            <a:ext cx="1992216" cy="1120047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en-US" altLang="ja-JP">
              <a:latin typeface="ＭＳ Ｐゴシック"/>
              <a:ea typeface="ＭＳ Ｐゴシック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D5B96C0-1DE8-FA94-481B-F049F5FE7329}"/>
              </a:ext>
            </a:extLst>
          </p:cNvPr>
          <p:cNvSpPr/>
          <p:nvPr/>
        </p:nvSpPr>
        <p:spPr>
          <a:xfrm>
            <a:off x="145489" y="778418"/>
            <a:ext cx="1992216" cy="1120047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en-US" altLang="ja-JP">
              <a:latin typeface="ＭＳ Ｐゴシック"/>
              <a:ea typeface="ＭＳ Ｐゴシック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4FFB89E-C12C-2B2D-E332-13A7300C6556}"/>
              </a:ext>
            </a:extLst>
          </p:cNvPr>
          <p:cNvSpPr/>
          <p:nvPr/>
        </p:nvSpPr>
        <p:spPr>
          <a:xfrm>
            <a:off x="145489" y="778418"/>
            <a:ext cx="1992216" cy="1120047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en-US" altLang="ja-JP">
              <a:latin typeface="ＭＳ Ｐゴシック"/>
              <a:ea typeface="ＭＳ Ｐゴシック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B3BFBFF-6D71-51C9-D8A1-F555D56999FA}"/>
              </a:ext>
            </a:extLst>
          </p:cNvPr>
          <p:cNvSpPr/>
          <p:nvPr/>
        </p:nvSpPr>
        <p:spPr>
          <a:xfrm>
            <a:off x="145489" y="778418"/>
            <a:ext cx="1992216" cy="1120047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en-US" altLang="ja-JP">
              <a:latin typeface="ＭＳ Ｐゴシック"/>
              <a:ea typeface="ＭＳ Ｐゴシック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437A353-4586-D8BE-6497-3F864CA6DEE3}"/>
              </a:ext>
            </a:extLst>
          </p:cNvPr>
          <p:cNvSpPr/>
          <p:nvPr/>
        </p:nvSpPr>
        <p:spPr>
          <a:xfrm>
            <a:off x="145489" y="778418"/>
            <a:ext cx="1992216" cy="1120047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en-US" altLang="ja-JP">
              <a:latin typeface="ＭＳ Ｐゴシック"/>
              <a:ea typeface="ＭＳ Ｐゴシック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8E627C5-E5CE-52A3-76E8-7C872ED6097E}"/>
              </a:ext>
            </a:extLst>
          </p:cNvPr>
          <p:cNvSpPr/>
          <p:nvPr/>
        </p:nvSpPr>
        <p:spPr>
          <a:xfrm>
            <a:off x="145489" y="778418"/>
            <a:ext cx="1992216" cy="1120047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en-US" altLang="ja-JP">
              <a:latin typeface="ＭＳ Ｐゴシック"/>
              <a:ea typeface="ＭＳ Ｐゴシック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56D0081-38BD-EA96-C9F5-72E6020EAA17}"/>
              </a:ext>
            </a:extLst>
          </p:cNvPr>
          <p:cNvSpPr/>
          <p:nvPr/>
        </p:nvSpPr>
        <p:spPr>
          <a:xfrm>
            <a:off x="145489" y="778418"/>
            <a:ext cx="1992216" cy="1120047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en-US" altLang="ja-JP">
              <a:latin typeface="ＭＳ Ｐゴシック"/>
              <a:ea typeface="ＭＳ Ｐゴシック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61705AB-FC34-761B-0328-E15F95478F5D}"/>
              </a:ext>
            </a:extLst>
          </p:cNvPr>
          <p:cNvSpPr/>
          <p:nvPr/>
        </p:nvSpPr>
        <p:spPr>
          <a:xfrm>
            <a:off x="145489" y="778418"/>
            <a:ext cx="1992216" cy="1120047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en-US" altLang="ja-JP">
              <a:latin typeface="ＭＳ Ｐゴシック"/>
              <a:ea typeface="ＭＳ Ｐゴシック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A6E01C0A-F941-B31B-A4F9-597DA913E4D6}"/>
              </a:ext>
            </a:extLst>
          </p:cNvPr>
          <p:cNvSpPr/>
          <p:nvPr/>
        </p:nvSpPr>
        <p:spPr>
          <a:xfrm>
            <a:off x="145489" y="778418"/>
            <a:ext cx="1992216" cy="1120047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en-US" altLang="ja-JP">
              <a:latin typeface="ＭＳ Ｐゴシック"/>
              <a:ea typeface="ＭＳ Ｐゴシック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ED85001C-450C-BE98-DE2B-7CDCAAD1433C}"/>
              </a:ext>
            </a:extLst>
          </p:cNvPr>
          <p:cNvSpPr/>
          <p:nvPr/>
        </p:nvSpPr>
        <p:spPr>
          <a:xfrm>
            <a:off x="145489" y="778418"/>
            <a:ext cx="1992216" cy="1120047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en-US" altLang="ja-JP">
              <a:latin typeface="ＭＳ Ｐゴシック"/>
              <a:ea typeface="ＭＳ Ｐゴシック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D2EBBAB-7CAF-13AD-B1FE-4042A6CFD403}"/>
              </a:ext>
            </a:extLst>
          </p:cNvPr>
          <p:cNvSpPr/>
          <p:nvPr/>
        </p:nvSpPr>
        <p:spPr>
          <a:xfrm>
            <a:off x="145489" y="778418"/>
            <a:ext cx="1992216" cy="1120047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en-US" altLang="ja-JP">
              <a:latin typeface="ＭＳ Ｐゴシック"/>
              <a:ea typeface="ＭＳ Ｐゴシック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77F211B-4F8B-C975-9922-E4BA89505FD3}"/>
              </a:ext>
            </a:extLst>
          </p:cNvPr>
          <p:cNvSpPr/>
          <p:nvPr/>
        </p:nvSpPr>
        <p:spPr>
          <a:xfrm>
            <a:off x="145489" y="778418"/>
            <a:ext cx="1992216" cy="1120047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en-US" altLang="ja-JP">
              <a:latin typeface="ＭＳ Ｐゴシック"/>
              <a:ea typeface="ＭＳ Ｐゴシック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7BABC2-68B6-0877-C5BC-B17458AA594E}"/>
              </a:ext>
            </a:extLst>
          </p:cNvPr>
          <p:cNvSpPr/>
          <p:nvPr/>
        </p:nvSpPr>
        <p:spPr>
          <a:xfrm>
            <a:off x="145489" y="778418"/>
            <a:ext cx="1992216" cy="1120047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en-US" altLang="ja-JP">
              <a:latin typeface="ＭＳ Ｐゴシック"/>
              <a:ea typeface="ＭＳ Ｐゴシック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F3C0048-E2D8-EDD0-2D21-D4A3287B30A3}"/>
              </a:ext>
            </a:extLst>
          </p:cNvPr>
          <p:cNvSpPr/>
          <p:nvPr/>
        </p:nvSpPr>
        <p:spPr>
          <a:xfrm>
            <a:off x="145489" y="778418"/>
            <a:ext cx="1992216" cy="1120047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en-US" altLang="ja-JP">
              <a:latin typeface="ＭＳ Ｐゴシック"/>
              <a:ea typeface="ＭＳ Ｐゴシック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8D823FC6-B289-4ECF-A0B4-0C4242E9782B}"/>
              </a:ext>
            </a:extLst>
          </p:cNvPr>
          <p:cNvSpPr/>
          <p:nvPr/>
        </p:nvSpPr>
        <p:spPr>
          <a:xfrm>
            <a:off x="145489" y="778418"/>
            <a:ext cx="1992216" cy="1120047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en-US" altLang="ja-JP">
              <a:latin typeface="ＭＳ Ｐゴシック"/>
              <a:ea typeface="ＭＳ Ｐゴシック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06BF7C9-E490-D27E-9A19-1D13CEAD43C4}"/>
              </a:ext>
            </a:extLst>
          </p:cNvPr>
          <p:cNvSpPr/>
          <p:nvPr/>
        </p:nvSpPr>
        <p:spPr>
          <a:xfrm>
            <a:off x="145489" y="778418"/>
            <a:ext cx="1992216" cy="1120047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en-US" altLang="ja-JP">
              <a:latin typeface="ＭＳ Ｐゴシック"/>
              <a:ea typeface="ＭＳ Ｐゴシック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106A6D7-23A3-7649-8269-AC7E511BA81F}"/>
              </a:ext>
            </a:extLst>
          </p:cNvPr>
          <p:cNvSpPr/>
          <p:nvPr/>
        </p:nvSpPr>
        <p:spPr>
          <a:xfrm>
            <a:off x="145489" y="778418"/>
            <a:ext cx="1992216" cy="1120047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en-US" altLang="ja-JP">
              <a:latin typeface="ＭＳ Ｐゴシック"/>
              <a:ea typeface="ＭＳ Ｐゴシック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1E221585-AB9F-C800-2532-4FA9AF938ADA}"/>
              </a:ext>
            </a:extLst>
          </p:cNvPr>
          <p:cNvSpPr/>
          <p:nvPr/>
        </p:nvSpPr>
        <p:spPr>
          <a:xfrm>
            <a:off x="145489" y="778418"/>
            <a:ext cx="1992216" cy="1120047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ja-JP" altLang="en-US">
                <a:latin typeface="ＭＳ Ｐゴシック"/>
                <a:ea typeface="ＭＳ Ｐゴシック"/>
              </a:rPr>
              <a:t>〇班</a:t>
            </a:r>
            <a:endParaRPr lang="en-US" altLang="ja-JP">
              <a:latin typeface="ＭＳ Ｐゴシック"/>
              <a:ea typeface="ＭＳ Ｐゴシック"/>
            </a:endParaRPr>
          </a:p>
          <a:p>
            <a:endParaRPr lang="en-US" altLang="ja-JP"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65705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3BC55FED-ACA7-4BA0-B3FF-49269FB6D2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384454"/>
              </p:ext>
            </p:extLst>
          </p:nvPr>
        </p:nvGraphicFramePr>
        <p:xfrm>
          <a:off x="767317" y="884396"/>
          <a:ext cx="10647235" cy="56683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2812">
                  <a:extLst>
                    <a:ext uri="{9D8B030D-6E8A-4147-A177-3AD203B41FA5}">
                      <a16:colId xmlns:a16="http://schemas.microsoft.com/office/drawing/2014/main" val="700987826"/>
                    </a:ext>
                  </a:extLst>
                </a:gridCol>
                <a:gridCol w="8464423">
                  <a:extLst>
                    <a:ext uri="{9D8B030D-6E8A-4147-A177-3AD203B41FA5}">
                      <a16:colId xmlns:a16="http://schemas.microsoft.com/office/drawing/2014/main" val="3505235030"/>
                    </a:ext>
                  </a:extLst>
                </a:gridCol>
              </a:tblGrid>
              <a:tr h="944719">
                <a:tc rowSpan="2">
                  <a:txBody>
                    <a:bodyPr/>
                    <a:lstStyle/>
                    <a:p>
                      <a:pPr algn="ctr"/>
                      <a:r>
                        <a:rPr lang="ja-JP" altLang="en-US" sz="2400">
                          <a:latin typeface="ＭＳ Ｐゴシック"/>
                          <a:ea typeface="ＭＳ Ｐゴシック"/>
                        </a:rPr>
                        <a:t>内容</a:t>
                      </a:r>
                      <a:endParaRPr kumimoji="1" lang="ja-JP" altLang="en-US" sz="2400">
                        <a:latin typeface="ＭＳ Ｐゴシック"/>
                        <a:ea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>
                        <a:latin typeface="ＭＳ Ｐゴシック"/>
                        <a:ea typeface="ＭＳ Ｐゴシック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058495"/>
                  </a:ext>
                </a:extLst>
              </a:tr>
              <a:tr h="944719">
                <a:tc vMerge="1">
                  <a:txBody>
                    <a:bodyPr/>
                    <a:lstStyle/>
                    <a:p>
                      <a:pPr algn="l"/>
                      <a:endParaRPr kumimoji="1" lang="ja-JP" altLang="en-US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>
                        <a:latin typeface="ＭＳ Ｐゴシック"/>
                        <a:ea typeface="ＭＳ Ｐゴシック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7111484"/>
                  </a:ext>
                </a:extLst>
              </a:tr>
              <a:tr h="944719">
                <a:tc rowSpan="2">
                  <a:txBody>
                    <a:bodyPr/>
                    <a:lstStyle/>
                    <a:p>
                      <a:pPr algn="ctr"/>
                      <a:r>
                        <a:rPr lang="ja-JP" altLang="en-US" sz="2400">
                          <a:latin typeface="ＭＳ Ｐゴシック"/>
                          <a:ea typeface="ＭＳ Ｐゴシック"/>
                        </a:rPr>
                        <a:t>見せ方</a:t>
                      </a:r>
                      <a:endParaRPr kumimoji="1" lang="ja-JP" altLang="en-US" sz="2400">
                        <a:latin typeface="ＭＳ Ｐゴシック"/>
                        <a:ea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>
                        <a:latin typeface="ＭＳ Ｐゴシック"/>
                        <a:ea typeface="ＭＳ Ｐゴシック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9184968"/>
                  </a:ext>
                </a:extLst>
              </a:tr>
              <a:tr h="944719">
                <a:tc vMerge="1">
                  <a:txBody>
                    <a:bodyPr/>
                    <a:lstStyle/>
                    <a:p>
                      <a:pPr algn="l"/>
                      <a:endParaRPr kumimoji="1" lang="ja-JP" altLang="en-US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>
                        <a:latin typeface="ＭＳ Ｐゴシック"/>
                        <a:ea typeface="ＭＳ Ｐゴシック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779712"/>
                  </a:ext>
                </a:extLst>
              </a:tr>
              <a:tr h="944718">
                <a:tc rowSpan="2"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ja-JP" altLang="en-US" sz="2400">
                          <a:latin typeface="ＭＳ Ｐゴシック"/>
                          <a:ea typeface="ＭＳ Ｐゴシック"/>
                        </a:rPr>
                        <a:t>話し方</a:t>
                      </a:r>
                      <a:endParaRPr kumimoji="1" lang="ja-JP" altLang="en-US" sz="2400">
                        <a:latin typeface="ＭＳ Ｐゴシック"/>
                        <a:ea typeface="ＭＳ Ｐ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kumimoji="1" lang="ja-JP" altLang="en-US" sz="2400" b="0" i="0" u="none" strike="noStrike" noProof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95501486"/>
                  </a:ext>
                </a:extLst>
              </a:tr>
              <a:tr h="944718">
                <a:tc vMerge="1">
                  <a:txBody>
                    <a:bodyPr/>
                    <a:lstStyle/>
                    <a:p>
                      <a:endParaRPr kumimoji="1" lang="ja-JP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kumimoji="1" lang="ja-JP" altLang="en-US" sz="2400">
                        <a:latin typeface="ＭＳ Ｐゴシック"/>
                        <a:ea typeface="ＭＳ Ｐゴシック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7099789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5535B97-114D-1855-06FB-261550A86A65}"/>
              </a:ext>
            </a:extLst>
          </p:cNvPr>
          <p:cNvSpPr/>
          <p:nvPr/>
        </p:nvSpPr>
        <p:spPr>
          <a:xfrm>
            <a:off x="145489" y="92583"/>
            <a:ext cx="11969750" cy="550333"/>
          </a:xfrm>
          <a:prstGeom prst="rect">
            <a:avLst/>
          </a:prstGeom>
          <a:solidFill>
            <a:srgbClr val="99FF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sz="2000" b="1">
                <a:solidFill>
                  <a:srgbClr val="000000"/>
                </a:solidFill>
                <a:latin typeface="ＭＳ Ｐゴシック"/>
                <a:ea typeface="ＭＳ Ｐゴシック"/>
              </a:rPr>
              <a:t> 良い発表：まとめ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49BAF10-6FAE-71BA-9F0C-D0D551D43A88}"/>
              </a:ext>
            </a:extLst>
          </p:cNvPr>
          <p:cNvSpPr txBox="1"/>
          <p:nvPr/>
        </p:nvSpPr>
        <p:spPr>
          <a:xfrm>
            <a:off x="1509487" y="1531257"/>
            <a:ext cx="6966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な</a:t>
            </a:r>
            <a:r>
              <a:rPr lang="ja-JP" altLang="en-US" sz="9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 　</a:t>
            </a:r>
            <a:r>
              <a:rPr kumimoji="1" lang="ja-JP" altLang="en-US" sz="9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よう</a:t>
            </a:r>
          </a:p>
        </p:txBody>
      </p:sp>
    </p:spTree>
    <p:extLst>
      <p:ext uri="{BB962C8B-B14F-4D97-AF65-F5344CB8AC3E}">
        <p14:creationId xmlns:p14="http://schemas.microsoft.com/office/powerpoint/2010/main" val="476546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AF0897BB-8CFB-43D7-907E-1ECE7772278D}"/>
</file>

<file path=customXml/itemProps2.xml><?xml version="1.0" encoding="utf-8"?>
<ds:datastoreItem xmlns:ds="http://schemas.openxmlformats.org/officeDocument/2006/customXml" ds:itemID="{663EBC22-A6A2-4852-8C9E-CEF56007327E}"/>
</file>

<file path=customXml/itemProps3.xml><?xml version="1.0" encoding="utf-8"?>
<ds:datastoreItem xmlns:ds="http://schemas.openxmlformats.org/officeDocument/2006/customXml" ds:itemID="{D8F5E64A-008E-4768-93AB-5BC86A1F6790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4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テーマ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2025-10-09T01:56:20Z</dcterms:created>
  <dcterms:modified xsi:type="dcterms:W3CDTF">2025-10-09T01:56:30Z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