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CCFFCC"/>
    <a:srgbClr val="99CCFF"/>
    <a:srgbClr val="CCEC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AE3036-D592-474A-9F91-E7E81791F4A4}" v="4" dt="2025-10-02T01:31:31.575"/>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92"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8/10/relationships/authors" Target="authors.xml"/><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11" Type="http://schemas.openxmlformats.org/officeDocument/2006/relationships/customXml" Target="../customXml/item3.xml"/><Relationship Id="rId5" Type="http://schemas.openxmlformats.org/officeDocument/2006/relationships/theme" Target="theme/theme1.xml"/><Relationship Id="rId10" Type="http://schemas.openxmlformats.org/officeDocument/2006/relationships/customXml" Target="../customXml/item2.xml"/><Relationship Id="rId4" Type="http://schemas.openxmlformats.org/officeDocument/2006/relationships/viewProps" Target="viewProp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9C65D93-5F10-7BCA-6221-FBC36489E2C3}"/>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447616EA-42E1-23A6-BEEA-07B4518C61A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B9A29F1F-A18B-B956-CB9D-09EBAC9F2A57}"/>
              </a:ext>
            </a:extLst>
          </p:cNvPr>
          <p:cNvSpPr>
            <a:spLocks noGrp="1"/>
          </p:cNvSpPr>
          <p:nvPr>
            <p:ph type="dt" sz="half" idx="10"/>
          </p:nvPr>
        </p:nvSpPr>
        <p:spPr/>
        <p:txBody>
          <a:bodyPr/>
          <a:lstStyle/>
          <a:p>
            <a:fld id="{6BB231E9-04F9-4E4D-8537-4F5D15A3C4AB}" type="datetimeFigureOut">
              <a:rPr kumimoji="1" lang="ja-JP" altLang="en-US" smtClean="0"/>
              <a:t>2025/10/2</a:t>
            </a:fld>
            <a:endParaRPr kumimoji="1" lang="ja-JP" altLang="en-US"/>
          </a:p>
        </p:txBody>
      </p:sp>
      <p:sp>
        <p:nvSpPr>
          <p:cNvPr id="5" name="フッター プレースホルダー 4">
            <a:extLst>
              <a:ext uri="{FF2B5EF4-FFF2-40B4-BE49-F238E27FC236}">
                <a16:creationId xmlns:a16="http://schemas.microsoft.com/office/drawing/2014/main" id="{ABA2C665-9D17-FD0F-6D81-DA0397598C1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F726337-0363-025A-3F42-75F20857D2CF}"/>
              </a:ext>
            </a:extLst>
          </p:cNvPr>
          <p:cNvSpPr>
            <a:spLocks noGrp="1"/>
          </p:cNvSpPr>
          <p:nvPr>
            <p:ph type="sldNum" sz="quarter" idx="12"/>
          </p:nvPr>
        </p:nvSpPr>
        <p:spPr/>
        <p:txBody>
          <a:bodyPr/>
          <a:lstStyle/>
          <a:p>
            <a:fld id="{54EE12AA-1250-489E-9CD5-E871BEC740B4}" type="slidenum">
              <a:rPr kumimoji="1" lang="ja-JP" altLang="en-US" smtClean="0"/>
              <a:t>‹#›</a:t>
            </a:fld>
            <a:endParaRPr kumimoji="1" lang="ja-JP" altLang="en-US"/>
          </a:p>
        </p:txBody>
      </p:sp>
    </p:spTree>
    <p:extLst>
      <p:ext uri="{BB962C8B-B14F-4D97-AF65-F5344CB8AC3E}">
        <p14:creationId xmlns:p14="http://schemas.microsoft.com/office/powerpoint/2010/main" val="26948632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0EABEF7-BC2C-6606-A98D-5A4EBAADD8C3}"/>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35BBF1F-B251-F36C-8DD1-7E58B883E159}"/>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93310A5-2C74-4850-F2C6-0C750DB3B6FC}"/>
              </a:ext>
            </a:extLst>
          </p:cNvPr>
          <p:cNvSpPr>
            <a:spLocks noGrp="1"/>
          </p:cNvSpPr>
          <p:nvPr>
            <p:ph type="dt" sz="half" idx="10"/>
          </p:nvPr>
        </p:nvSpPr>
        <p:spPr/>
        <p:txBody>
          <a:bodyPr/>
          <a:lstStyle/>
          <a:p>
            <a:fld id="{6BB231E9-04F9-4E4D-8537-4F5D15A3C4AB}" type="datetimeFigureOut">
              <a:rPr kumimoji="1" lang="ja-JP" altLang="en-US" smtClean="0"/>
              <a:t>2025/10/2</a:t>
            </a:fld>
            <a:endParaRPr kumimoji="1" lang="ja-JP" altLang="en-US"/>
          </a:p>
        </p:txBody>
      </p:sp>
      <p:sp>
        <p:nvSpPr>
          <p:cNvPr id="5" name="フッター プレースホルダー 4">
            <a:extLst>
              <a:ext uri="{FF2B5EF4-FFF2-40B4-BE49-F238E27FC236}">
                <a16:creationId xmlns:a16="http://schemas.microsoft.com/office/drawing/2014/main" id="{54DD2AAB-E966-7359-88D7-C53FFB97A07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F991A25-FAA9-DEFB-70A7-B2031AB1FB8C}"/>
              </a:ext>
            </a:extLst>
          </p:cNvPr>
          <p:cNvSpPr>
            <a:spLocks noGrp="1"/>
          </p:cNvSpPr>
          <p:nvPr>
            <p:ph type="sldNum" sz="quarter" idx="12"/>
          </p:nvPr>
        </p:nvSpPr>
        <p:spPr/>
        <p:txBody>
          <a:bodyPr/>
          <a:lstStyle/>
          <a:p>
            <a:fld id="{54EE12AA-1250-489E-9CD5-E871BEC740B4}" type="slidenum">
              <a:rPr kumimoji="1" lang="ja-JP" altLang="en-US" smtClean="0"/>
              <a:t>‹#›</a:t>
            </a:fld>
            <a:endParaRPr kumimoji="1" lang="ja-JP" altLang="en-US"/>
          </a:p>
        </p:txBody>
      </p:sp>
    </p:spTree>
    <p:extLst>
      <p:ext uri="{BB962C8B-B14F-4D97-AF65-F5344CB8AC3E}">
        <p14:creationId xmlns:p14="http://schemas.microsoft.com/office/powerpoint/2010/main" val="26227010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E587E731-F63A-BA51-ED22-96DD827E52AD}"/>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4AF2038-4B54-904D-E703-40069872F323}"/>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FD3D0F9-3848-9B65-80DF-EA11220EB8EC}"/>
              </a:ext>
            </a:extLst>
          </p:cNvPr>
          <p:cNvSpPr>
            <a:spLocks noGrp="1"/>
          </p:cNvSpPr>
          <p:nvPr>
            <p:ph type="dt" sz="half" idx="10"/>
          </p:nvPr>
        </p:nvSpPr>
        <p:spPr/>
        <p:txBody>
          <a:bodyPr/>
          <a:lstStyle/>
          <a:p>
            <a:fld id="{6BB231E9-04F9-4E4D-8537-4F5D15A3C4AB}" type="datetimeFigureOut">
              <a:rPr kumimoji="1" lang="ja-JP" altLang="en-US" smtClean="0"/>
              <a:t>2025/10/2</a:t>
            </a:fld>
            <a:endParaRPr kumimoji="1" lang="ja-JP" altLang="en-US"/>
          </a:p>
        </p:txBody>
      </p:sp>
      <p:sp>
        <p:nvSpPr>
          <p:cNvPr id="5" name="フッター プレースホルダー 4">
            <a:extLst>
              <a:ext uri="{FF2B5EF4-FFF2-40B4-BE49-F238E27FC236}">
                <a16:creationId xmlns:a16="http://schemas.microsoft.com/office/drawing/2014/main" id="{0023C887-2777-4739-A5B4-3ECA47CC9DA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534AD0E-D02A-0828-C364-5B26F0C71A44}"/>
              </a:ext>
            </a:extLst>
          </p:cNvPr>
          <p:cNvSpPr>
            <a:spLocks noGrp="1"/>
          </p:cNvSpPr>
          <p:nvPr>
            <p:ph type="sldNum" sz="quarter" idx="12"/>
          </p:nvPr>
        </p:nvSpPr>
        <p:spPr/>
        <p:txBody>
          <a:bodyPr/>
          <a:lstStyle/>
          <a:p>
            <a:fld id="{54EE12AA-1250-489E-9CD5-E871BEC740B4}" type="slidenum">
              <a:rPr kumimoji="1" lang="ja-JP" altLang="en-US" smtClean="0"/>
              <a:t>‹#›</a:t>
            </a:fld>
            <a:endParaRPr kumimoji="1" lang="ja-JP" altLang="en-US"/>
          </a:p>
        </p:txBody>
      </p:sp>
    </p:spTree>
    <p:extLst>
      <p:ext uri="{BB962C8B-B14F-4D97-AF65-F5344CB8AC3E}">
        <p14:creationId xmlns:p14="http://schemas.microsoft.com/office/powerpoint/2010/main" val="3566870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36A74E-C6E2-2DDA-CD7C-1C8B9410F1F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FCCD09E-ED50-5B7E-B8F4-0A1B494D7C4E}"/>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DB0AAD1-E76B-F5FB-0C27-B89957E07E2D}"/>
              </a:ext>
            </a:extLst>
          </p:cNvPr>
          <p:cNvSpPr>
            <a:spLocks noGrp="1"/>
          </p:cNvSpPr>
          <p:nvPr>
            <p:ph type="dt" sz="half" idx="10"/>
          </p:nvPr>
        </p:nvSpPr>
        <p:spPr/>
        <p:txBody>
          <a:bodyPr/>
          <a:lstStyle/>
          <a:p>
            <a:fld id="{6BB231E9-04F9-4E4D-8537-4F5D15A3C4AB}" type="datetimeFigureOut">
              <a:rPr kumimoji="1" lang="ja-JP" altLang="en-US" smtClean="0"/>
              <a:t>2025/10/2</a:t>
            </a:fld>
            <a:endParaRPr kumimoji="1" lang="ja-JP" altLang="en-US"/>
          </a:p>
        </p:txBody>
      </p:sp>
      <p:sp>
        <p:nvSpPr>
          <p:cNvPr id="5" name="フッター プレースホルダー 4">
            <a:extLst>
              <a:ext uri="{FF2B5EF4-FFF2-40B4-BE49-F238E27FC236}">
                <a16:creationId xmlns:a16="http://schemas.microsoft.com/office/drawing/2014/main" id="{E7E75EA1-C0B5-E55E-6BB0-11CDD4A56FF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714D7C0-8508-85FA-6F16-5126D96A3BA6}"/>
              </a:ext>
            </a:extLst>
          </p:cNvPr>
          <p:cNvSpPr>
            <a:spLocks noGrp="1"/>
          </p:cNvSpPr>
          <p:nvPr>
            <p:ph type="sldNum" sz="quarter" idx="12"/>
          </p:nvPr>
        </p:nvSpPr>
        <p:spPr/>
        <p:txBody>
          <a:bodyPr/>
          <a:lstStyle/>
          <a:p>
            <a:fld id="{54EE12AA-1250-489E-9CD5-E871BEC740B4}" type="slidenum">
              <a:rPr kumimoji="1" lang="ja-JP" altLang="en-US" smtClean="0"/>
              <a:t>‹#›</a:t>
            </a:fld>
            <a:endParaRPr kumimoji="1" lang="ja-JP" altLang="en-US"/>
          </a:p>
        </p:txBody>
      </p:sp>
    </p:spTree>
    <p:extLst>
      <p:ext uri="{BB962C8B-B14F-4D97-AF65-F5344CB8AC3E}">
        <p14:creationId xmlns:p14="http://schemas.microsoft.com/office/powerpoint/2010/main" val="3727817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F28B8E4-B262-9200-F7B4-56F0077FBF32}"/>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71F9C6D-5829-EB5D-5841-66E255A5127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40F7F5F1-7578-8767-D4BF-92B84574490B}"/>
              </a:ext>
            </a:extLst>
          </p:cNvPr>
          <p:cNvSpPr>
            <a:spLocks noGrp="1"/>
          </p:cNvSpPr>
          <p:nvPr>
            <p:ph type="dt" sz="half" idx="10"/>
          </p:nvPr>
        </p:nvSpPr>
        <p:spPr/>
        <p:txBody>
          <a:bodyPr/>
          <a:lstStyle/>
          <a:p>
            <a:fld id="{6BB231E9-04F9-4E4D-8537-4F5D15A3C4AB}" type="datetimeFigureOut">
              <a:rPr kumimoji="1" lang="ja-JP" altLang="en-US" smtClean="0"/>
              <a:t>2025/10/2</a:t>
            </a:fld>
            <a:endParaRPr kumimoji="1" lang="ja-JP" altLang="en-US"/>
          </a:p>
        </p:txBody>
      </p:sp>
      <p:sp>
        <p:nvSpPr>
          <p:cNvPr id="5" name="フッター プレースホルダー 4">
            <a:extLst>
              <a:ext uri="{FF2B5EF4-FFF2-40B4-BE49-F238E27FC236}">
                <a16:creationId xmlns:a16="http://schemas.microsoft.com/office/drawing/2014/main" id="{55467267-4311-E80C-5148-1E4FAF50BF8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9B77BE2-C443-387E-94BD-A97EBAC5D5C3}"/>
              </a:ext>
            </a:extLst>
          </p:cNvPr>
          <p:cNvSpPr>
            <a:spLocks noGrp="1"/>
          </p:cNvSpPr>
          <p:nvPr>
            <p:ph type="sldNum" sz="quarter" idx="12"/>
          </p:nvPr>
        </p:nvSpPr>
        <p:spPr/>
        <p:txBody>
          <a:bodyPr/>
          <a:lstStyle/>
          <a:p>
            <a:fld id="{54EE12AA-1250-489E-9CD5-E871BEC740B4}" type="slidenum">
              <a:rPr kumimoji="1" lang="ja-JP" altLang="en-US" smtClean="0"/>
              <a:t>‹#›</a:t>
            </a:fld>
            <a:endParaRPr kumimoji="1" lang="ja-JP" altLang="en-US"/>
          </a:p>
        </p:txBody>
      </p:sp>
    </p:spTree>
    <p:extLst>
      <p:ext uri="{BB962C8B-B14F-4D97-AF65-F5344CB8AC3E}">
        <p14:creationId xmlns:p14="http://schemas.microsoft.com/office/powerpoint/2010/main" val="15231088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AF1C359-F6C5-5EA0-8D0A-B22C7DD1AAC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F6DC898-5071-5952-BD7D-1DBA7F9482E7}"/>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5263AF69-4251-FD05-D9D4-95F504694187}"/>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EF94B560-1618-63B3-89BA-5397170E459E}"/>
              </a:ext>
            </a:extLst>
          </p:cNvPr>
          <p:cNvSpPr>
            <a:spLocks noGrp="1"/>
          </p:cNvSpPr>
          <p:nvPr>
            <p:ph type="dt" sz="half" idx="10"/>
          </p:nvPr>
        </p:nvSpPr>
        <p:spPr/>
        <p:txBody>
          <a:bodyPr/>
          <a:lstStyle/>
          <a:p>
            <a:fld id="{6BB231E9-04F9-4E4D-8537-4F5D15A3C4AB}" type="datetimeFigureOut">
              <a:rPr kumimoji="1" lang="ja-JP" altLang="en-US" smtClean="0"/>
              <a:t>2025/10/2</a:t>
            </a:fld>
            <a:endParaRPr kumimoji="1" lang="ja-JP" altLang="en-US"/>
          </a:p>
        </p:txBody>
      </p:sp>
      <p:sp>
        <p:nvSpPr>
          <p:cNvPr id="6" name="フッター プレースホルダー 5">
            <a:extLst>
              <a:ext uri="{FF2B5EF4-FFF2-40B4-BE49-F238E27FC236}">
                <a16:creationId xmlns:a16="http://schemas.microsoft.com/office/drawing/2014/main" id="{C1723378-5854-18D7-2A8E-3AAA13C686A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B2DF080-E405-228E-69EF-52E82B654947}"/>
              </a:ext>
            </a:extLst>
          </p:cNvPr>
          <p:cNvSpPr>
            <a:spLocks noGrp="1"/>
          </p:cNvSpPr>
          <p:nvPr>
            <p:ph type="sldNum" sz="quarter" idx="12"/>
          </p:nvPr>
        </p:nvSpPr>
        <p:spPr/>
        <p:txBody>
          <a:bodyPr/>
          <a:lstStyle/>
          <a:p>
            <a:fld id="{54EE12AA-1250-489E-9CD5-E871BEC740B4}" type="slidenum">
              <a:rPr kumimoji="1" lang="ja-JP" altLang="en-US" smtClean="0"/>
              <a:t>‹#›</a:t>
            </a:fld>
            <a:endParaRPr kumimoji="1" lang="ja-JP" altLang="en-US"/>
          </a:p>
        </p:txBody>
      </p:sp>
    </p:spTree>
    <p:extLst>
      <p:ext uri="{BB962C8B-B14F-4D97-AF65-F5344CB8AC3E}">
        <p14:creationId xmlns:p14="http://schemas.microsoft.com/office/powerpoint/2010/main" val="26554713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8C49A1E-B23A-085C-C0E8-C10CBAD5C46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AAA7367-E21F-7984-0B99-EED2BCB406F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8C7C1101-5AE1-6340-93FD-DC9053F3A1B3}"/>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A7CF28A5-DBE8-8655-6804-A214673991E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AB46684-BF3D-BD8D-F6AC-3BDAC335889B}"/>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DBA1D28-08A3-86F9-BD57-EC49FFA650D9}"/>
              </a:ext>
            </a:extLst>
          </p:cNvPr>
          <p:cNvSpPr>
            <a:spLocks noGrp="1"/>
          </p:cNvSpPr>
          <p:nvPr>
            <p:ph type="dt" sz="half" idx="10"/>
          </p:nvPr>
        </p:nvSpPr>
        <p:spPr/>
        <p:txBody>
          <a:bodyPr/>
          <a:lstStyle/>
          <a:p>
            <a:fld id="{6BB231E9-04F9-4E4D-8537-4F5D15A3C4AB}" type="datetimeFigureOut">
              <a:rPr kumimoji="1" lang="ja-JP" altLang="en-US" smtClean="0"/>
              <a:t>2025/10/2</a:t>
            </a:fld>
            <a:endParaRPr kumimoji="1" lang="ja-JP" altLang="en-US"/>
          </a:p>
        </p:txBody>
      </p:sp>
      <p:sp>
        <p:nvSpPr>
          <p:cNvPr id="8" name="フッター プレースホルダー 7">
            <a:extLst>
              <a:ext uri="{FF2B5EF4-FFF2-40B4-BE49-F238E27FC236}">
                <a16:creationId xmlns:a16="http://schemas.microsoft.com/office/drawing/2014/main" id="{529E188D-7A62-CBA5-3164-76E47992D71C}"/>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5B3909E9-BC5A-465A-8717-62E0E9101149}"/>
              </a:ext>
            </a:extLst>
          </p:cNvPr>
          <p:cNvSpPr>
            <a:spLocks noGrp="1"/>
          </p:cNvSpPr>
          <p:nvPr>
            <p:ph type="sldNum" sz="quarter" idx="12"/>
          </p:nvPr>
        </p:nvSpPr>
        <p:spPr/>
        <p:txBody>
          <a:bodyPr/>
          <a:lstStyle/>
          <a:p>
            <a:fld id="{54EE12AA-1250-489E-9CD5-E871BEC740B4}" type="slidenum">
              <a:rPr kumimoji="1" lang="ja-JP" altLang="en-US" smtClean="0"/>
              <a:t>‹#›</a:t>
            </a:fld>
            <a:endParaRPr kumimoji="1" lang="ja-JP" altLang="en-US"/>
          </a:p>
        </p:txBody>
      </p:sp>
    </p:spTree>
    <p:extLst>
      <p:ext uri="{BB962C8B-B14F-4D97-AF65-F5344CB8AC3E}">
        <p14:creationId xmlns:p14="http://schemas.microsoft.com/office/powerpoint/2010/main" val="3280778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C5E8208-A1EF-C43B-E057-8482AF1D700A}"/>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55253E8-05CF-1BC7-94F1-4BA42686071D}"/>
              </a:ext>
            </a:extLst>
          </p:cNvPr>
          <p:cNvSpPr>
            <a:spLocks noGrp="1"/>
          </p:cNvSpPr>
          <p:nvPr>
            <p:ph type="dt" sz="half" idx="10"/>
          </p:nvPr>
        </p:nvSpPr>
        <p:spPr/>
        <p:txBody>
          <a:bodyPr/>
          <a:lstStyle/>
          <a:p>
            <a:fld id="{6BB231E9-04F9-4E4D-8537-4F5D15A3C4AB}" type="datetimeFigureOut">
              <a:rPr kumimoji="1" lang="ja-JP" altLang="en-US" smtClean="0"/>
              <a:t>2025/10/2</a:t>
            </a:fld>
            <a:endParaRPr kumimoji="1" lang="ja-JP" altLang="en-US"/>
          </a:p>
        </p:txBody>
      </p:sp>
      <p:sp>
        <p:nvSpPr>
          <p:cNvPr id="4" name="フッター プレースホルダー 3">
            <a:extLst>
              <a:ext uri="{FF2B5EF4-FFF2-40B4-BE49-F238E27FC236}">
                <a16:creationId xmlns:a16="http://schemas.microsoft.com/office/drawing/2014/main" id="{5BBC38F5-4E0E-CC74-5A75-9E921868A3D9}"/>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B3759497-D91C-91FC-74E6-368299AB0955}"/>
              </a:ext>
            </a:extLst>
          </p:cNvPr>
          <p:cNvSpPr>
            <a:spLocks noGrp="1"/>
          </p:cNvSpPr>
          <p:nvPr>
            <p:ph type="sldNum" sz="quarter" idx="12"/>
          </p:nvPr>
        </p:nvSpPr>
        <p:spPr/>
        <p:txBody>
          <a:bodyPr/>
          <a:lstStyle/>
          <a:p>
            <a:fld id="{54EE12AA-1250-489E-9CD5-E871BEC740B4}" type="slidenum">
              <a:rPr kumimoji="1" lang="ja-JP" altLang="en-US" smtClean="0"/>
              <a:t>‹#›</a:t>
            </a:fld>
            <a:endParaRPr kumimoji="1" lang="ja-JP" altLang="en-US"/>
          </a:p>
        </p:txBody>
      </p:sp>
    </p:spTree>
    <p:extLst>
      <p:ext uri="{BB962C8B-B14F-4D97-AF65-F5344CB8AC3E}">
        <p14:creationId xmlns:p14="http://schemas.microsoft.com/office/powerpoint/2010/main" val="37035553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884F70EC-D70C-CFB5-5763-0958C78066BE}"/>
              </a:ext>
            </a:extLst>
          </p:cNvPr>
          <p:cNvSpPr>
            <a:spLocks noGrp="1"/>
          </p:cNvSpPr>
          <p:nvPr>
            <p:ph type="dt" sz="half" idx="10"/>
          </p:nvPr>
        </p:nvSpPr>
        <p:spPr/>
        <p:txBody>
          <a:bodyPr/>
          <a:lstStyle/>
          <a:p>
            <a:fld id="{6BB231E9-04F9-4E4D-8537-4F5D15A3C4AB}" type="datetimeFigureOut">
              <a:rPr kumimoji="1" lang="ja-JP" altLang="en-US" smtClean="0"/>
              <a:t>2025/10/2</a:t>
            </a:fld>
            <a:endParaRPr kumimoji="1" lang="ja-JP" altLang="en-US"/>
          </a:p>
        </p:txBody>
      </p:sp>
      <p:sp>
        <p:nvSpPr>
          <p:cNvPr id="3" name="フッター プレースホルダー 2">
            <a:extLst>
              <a:ext uri="{FF2B5EF4-FFF2-40B4-BE49-F238E27FC236}">
                <a16:creationId xmlns:a16="http://schemas.microsoft.com/office/drawing/2014/main" id="{F76323E6-89D1-12FC-1F46-E8A935C1E084}"/>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EC8C427D-C2A9-0F95-D1FF-7A183999B19A}"/>
              </a:ext>
            </a:extLst>
          </p:cNvPr>
          <p:cNvSpPr>
            <a:spLocks noGrp="1"/>
          </p:cNvSpPr>
          <p:nvPr>
            <p:ph type="sldNum" sz="quarter" idx="12"/>
          </p:nvPr>
        </p:nvSpPr>
        <p:spPr/>
        <p:txBody>
          <a:bodyPr/>
          <a:lstStyle/>
          <a:p>
            <a:fld id="{54EE12AA-1250-489E-9CD5-E871BEC740B4}" type="slidenum">
              <a:rPr kumimoji="1" lang="ja-JP" altLang="en-US" smtClean="0"/>
              <a:t>‹#›</a:t>
            </a:fld>
            <a:endParaRPr kumimoji="1" lang="ja-JP" altLang="en-US"/>
          </a:p>
        </p:txBody>
      </p:sp>
    </p:spTree>
    <p:extLst>
      <p:ext uri="{BB962C8B-B14F-4D97-AF65-F5344CB8AC3E}">
        <p14:creationId xmlns:p14="http://schemas.microsoft.com/office/powerpoint/2010/main" val="200533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999BF3F-40E5-8F6D-485A-DF70A2501EDC}"/>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5309039-08B6-A542-8ABE-A16AF344D44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F9770AB1-7764-2914-E790-D970A36CD7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71FC72F-5C71-BEF5-48D1-10856D6EFBB1}"/>
              </a:ext>
            </a:extLst>
          </p:cNvPr>
          <p:cNvSpPr>
            <a:spLocks noGrp="1"/>
          </p:cNvSpPr>
          <p:nvPr>
            <p:ph type="dt" sz="half" idx="10"/>
          </p:nvPr>
        </p:nvSpPr>
        <p:spPr/>
        <p:txBody>
          <a:bodyPr/>
          <a:lstStyle/>
          <a:p>
            <a:fld id="{6BB231E9-04F9-4E4D-8537-4F5D15A3C4AB}" type="datetimeFigureOut">
              <a:rPr kumimoji="1" lang="ja-JP" altLang="en-US" smtClean="0"/>
              <a:t>2025/10/2</a:t>
            </a:fld>
            <a:endParaRPr kumimoji="1" lang="ja-JP" altLang="en-US"/>
          </a:p>
        </p:txBody>
      </p:sp>
      <p:sp>
        <p:nvSpPr>
          <p:cNvPr id="6" name="フッター プレースホルダー 5">
            <a:extLst>
              <a:ext uri="{FF2B5EF4-FFF2-40B4-BE49-F238E27FC236}">
                <a16:creationId xmlns:a16="http://schemas.microsoft.com/office/drawing/2014/main" id="{99D75220-E11C-192E-2FC7-7AC16DF3572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B58946A-F63C-6BA3-2BE4-4310E264D983}"/>
              </a:ext>
            </a:extLst>
          </p:cNvPr>
          <p:cNvSpPr>
            <a:spLocks noGrp="1"/>
          </p:cNvSpPr>
          <p:nvPr>
            <p:ph type="sldNum" sz="quarter" idx="12"/>
          </p:nvPr>
        </p:nvSpPr>
        <p:spPr/>
        <p:txBody>
          <a:bodyPr/>
          <a:lstStyle/>
          <a:p>
            <a:fld id="{54EE12AA-1250-489E-9CD5-E871BEC740B4}" type="slidenum">
              <a:rPr kumimoji="1" lang="ja-JP" altLang="en-US" smtClean="0"/>
              <a:t>‹#›</a:t>
            </a:fld>
            <a:endParaRPr kumimoji="1" lang="ja-JP" altLang="en-US"/>
          </a:p>
        </p:txBody>
      </p:sp>
    </p:spTree>
    <p:extLst>
      <p:ext uri="{BB962C8B-B14F-4D97-AF65-F5344CB8AC3E}">
        <p14:creationId xmlns:p14="http://schemas.microsoft.com/office/powerpoint/2010/main" val="39658326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A05D11-FD47-C62C-0BEE-60D16A27B3D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6340BC3-E25C-2158-5BF6-A30913C8B2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EE261394-A0C8-6EA0-A8B9-B9D40FC3C8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59D9A35-C7C9-A865-AD7D-CFEB9532108B}"/>
              </a:ext>
            </a:extLst>
          </p:cNvPr>
          <p:cNvSpPr>
            <a:spLocks noGrp="1"/>
          </p:cNvSpPr>
          <p:nvPr>
            <p:ph type="dt" sz="half" idx="10"/>
          </p:nvPr>
        </p:nvSpPr>
        <p:spPr/>
        <p:txBody>
          <a:bodyPr/>
          <a:lstStyle/>
          <a:p>
            <a:fld id="{6BB231E9-04F9-4E4D-8537-4F5D15A3C4AB}" type="datetimeFigureOut">
              <a:rPr kumimoji="1" lang="ja-JP" altLang="en-US" smtClean="0"/>
              <a:t>2025/10/2</a:t>
            </a:fld>
            <a:endParaRPr kumimoji="1" lang="ja-JP" altLang="en-US"/>
          </a:p>
        </p:txBody>
      </p:sp>
      <p:sp>
        <p:nvSpPr>
          <p:cNvPr id="6" name="フッター プレースホルダー 5">
            <a:extLst>
              <a:ext uri="{FF2B5EF4-FFF2-40B4-BE49-F238E27FC236}">
                <a16:creationId xmlns:a16="http://schemas.microsoft.com/office/drawing/2014/main" id="{15DAAA26-779F-2E0C-294F-81936C993D9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04782A5-94F5-0BC1-4DBC-40C7BBF15967}"/>
              </a:ext>
            </a:extLst>
          </p:cNvPr>
          <p:cNvSpPr>
            <a:spLocks noGrp="1"/>
          </p:cNvSpPr>
          <p:nvPr>
            <p:ph type="sldNum" sz="quarter" idx="12"/>
          </p:nvPr>
        </p:nvSpPr>
        <p:spPr/>
        <p:txBody>
          <a:bodyPr/>
          <a:lstStyle/>
          <a:p>
            <a:fld id="{54EE12AA-1250-489E-9CD5-E871BEC740B4}" type="slidenum">
              <a:rPr kumimoji="1" lang="ja-JP" altLang="en-US" smtClean="0"/>
              <a:t>‹#›</a:t>
            </a:fld>
            <a:endParaRPr kumimoji="1" lang="ja-JP" altLang="en-US"/>
          </a:p>
        </p:txBody>
      </p:sp>
    </p:spTree>
    <p:extLst>
      <p:ext uri="{BB962C8B-B14F-4D97-AF65-F5344CB8AC3E}">
        <p14:creationId xmlns:p14="http://schemas.microsoft.com/office/powerpoint/2010/main" val="135032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F5528ABD-81E6-FAE9-1F11-8E4FFD11107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14C2E97-B6C7-F57E-939A-14EC2A3D6E1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840444C-D2FA-C2DD-6CF0-D000A596AC5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BB231E9-04F9-4E4D-8537-4F5D15A3C4AB}" type="datetimeFigureOut">
              <a:rPr kumimoji="1" lang="ja-JP" altLang="en-US" smtClean="0"/>
              <a:t>2025/10/2</a:t>
            </a:fld>
            <a:endParaRPr kumimoji="1" lang="ja-JP" altLang="en-US"/>
          </a:p>
        </p:txBody>
      </p:sp>
      <p:sp>
        <p:nvSpPr>
          <p:cNvPr id="5" name="フッター プレースホルダー 4">
            <a:extLst>
              <a:ext uri="{FF2B5EF4-FFF2-40B4-BE49-F238E27FC236}">
                <a16:creationId xmlns:a16="http://schemas.microsoft.com/office/drawing/2014/main" id="{39185FE2-320C-D6C6-215D-4387C4C0B3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C6057A96-234E-E5CD-CEED-0EC0A5BE550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4EE12AA-1250-489E-9CD5-E871BEC740B4}" type="slidenum">
              <a:rPr kumimoji="1" lang="ja-JP" altLang="en-US" smtClean="0"/>
              <a:t>‹#›</a:t>
            </a:fld>
            <a:endParaRPr kumimoji="1" lang="ja-JP" altLang="en-US"/>
          </a:p>
        </p:txBody>
      </p:sp>
    </p:spTree>
    <p:extLst>
      <p:ext uri="{BB962C8B-B14F-4D97-AF65-F5344CB8AC3E}">
        <p14:creationId xmlns:p14="http://schemas.microsoft.com/office/powerpoint/2010/main" val="940856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a:extLst>
              <a:ext uri="{FF2B5EF4-FFF2-40B4-BE49-F238E27FC236}">
                <a16:creationId xmlns:a16="http://schemas.microsoft.com/office/drawing/2014/main" id="{149F6F26-CD99-711D-302F-88362680E285}"/>
              </a:ext>
            </a:extLst>
          </p:cNvPr>
          <p:cNvGraphicFramePr>
            <a:graphicFrameLocks noGrp="1"/>
          </p:cNvGraphicFramePr>
          <p:nvPr>
            <p:extLst>
              <p:ext uri="{D42A27DB-BD31-4B8C-83A1-F6EECF244321}">
                <p14:modId xmlns:p14="http://schemas.microsoft.com/office/powerpoint/2010/main" val="1902273441"/>
              </p:ext>
            </p:extLst>
          </p:nvPr>
        </p:nvGraphicFramePr>
        <p:xfrm>
          <a:off x="757113" y="1371991"/>
          <a:ext cx="10549793" cy="2291080"/>
        </p:xfrm>
        <a:graphic>
          <a:graphicData uri="http://schemas.openxmlformats.org/drawingml/2006/table">
            <a:tbl>
              <a:tblPr firstRow="1" bandRow="1">
                <a:tableStyleId>{5C22544A-7EE6-4342-B048-85BDC9FD1C3A}</a:tableStyleId>
              </a:tblPr>
              <a:tblGrid>
                <a:gridCol w="3319365">
                  <a:extLst>
                    <a:ext uri="{9D8B030D-6E8A-4147-A177-3AD203B41FA5}">
                      <a16:colId xmlns:a16="http://schemas.microsoft.com/office/drawing/2014/main" val="3014429892"/>
                    </a:ext>
                  </a:extLst>
                </a:gridCol>
                <a:gridCol w="2324322">
                  <a:extLst>
                    <a:ext uri="{9D8B030D-6E8A-4147-A177-3AD203B41FA5}">
                      <a16:colId xmlns:a16="http://schemas.microsoft.com/office/drawing/2014/main" val="2465272438"/>
                    </a:ext>
                  </a:extLst>
                </a:gridCol>
                <a:gridCol w="2294792">
                  <a:extLst>
                    <a:ext uri="{9D8B030D-6E8A-4147-A177-3AD203B41FA5}">
                      <a16:colId xmlns:a16="http://schemas.microsoft.com/office/drawing/2014/main" val="1728220882"/>
                    </a:ext>
                  </a:extLst>
                </a:gridCol>
                <a:gridCol w="2611314">
                  <a:extLst>
                    <a:ext uri="{9D8B030D-6E8A-4147-A177-3AD203B41FA5}">
                      <a16:colId xmlns:a16="http://schemas.microsoft.com/office/drawing/2014/main" val="3338867608"/>
                    </a:ext>
                  </a:extLst>
                </a:gridCol>
              </a:tblGrid>
              <a:tr h="370840">
                <a:tc>
                  <a:txBody>
                    <a:bodyPr/>
                    <a:lstStyle/>
                    <a:p>
                      <a:endParaRPr kumimoji="1" lang="ja-JP" altLang="en-US" b="1">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DDDD"/>
                    </a:solidFill>
                  </a:tcPr>
                </a:tc>
                <a:tc>
                  <a:txBody>
                    <a:bodyPr/>
                    <a:lstStyle/>
                    <a:p>
                      <a:pPr algn="ctr"/>
                      <a:r>
                        <a:rPr kumimoji="1" lang="ja-JP" altLang="en-US" b="1">
                          <a:solidFill>
                            <a:srgbClr val="000000"/>
                          </a:solidFill>
                        </a:rPr>
                        <a:t>とてもよかった</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b="1">
                          <a:solidFill>
                            <a:srgbClr val="000000"/>
                          </a:solidFill>
                        </a:rPr>
                        <a:t>まあよかった</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b="1">
                          <a:solidFill>
                            <a:srgbClr val="000000"/>
                          </a:solidFill>
                        </a:rPr>
                        <a:t>もう少し</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607428820"/>
                  </a:ext>
                </a:extLst>
              </a:tr>
              <a:tr h="564011">
                <a:tc>
                  <a:txBody>
                    <a:bodyPr/>
                    <a:lstStyle/>
                    <a:p>
                      <a:r>
                        <a:rPr kumimoji="1" lang="en-US" altLang="ja-JP" b="1">
                          <a:solidFill>
                            <a:srgbClr val="000000"/>
                          </a:solidFill>
                        </a:rPr>
                        <a:t>(1)</a:t>
                      </a:r>
                      <a:r>
                        <a:rPr kumimoji="1" lang="ja-JP" altLang="en-US" b="1">
                          <a:solidFill>
                            <a:srgbClr val="000000"/>
                          </a:solidFill>
                        </a:rPr>
                        <a:t>伝える相手が説得力を感じるような内容だったか。</a:t>
                      </a:r>
                      <a:endParaRPr kumimoji="1" lang="en-US" altLang="ja-JP" b="1">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tc>
                  <a:txBody>
                    <a:bodyPr/>
                    <a:lstStyle/>
                    <a:p>
                      <a:pPr algn="ctr"/>
                      <a:endParaRPr kumimoji="1" lang="ja-JP" altLang="en-US" b="1">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kumimoji="1" lang="ja-JP" altLang="en-US" b="1">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kumimoji="1" lang="ja-JP" altLang="en-US" b="1">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17407081"/>
                  </a:ext>
                </a:extLst>
              </a:tr>
              <a:tr h="370840">
                <a:tc>
                  <a:txBody>
                    <a:bodyPr/>
                    <a:lstStyle/>
                    <a:p>
                      <a:r>
                        <a:rPr kumimoji="1" lang="en-US" altLang="ja-JP" b="1">
                          <a:solidFill>
                            <a:srgbClr val="000000"/>
                          </a:solidFill>
                        </a:rPr>
                        <a:t>(2)</a:t>
                      </a:r>
                      <a:r>
                        <a:rPr kumimoji="1" lang="ja-JP" altLang="en-US" b="1">
                          <a:solidFill>
                            <a:srgbClr val="000000"/>
                          </a:solidFill>
                        </a:rPr>
                        <a:t>選んだ情報に説得力があったか。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tc>
                  <a:txBody>
                    <a:bodyPr/>
                    <a:lstStyle/>
                    <a:p>
                      <a:pPr algn="ctr"/>
                      <a:endParaRPr kumimoji="1" lang="ja-JP" altLang="en-US" b="1">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kumimoji="1" lang="ja-JP" altLang="en-US" b="1">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kumimoji="1" lang="ja-JP" altLang="en-US" b="1">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23163685"/>
                  </a:ext>
                </a:extLst>
              </a:tr>
              <a:tr h="370840">
                <a:tc>
                  <a:txBody>
                    <a:bodyPr/>
                    <a:lstStyle/>
                    <a:p>
                      <a:r>
                        <a:rPr kumimoji="1" lang="en-US" altLang="ja-JP" b="1">
                          <a:solidFill>
                            <a:srgbClr val="000000"/>
                          </a:solidFill>
                        </a:rPr>
                        <a:t>(3)</a:t>
                      </a:r>
                      <a:r>
                        <a:rPr kumimoji="1" lang="ja-JP" altLang="en-US" b="1">
                          <a:solidFill>
                            <a:srgbClr val="000000"/>
                          </a:solidFill>
                        </a:rPr>
                        <a:t>はっきりと伝わる話し方だったか。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tc>
                  <a:txBody>
                    <a:bodyPr/>
                    <a:lstStyle/>
                    <a:p>
                      <a:pPr algn="ctr"/>
                      <a:endParaRPr kumimoji="1" lang="ja-JP" altLang="en-US" b="1">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kumimoji="1" lang="ja-JP" altLang="en-US" b="1">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kumimoji="1" lang="ja-JP" altLang="en-US" b="1"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93483511"/>
                  </a:ext>
                </a:extLst>
              </a:tr>
            </a:tbl>
          </a:graphicData>
        </a:graphic>
      </p:graphicFrame>
      <p:sp>
        <p:nvSpPr>
          <p:cNvPr id="5" name="テキスト ボックス 4">
            <a:extLst>
              <a:ext uri="{FF2B5EF4-FFF2-40B4-BE49-F238E27FC236}">
                <a16:creationId xmlns:a16="http://schemas.microsoft.com/office/drawing/2014/main" id="{D7C1685E-728F-BE50-44B7-0D0B14164E16}"/>
              </a:ext>
            </a:extLst>
          </p:cNvPr>
          <p:cNvSpPr txBox="1"/>
          <p:nvPr/>
        </p:nvSpPr>
        <p:spPr>
          <a:xfrm>
            <a:off x="2124381" y="5249007"/>
            <a:ext cx="8263801" cy="646331"/>
          </a:xfrm>
          <a:prstGeom prst="rect">
            <a:avLst/>
          </a:prstGeom>
          <a:noFill/>
        </p:spPr>
        <p:txBody>
          <a:bodyPr wrap="none" lIns="91440" tIns="45720" rIns="91440" bIns="45720" rtlCol="0" anchor="t">
            <a:spAutoFit/>
          </a:bodyPr>
          <a:lstStyle/>
          <a:p>
            <a:r>
              <a:rPr kumimoji="1" lang="ja-JP" altLang="en-US">
                <a:ea typeface="游ゴシック"/>
              </a:rPr>
              <a:t>上記の表を授業の内容に応じて編集し、</a:t>
            </a:r>
            <a:r>
              <a:rPr lang="ja-JP" altLang="en-US">
                <a:ea typeface="游ゴシック"/>
              </a:rPr>
              <a:t>スクリーンショットなどで</a:t>
            </a:r>
            <a:r>
              <a:rPr kumimoji="1" lang="ja-JP" altLang="en-US">
                <a:ea typeface="游ゴシック"/>
              </a:rPr>
              <a:t>画像化して</a:t>
            </a:r>
            <a:endParaRPr kumimoji="1" lang="en-US" altLang="ja-JP">
              <a:ea typeface="游ゴシック"/>
            </a:endParaRPr>
          </a:p>
          <a:p>
            <a:r>
              <a:rPr lang="ja-JP" altLang="en-US">
                <a:ea typeface="游ゴシック"/>
              </a:rPr>
              <a:t>オクリンクプラスのスタンプ集計用画像として貼り付けてお使いください。</a:t>
            </a:r>
          </a:p>
        </p:txBody>
      </p:sp>
    </p:spTree>
    <p:extLst>
      <p:ext uri="{BB962C8B-B14F-4D97-AF65-F5344CB8AC3E}">
        <p14:creationId xmlns:p14="http://schemas.microsoft.com/office/powerpoint/2010/main" val="64955210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AC8B651FE8FAB4980A0CD832FD20183" ma:contentTypeVersion="15" ma:contentTypeDescription="新しいドキュメントを作成します。" ma:contentTypeScope="" ma:versionID="09c99b9081164ded2d5728c637c738b3">
  <xsd:schema xmlns:xsd="http://www.w3.org/2001/XMLSchema" xmlns:xs="http://www.w3.org/2001/XMLSchema" xmlns:p="http://schemas.microsoft.com/office/2006/metadata/properties" xmlns:ns2="ceeaadb8-670c-4bbc-bf54-732c07c9b9a6" xmlns:ns3="9240f669-f077-4ccc-9b51-f4d7bb1f72fc" targetNamespace="http://schemas.microsoft.com/office/2006/metadata/properties" ma:root="true" ma:fieldsID="ac383010fc3f67c617ad9904e133c67b" ns2:_="" ns3:_="">
    <xsd:import namespace="ceeaadb8-670c-4bbc-bf54-732c07c9b9a6"/>
    <xsd:import namespace="9240f669-f077-4ccc-9b51-f4d7bb1f72f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3:SharedWithUsers" minOccurs="0"/>
                <xsd:element ref="ns3:SharedWithDetail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eaadb8-670c-4bbc-bf54-732c07c9b9a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6636be5e-3ab2-4972-9ba5-a3fa17e616c9"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240f669-f077-4ccc-9b51-f4d7bb1f72f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bfa36a7-b595-4603-9458-511d54251f81}" ma:internalName="TaxCatchAll" ma:showField="CatchAllData" ma:web="9240f669-f077-4ccc-9b51-f4d7bb1f72fc">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eeaadb8-670c-4bbc-bf54-732c07c9b9a6">
      <Terms xmlns="http://schemas.microsoft.com/office/infopath/2007/PartnerControls"/>
    </lcf76f155ced4ddcb4097134ff3c332f>
    <TaxCatchAll xmlns="9240f669-f077-4ccc-9b51-f4d7bb1f72fc" xsi:nil="true"/>
  </documentManagement>
</p:properties>
</file>

<file path=customXml/itemProps1.xml><?xml version="1.0" encoding="utf-8"?>
<ds:datastoreItem xmlns:ds="http://schemas.openxmlformats.org/officeDocument/2006/customXml" ds:itemID="{A1328BBC-158E-4D2F-97B3-8364469A2915}"/>
</file>

<file path=customXml/itemProps2.xml><?xml version="1.0" encoding="utf-8"?>
<ds:datastoreItem xmlns:ds="http://schemas.openxmlformats.org/officeDocument/2006/customXml" ds:itemID="{A0833E1A-581C-4797-9D6A-9EA62CCFD44B}"/>
</file>

<file path=customXml/itemProps3.xml><?xml version="1.0" encoding="utf-8"?>
<ds:datastoreItem xmlns:ds="http://schemas.openxmlformats.org/officeDocument/2006/customXml" ds:itemID="{571C1258-C8E5-48CB-BE66-BD0E76FC0506}"/>
</file>

<file path=docProps/app.xml><?xml version="1.0" encoding="utf-8"?>
<Properties xmlns="http://schemas.openxmlformats.org/officeDocument/2006/extended-properties" xmlns:vt="http://schemas.openxmlformats.org/officeDocument/2006/docPropsVTypes">
  <TotalTime>0</TotalTime>
  <Words>70</Words>
  <Application>Microsoft Office PowerPoint</Application>
  <PresentationFormat>ワイド画面</PresentationFormat>
  <Paragraphs>8</Paragraphs>
  <Slides>1</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vt:i4>
      </vt:variant>
    </vt:vector>
  </HeadingPairs>
  <TitlesOfParts>
    <vt:vector size="5" baseType="lpstr">
      <vt:lpstr>游ゴシック</vt:lpstr>
      <vt:lpstr>游ゴシック Light</vt:lpstr>
      <vt:lpstr>Arial</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revision>1</cp:revision>
  <dcterms:created xsi:type="dcterms:W3CDTF">2025-10-02T01:31:31Z</dcterms:created>
  <dcterms:modified xsi:type="dcterms:W3CDTF">2025-10-02T01:31:36Z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0x010100DAC8B651FE8FAB4980A0CD832FD20183</vt:lpwstr>
  </property>
</Properties>
</file>