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304" r:id="rId2"/>
    <p:sldId id="288" r:id="rId3"/>
    <p:sldId id="984" r:id="rId4"/>
    <p:sldId id="269" r:id="rId5"/>
    <p:sldId id="274" r:id="rId6"/>
    <p:sldId id="292" r:id="rId7"/>
    <p:sldId id="270" r:id="rId8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4959E8-2FAB-4C98-92E5-DFE6511AB576}" v="3" dt="2025-10-01T23:50:16.375"/>
    <p1510:client id="{672370BC-77BA-8488-FBEF-44AF67C55DAF}" v="1" dt="2025-10-01T06:56:23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A3CD-D141-41E4-AED4-BAEB30AFC1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589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13D990-2AD0-E4A6-BE23-E811673B3B9A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701FF-C845-78E4-D2AF-666C8A9FD5FC}"/>
              </a:ext>
            </a:extLst>
          </p:cNvPr>
          <p:cNvSpPr txBox="1"/>
          <p:nvPr/>
        </p:nvSpPr>
        <p:spPr>
          <a:xfrm>
            <a:off x="148856" y="6657945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0DCA7C-F884-4245-9795-3761C573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 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81638D-1B9E-4851-9B8C-D968E005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64769"/>
            <a:ext cx="8519660" cy="1356735"/>
          </a:xfrm>
        </p:spPr>
        <p:txBody>
          <a:bodyPr>
            <a:normAutofit fontScale="92500"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」を探しましょう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」に右手の人差し指を置きます。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親指は「スペースキー」に軽く置きます。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0BE35A15-FF3D-B0B4-E7EE-DC4CE0BF9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77" y="2144594"/>
            <a:ext cx="7842860" cy="427599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38459FE-E494-40D6-813F-E14244DD842D}"/>
              </a:ext>
            </a:extLst>
          </p:cNvPr>
          <p:cNvSpPr/>
          <p:nvPr/>
        </p:nvSpPr>
        <p:spPr>
          <a:xfrm>
            <a:off x="6834877" y="5326733"/>
            <a:ext cx="2852638" cy="1249060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 sz="200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ほかのキーの違いを</a:t>
            </a:r>
            <a:endParaRPr kumimoji="1" lang="en-US" altLang="ja-JP" sz="200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9902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FD313-912B-4230-8CCF-FB705497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ホームポジションを確かめましょう </a:t>
            </a:r>
          </a:p>
        </p:txBody>
      </p:sp>
      <p:sp>
        <p:nvSpPr>
          <p:cNvPr id="145" name="コンテンツ プレースホルダー 2">
            <a:extLst>
              <a:ext uri="{FF2B5EF4-FFF2-40B4-BE49-F238E27FC236}">
                <a16:creationId xmlns:a16="http://schemas.microsoft.com/office/drawing/2014/main" id="{CD276454-8FF5-4CFA-A2BD-F24F41386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1" y="718135"/>
            <a:ext cx="9566031" cy="612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6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い う え お 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を入力するためのキーと指を確かめましょう。</a:t>
            </a:r>
            <a:endParaRPr kumimoji="1" lang="ja-JP" altLang="en-US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80945A7-09BC-45E4-85EA-AFE343782E5B}"/>
              </a:ext>
            </a:extLst>
          </p:cNvPr>
          <p:cNvGrpSpPr/>
          <p:nvPr/>
        </p:nvGrpSpPr>
        <p:grpSpPr>
          <a:xfrm>
            <a:off x="908933" y="1921767"/>
            <a:ext cx="8088134" cy="4285957"/>
            <a:chOff x="465484" y="1240318"/>
            <a:chExt cx="10784178" cy="5714609"/>
          </a:xfrm>
        </p:grpSpPr>
        <p:sp>
          <p:nvSpPr>
            <p:cNvPr id="288" name="フローチャート: 端子 287">
              <a:extLst>
                <a:ext uri="{FF2B5EF4-FFF2-40B4-BE49-F238E27FC236}">
                  <a16:creationId xmlns:a16="http://schemas.microsoft.com/office/drawing/2014/main" id="{B5BDE218-6128-4FC1-94A6-B5D7F1076C08}"/>
                </a:ext>
              </a:extLst>
            </p:cNvPr>
            <p:cNvSpPr/>
            <p:nvPr/>
          </p:nvSpPr>
          <p:spPr>
            <a:xfrm rot="4692916" flipH="1">
              <a:off x="5388970" y="6083510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9" name="フローチャート: 端子 288">
              <a:extLst>
                <a:ext uri="{FF2B5EF4-FFF2-40B4-BE49-F238E27FC236}">
                  <a16:creationId xmlns:a16="http://schemas.microsoft.com/office/drawing/2014/main" id="{F87F9AC4-84A9-41A9-B87A-56F55993243B}"/>
                </a:ext>
              </a:extLst>
            </p:cNvPr>
            <p:cNvSpPr/>
            <p:nvPr/>
          </p:nvSpPr>
          <p:spPr>
            <a:xfrm rot="17505711">
              <a:off x="4203421" y="6083511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0" name="角丸四角形 57">
              <a:extLst>
                <a:ext uri="{FF2B5EF4-FFF2-40B4-BE49-F238E27FC236}">
                  <a16:creationId xmlns:a16="http://schemas.microsoft.com/office/drawing/2014/main" id="{4EA29B0F-760D-4E46-AF53-9D1607C09C41}"/>
                </a:ext>
              </a:extLst>
            </p:cNvPr>
            <p:cNvSpPr/>
            <p:nvPr/>
          </p:nvSpPr>
          <p:spPr>
            <a:xfrm>
              <a:off x="8435057" y="3937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？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・</a:t>
              </a:r>
            </a:p>
          </p:txBody>
        </p:sp>
        <p:sp>
          <p:nvSpPr>
            <p:cNvPr id="291" name="角丸四角形 3">
              <a:extLst>
                <a:ext uri="{FF2B5EF4-FFF2-40B4-BE49-F238E27FC236}">
                  <a16:creationId xmlns:a16="http://schemas.microsoft.com/office/drawing/2014/main" id="{09FAAFB0-57C7-4F5E-B34C-77CB1BF6E160}"/>
                </a:ext>
              </a:extLst>
            </p:cNvPr>
            <p:cNvSpPr/>
            <p:nvPr/>
          </p:nvSpPr>
          <p:spPr>
            <a:xfrm>
              <a:off x="1219507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!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1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2" name="角丸四角形 12">
              <a:extLst>
                <a:ext uri="{FF2B5EF4-FFF2-40B4-BE49-F238E27FC236}">
                  <a16:creationId xmlns:a16="http://schemas.microsoft.com/office/drawing/2014/main" id="{42E91064-5683-41BA-BD68-FF19895BFB63}"/>
                </a:ext>
              </a:extLst>
            </p:cNvPr>
            <p:cNvSpPr/>
            <p:nvPr/>
          </p:nvSpPr>
          <p:spPr>
            <a:xfrm>
              <a:off x="7698544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0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3" name="角丸四角形 18">
              <a:extLst>
                <a:ext uri="{FF2B5EF4-FFF2-40B4-BE49-F238E27FC236}">
                  <a16:creationId xmlns:a16="http://schemas.microsoft.com/office/drawing/2014/main" id="{E465E068-17DE-45A4-8776-3CE3D89EA01A}"/>
                </a:ext>
              </a:extLst>
            </p:cNvPr>
            <p:cNvSpPr/>
            <p:nvPr/>
          </p:nvSpPr>
          <p:spPr>
            <a:xfrm>
              <a:off x="1543507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Q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4" name="角丸四角形 27">
              <a:extLst>
                <a:ext uri="{FF2B5EF4-FFF2-40B4-BE49-F238E27FC236}">
                  <a16:creationId xmlns:a16="http://schemas.microsoft.com/office/drawing/2014/main" id="{EBC1FF45-9BB6-4EEC-A7C5-C3FC3D1A935A}"/>
                </a:ext>
              </a:extLst>
            </p:cNvPr>
            <p:cNvSpPr/>
            <p:nvPr/>
          </p:nvSpPr>
          <p:spPr>
            <a:xfrm>
              <a:off x="8022544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5" name="角丸四角形 33">
              <a:extLst>
                <a:ext uri="{FF2B5EF4-FFF2-40B4-BE49-F238E27FC236}">
                  <a16:creationId xmlns:a16="http://schemas.microsoft.com/office/drawing/2014/main" id="{34F2A10C-9E58-47C6-B432-34B7ECA37616}"/>
                </a:ext>
              </a:extLst>
            </p:cNvPr>
            <p:cNvSpPr/>
            <p:nvPr/>
          </p:nvSpPr>
          <p:spPr>
            <a:xfrm>
              <a:off x="1691926" y="3230123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6" name="角丸四角形 42">
              <a:extLst>
                <a:ext uri="{FF2B5EF4-FFF2-40B4-BE49-F238E27FC236}">
                  <a16:creationId xmlns:a16="http://schemas.microsoft.com/office/drawing/2014/main" id="{7D52EC8E-A34E-462F-B035-68D3FBD4679F}"/>
                </a:ext>
              </a:extLst>
            </p:cNvPr>
            <p:cNvSpPr/>
            <p:nvPr/>
          </p:nvSpPr>
          <p:spPr>
            <a:xfrm>
              <a:off x="8199160" y="3235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＋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;</a:t>
              </a:r>
            </a:p>
          </p:txBody>
        </p:sp>
        <p:sp>
          <p:nvSpPr>
            <p:cNvPr id="297" name="角丸四角形 48">
              <a:extLst>
                <a:ext uri="{FF2B5EF4-FFF2-40B4-BE49-F238E27FC236}">
                  <a16:creationId xmlns:a16="http://schemas.microsoft.com/office/drawing/2014/main" id="{CFA14CF5-F3E0-49E0-95A4-450A8E4AFC20}"/>
                </a:ext>
              </a:extLst>
            </p:cNvPr>
            <p:cNvSpPr/>
            <p:nvPr/>
          </p:nvSpPr>
          <p:spPr>
            <a:xfrm>
              <a:off x="1965824" y="3955472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Z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8" name="角丸四角形 4">
              <a:extLst>
                <a:ext uri="{FF2B5EF4-FFF2-40B4-BE49-F238E27FC236}">
                  <a16:creationId xmlns:a16="http://schemas.microsoft.com/office/drawing/2014/main" id="{C5D070AD-B3BC-4402-943D-3992C9089E0D}"/>
                </a:ext>
              </a:extLst>
            </p:cNvPr>
            <p:cNvSpPr/>
            <p:nvPr/>
          </p:nvSpPr>
          <p:spPr>
            <a:xfrm>
              <a:off x="1929596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“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2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9" name="角丸四角形 5">
              <a:extLst>
                <a:ext uri="{FF2B5EF4-FFF2-40B4-BE49-F238E27FC236}">
                  <a16:creationId xmlns:a16="http://schemas.microsoft.com/office/drawing/2014/main" id="{9636006D-CBEE-45A3-A680-4B3D127D9414}"/>
                </a:ext>
              </a:extLst>
            </p:cNvPr>
            <p:cNvSpPr/>
            <p:nvPr/>
          </p:nvSpPr>
          <p:spPr>
            <a:xfrm>
              <a:off x="2649489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#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3</a:t>
              </a:r>
            </a:p>
          </p:txBody>
        </p:sp>
        <p:sp>
          <p:nvSpPr>
            <p:cNvPr id="300" name="角丸四角形 6">
              <a:extLst>
                <a:ext uri="{FF2B5EF4-FFF2-40B4-BE49-F238E27FC236}">
                  <a16:creationId xmlns:a16="http://schemas.microsoft.com/office/drawing/2014/main" id="{5C1E2ACA-EB8D-4DB1-8D7D-B1D35F95AFD7}"/>
                </a:ext>
              </a:extLst>
            </p:cNvPr>
            <p:cNvSpPr/>
            <p:nvPr/>
          </p:nvSpPr>
          <p:spPr>
            <a:xfrm>
              <a:off x="3369382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$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4</a:t>
              </a:r>
            </a:p>
          </p:txBody>
        </p:sp>
        <p:sp>
          <p:nvSpPr>
            <p:cNvPr id="301" name="角丸四角形 7">
              <a:extLst>
                <a:ext uri="{FF2B5EF4-FFF2-40B4-BE49-F238E27FC236}">
                  <a16:creationId xmlns:a16="http://schemas.microsoft.com/office/drawing/2014/main" id="{7620AFEC-1720-409C-8512-E65EEFFF72BB}"/>
                </a:ext>
              </a:extLst>
            </p:cNvPr>
            <p:cNvSpPr/>
            <p:nvPr/>
          </p:nvSpPr>
          <p:spPr>
            <a:xfrm>
              <a:off x="4089275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%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5</a:t>
              </a:r>
            </a:p>
          </p:txBody>
        </p:sp>
        <p:sp>
          <p:nvSpPr>
            <p:cNvPr id="302" name="角丸四角形 8">
              <a:extLst>
                <a:ext uri="{FF2B5EF4-FFF2-40B4-BE49-F238E27FC236}">
                  <a16:creationId xmlns:a16="http://schemas.microsoft.com/office/drawing/2014/main" id="{A775CC6F-963F-45EF-BFB0-D6663D1936F4}"/>
                </a:ext>
              </a:extLst>
            </p:cNvPr>
            <p:cNvSpPr/>
            <p:nvPr/>
          </p:nvSpPr>
          <p:spPr>
            <a:xfrm>
              <a:off x="4809168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&amp;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6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3" name="角丸四角形 9">
              <a:extLst>
                <a:ext uri="{FF2B5EF4-FFF2-40B4-BE49-F238E27FC236}">
                  <a16:creationId xmlns:a16="http://schemas.microsoft.com/office/drawing/2014/main" id="{89A59A3E-580A-4192-9BE0-3F9B784ADC16}"/>
                </a:ext>
              </a:extLst>
            </p:cNvPr>
            <p:cNvSpPr/>
            <p:nvPr/>
          </p:nvSpPr>
          <p:spPr>
            <a:xfrm>
              <a:off x="5529061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‘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7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4" name="角丸四角形 10">
              <a:extLst>
                <a:ext uri="{FF2B5EF4-FFF2-40B4-BE49-F238E27FC236}">
                  <a16:creationId xmlns:a16="http://schemas.microsoft.com/office/drawing/2014/main" id="{1530ED30-2529-4753-A340-0A1C758A7F59}"/>
                </a:ext>
              </a:extLst>
            </p:cNvPr>
            <p:cNvSpPr/>
            <p:nvPr/>
          </p:nvSpPr>
          <p:spPr>
            <a:xfrm>
              <a:off x="6248954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(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8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5" name="角丸四角形 11">
              <a:extLst>
                <a:ext uri="{FF2B5EF4-FFF2-40B4-BE49-F238E27FC236}">
                  <a16:creationId xmlns:a16="http://schemas.microsoft.com/office/drawing/2014/main" id="{586DFA0C-9CC7-4379-B679-4ED1850004F4}"/>
                </a:ext>
              </a:extLst>
            </p:cNvPr>
            <p:cNvSpPr/>
            <p:nvPr/>
          </p:nvSpPr>
          <p:spPr>
            <a:xfrm>
              <a:off x="6968847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)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9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6" name="角丸四角形 13">
              <a:extLst>
                <a:ext uri="{FF2B5EF4-FFF2-40B4-BE49-F238E27FC236}">
                  <a16:creationId xmlns:a16="http://schemas.microsoft.com/office/drawing/2014/main" id="{D01D74FB-F8FF-447C-92DB-8D886FB2C505}"/>
                </a:ext>
              </a:extLst>
            </p:cNvPr>
            <p:cNvSpPr/>
            <p:nvPr/>
          </p:nvSpPr>
          <p:spPr>
            <a:xfrm>
              <a:off x="840863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＝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ー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7" name="角丸四角形 15">
              <a:extLst>
                <a:ext uri="{FF2B5EF4-FFF2-40B4-BE49-F238E27FC236}">
                  <a16:creationId xmlns:a16="http://schemas.microsoft.com/office/drawing/2014/main" id="{745D0FB4-0A55-4C8F-A0B6-B6370614C968}"/>
                </a:ext>
              </a:extLst>
            </p:cNvPr>
            <p:cNvSpPr/>
            <p:nvPr/>
          </p:nvSpPr>
          <p:spPr>
            <a:xfrm>
              <a:off x="9129960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～＾</a:t>
              </a:r>
            </a:p>
          </p:txBody>
        </p:sp>
        <p:sp>
          <p:nvSpPr>
            <p:cNvPr id="308" name="角丸四角形 16">
              <a:extLst>
                <a:ext uri="{FF2B5EF4-FFF2-40B4-BE49-F238E27FC236}">
                  <a16:creationId xmlns:a16="http://schemas.microsoft.com/office/drawing/2014/main" id="{44224CEC-0FA0-4E98-8CB0-DEAFAD0470A6}"/>
                </a:ext>
              </a:extLst>
            </p:cNvPr>
            <p:cNvSpPr/>
            <p:nvPr/>
          </p:nvSpPr>
          <p:spPr>
            <a:xfrm>
              <a:off x="984985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｜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￥</a:t>
              </a:r>
            </a:p>
          </p:txBody>
        </p:sp>
        <p:sp>
          <p:nvSpPr>
            <p:cNvPr id="309" name="角丸四角形 17">
              <a:extLst>
                <a:ext uri="{FF2B5EF4-FFF2-40B4-BE49-F238E27FC236}">
                  <a16:creationId xmlns:a16="http://schemas.microsoft.com/office/drawing/2014/main" id="{0B5F6D88-EF6B-41D5-AE19-493193D42A94}"/>
                </a:ext>
              </a:extLst>
            </p:cNvPr>
            <p:cNvSpPr/>
            <p:nvPr/>
          </p:nvSpPr>
          <p:spPr>
            <a:xfrm>
              <a:off x="10597461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Back</a:t>
              </a:r>
            </a:p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Space</a:t>
              </a:r>
              <a:endParaRPr kumimoji="1" lang="ja-JP" altLang="en-US" sz="105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0" name="角丸四角形 19">
              <a:extLst>
                <a:ext uri="{FF2B5EF4-FFF2-40B4-BE49-F238E27FC236}">
                  <a16:creationId xmlns:a16="http://schemas.microsoft.com/office/drawing/2014/main" id="{577310FA-94C8-4AD7-ACFA-269C77A1EC51}"/>
                </a:ext>
              </a:extLst>
            </p:cNvPr>
            <p:cNvSpPr/>
            <p:nvPr/>
          </p:nvSpPr>
          <p:spPr>
            <a:xfrm>
              <a:off x="2253596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W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1" name="角丸四角形 20">
              <a:extLst>
                <a:ext uri="{FF2B5EF4-FFF2-40B4-BE49-F238E27FC236}">
                  <a16:creationId xmlns:a16="http://schemas.microsoft.com/office/drawing/2014/main" id="{2B41A91D-3684-4CAF-8F1E-859321A90F61}"/>
                </a:ext>
              </a:extLst>
            </p:cNvPr>
            <p:cNvSpPr/>
            <p:nvPr/>
          </p:nvSpPr>
          <p:spPr>
            <a:xfrm>
              <a:off x="2973489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312" name="角丸四角形 21">
              <a:extLst>
                <a:ext uri="{FF2B5EF4-FFF2-40B4-BE49-F238E27FC236}">
                  <a16:creationId xmlns:a16="http://schemas.microsoft.com/office/drawing/2014/main" id="{E23D74CA-B40B-47A9-97B0-A4CEF98952A4}"/>
                </a:ext>
              </a:extLst>
            </p:cNvPr>
            <p:cNvSpPr/>
            <p:nvPr/>
          </p:nvSpPr>
          <p:spPr>
            <a:xfrm>
              <a:off x="3693382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R</a:t>
              </a:r>
            </a:p>
          </p:txBody>
        </p:sp>
        <p:sp>
          <p:nvSpPr>
            <p:cNvPr id="313" name="角丸四角形 22">
              <a:extLst>
                <a:ext uri="{FF2B5EF4-FFF2-40B4-BE49-F238E27FC236}">
                  <a16:creationId xmlns:a16="http://schemas.microsoft.com/office/drawing/2014/main" id="{07D19EB2-4646-4205-9300-2C9B9FE074D9}"/>
                </a:ext>
              </a:extLst>
            </p:cNvPr>
            <p:cNvSpPr/>
            <p:nvPr/>
          </p:nvSpPr>
          <p:spPr>
            <a:xfrm>
              <a:off x="4413275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T</a:t>
              </a:r>
            </a:p>
          </p:txBody>
        </p:sp>
        <p:sp>
          <p:nvSpPr>
            <p:cNvPr id="314" name="角丸四角形 23">
              <a:extLst>
                <a:ext uri="{FF2B5EF4-FFF2-40B4-BE49-F238E27FC236}">
                  <a16:creationId xmlns:a16="http://schemas.microsoft.com/office/drawing/2014/main" id="{276DE23C-0F15-4BF9-A524-B39BE4F01847}"/>
                </a:ext>
              </a:extLst>
            </p:cNvPr>
            <p:cNvSpPr/>
            <p:nvPr/>
          </p:nvSpPr>
          <p:spPr>
            <a:xfrm>
              <a:off x="5133168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Y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5" name="角丸四角形 24">
              <a:extLst>
                <a:ext uri="{FF2B5EF4-FFF2-40B4-BE49-F238E27FC236}">
                  <a16:creationId xmlns:a16="http://schemas.microsoft.com/office/drawing/2014/main" id="{FFE07252-7884-44AA-AB29-7C2FC12C8D4E}"/>
                </a:ext>
              </a:extLst>
            </p:cNvPr>
            <p:cNvSpPr/>
            <p:nvPr/>
          </p:nvSpPr>
          <p:spPr>
            <a:xfrm>
              <a:off x="5853061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6" name="角丸四角形 25">
              <a:extLst>
                <a:ext uri="{FF2B5EF4-FFF2-40B4-BE49-F238E27FC236}">
                  <a16:creationId xmlns:a16="http://schemas.microsoft.com/office/drawing/2014/main" id="{EFAE2347-CCB4-421D-B666-A860E94CE196}"/>
                </a:ext>
              </a:extLst>
            </p:cNvPr>
            <p:cNvSpPr/>
            <p:nvPr/>
          </p:nvSpPr>
          <p:spPr>
            <a:xfrm>
              <a:off x="6572954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7" name="角丸四角形 26">
              <a:extLst>
                <a:ext uri="{FF2B5EF4-FFF2-40B4-BE49-F238E27FC236}">
                  <a16:creationId xmlns:a16="http://schemas.microsoft.com/office/drawing/2014/main" id="{761A16F7-E944-46D4-9092-C25791414A07}"/>
                </a:ext>
              </a:extLst>
            </p:cNvPr>
            <p:cNvSpPr/>
            <p:nvPr/>
          </p:nvSpPr>
          <p:spPr>
            <a:xfrm>
              <a:off x="7292847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8" name="角丸四角形 28">
              <a:extLst>
                <a:ext uri="{FF2B5EF4-FFF2-40B4-BE49-F238E27FC236}">
                  <a16:creationId xmlns:a16="http://schemas.microsoft.com/office/drawing/2014/main" id="{98FE6477-367E-45B8-B4D9-88FBCE9104E6}"/>
                </a:ext>
              </a:extLst>
            </p:cNvPr>
            <p:cNvSpPr/>
            <p:nvPr/>
          </p:nvSpPr>
          <p:spPr>
            <a:xfrm>
              <a:off x="8732633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rPr>
                <a:t>　</a:t>
              </a:r>
              <a:endParaRPr kumimoji="1" lang="en-US" altLang="ja-JP" sz="1200" b="1" kern="0">
                <a:solidFill>
                  <a:prstClr val="black"/>
                </a:solidFill>
                <a:latin typeface="Arial Black" panose="020B0A04020102020204" pitchFamily="34" charset="0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＠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9" name="角丸四角形 29">
              <a:extLst>
                <a:ext uri="{FF2B5EF4-FFF2-40B4-BE49-F238E27FC236}">
                  <a16:creationId xmlns:a16="http://schemas.microsoft.com/office/drawing/2014/main" id="{9A0856D5-B6A3-495C-A08F-366CA3F86FE0}"/>
                </a:ext>
              </a:extLst>
            </p:cNvPr>
            <p:cNvSpPr/>
            <p:nvPr/>
          </p:nvSpPr>
          <p:spPr>
            <a:xfrm>
              <a:off x="9452526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5400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｛　「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algn="ctr" defTabSz="685800"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0" name="角丸四角形 31">
              <a:extLst>
                <a:ext uri="{FF2B5EF4-FFF2-40B4-BE49-F238E27FC236}">
                  <a16:creationId xmlns:a16="http://schemas.microsoft.com/office/drawing/2014/main" id="{BBF895D5-ADB5-48C9-B864-2617DA0E5424}"/>
                </a:ext>
              </a:extLst>
            </p:cNvPr>
            <p:cNvSpPr/>
            <p:nvPr/>
          </p:nvSpPr>
          <p:spPr>
            <a:xfrm>
              <a:off x="10173853" y="2500852"/>
              <a:ext cx="104389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1" name="角丸四角形 34">
              <a:extLst>
                <a:ext uri="{FF2B5EF4-FFF2-40B4-BE49-F238E27FC236}">
                  <a16:creationId xmlns:a16="http://schemas.microsoft.com/office/drawing/2014/main" id="{E51EB650-4C06-4EF5-8950-2CD71ABC74FF}"/>
                </a:ext>
              </a:extLst>
            </p:cNvPr>
            <p:cNvSpPr/>
            <p:nvPr/>
          </p:nvSpPr>
          <p:spPr>
            <a:xfrm>
              <a:off x="2405148" y="3213044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2" name="角丸四角形 35">
              <a:extLst>
                <a:ext uri="{FF2B5EF4-FFF2-40B4-BE49-F238E27FC236}">
                  <a16:creationId xmlns:a16="http://schemas.microsoft.com/office/drawing/2014/main" id="{62A2316C-D1B9-49A2-8426-8C4E31116FD9}"/>
                </a:ext>
              </a:extLst>
            </p:cNvPr>
            <p:cNvSpPr/>
            <p:nvPr/>
          </p:nvSpPr>
          <p:spPr>
            <a:xfrm>
              <a:off x="3128174" y="3213671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</a:t>
              </a:r>
            </a:p>
          </p:txBody>
        </p:sp>
        <p:sp>
          <p:nvSpPr>
            <p:cNvPr id="323" name="角丸四角形 36">
              <a:extLst>
                <a:ext uri="{FF2B5EF4-FFF2-40B4-BE49-F238E27FC236}">
                  <a16:creationId xmlns:a16="http://schemas.microsoft.com/office/drawing/2014/main" id="{531C9FC4-8168-4EA7-89F9-9DFC1C99C008}"/>
                </a:ext>
              </a:extLst>
            </p:cNvPr>
            <p:cNvSpPr/>
            <p:nvPr/>
          </p:nvSpPr>
          <p:spPr>
            <a:xfrm>
              <a:off x="3851200" y="3214298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</a:t>
              </a:r>
            </a:p>
          </p:txBody>
        </p:sp>
        <p:sp>
          <p:nvSpPr>
            <p:cNvPr id="324" name="角丸四角形 37">
              <a:extLst>
                <a:ext uri="{FF2B5EF4-FFF2-40B4-BE49-F238E27FC236}">
                  <a16:creationId xmlns:a16="http://schemas.microsoft.com/office/drawing/2014/main" id="{9F6BD953-668D-458C-9B76-8A6E3E5E7489}"/>
                </a:ext>
              </a:extLst>
            </p:cNvPr>
            <p:cNvSpPr/>
            <p:nvPr/>
          </p:nvSpPr>
          <p:spPr>
            <a:xfrm>
              <a:off x="4574226" y="3214925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G</a:t>
              </a:r>
            </a:p>
          </p:txBody>
        </p:sp>
        <p:sp>
          <p:nvSpPr>
            <p:cNvPr id="325" name="角丸四角形 38">
              <a:extLst>
                <a:ext uri="{FF2B5EF4-FFF2-40B4-BE49-F238E27FC236}">
                  <a16:creationId xmlns:a16="http://schemas.microsoft.com/office/drawing/2014/main" id="{4C603A27-32E2-4B70-8B63-AFDEE66FCBE9}"/>
                </a:ext>
              </a:extLst>
            </p:cNvPr>
            <p:cNvSpPr/>
            <p:nvPr/>
          </p:nvSpPr>
          <p:spPr>
            <a:xfrm>
              <a:off x="5297252" y="32155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H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6" name="角丸四角形 39">
              <a:extLst>
                <a:ext uri="{FF2B5EF4-FFF2-40B4-BE49-F238E27FC236}">
                  <a16:creationId xmlns:a16="http://schemas.microsoft.com/office/drawing/2014/main" id="{D68BA25D-C7BD-475C-AF29-0029F2645E92}"/>
                </a:ext>
              </a:extLst>
            </p:cNvPr>
            <p:cNvSpPr/>
            <p:nvPr/>
          </p:nvSpPr>
          <p:spPr>
            <a:xfrm>
              <a:off x="6020278" y="3216179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J</a:t>
              </a:r>
              <a:endParaRPr kumimoji="1" lang="ja-JP" altLang="en-US" b="1" ker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7" name="角丸四角形 40">
              <a:extLst>
                <a:ext uri="{FF2B5EF4-FFF2-40B4-BE49-F238E27FC236}">
                  <a16:creationId xmlns:a16="http://schemas.microsoft.com/office/drawing/2014/main" id="{0D9B2E15-6EDA-4505-AF29-8A3391BACCB2}"/>
                </a:ext>
              </a:extLst>
            </p:cNvPr>
            <p:cNvSpPr/>
            <p:nvPr/>
          </p:nvSpPr>
          <p:spPr>
            <a:xfrm>
              <a:off x="6743304" y="321680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K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8" name="角丸四角形 41">
              <a:extLst>
                <a:ext uri="{FF2B5EF4-FFF2-40B4-BE49-F238E27FC236}">
                  <a16:creationId xmlns:a16="http://schemas.microsoft.com/office/drawing/2014/main" id="{BB0A158A-F1EE-4231-B28E-4FCB440F4739}"/>
                </a:ext>
              </a:extLst>
            </p:cNvPr>
            <p:cNvSpPr/>
            <p:nvPr/>
          </p:nvSpPr>
          <p:spPr>
            <a:xfrm>
              <a:off x="7466330" y="3217433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L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9" name="角丸四角形 43">
              <a:extLst>
                <a:ext uri="{FF2B5EF4-FFF2-40B4-BE49-F238E27FC236}">
                  <a16:creationId xmlns:a16="http://schemas.microsoft.com/office/drawing/2014/main" id="{0AC63F4A-EBE2-4A19-9DEC-C5F476B3BA2D}"/>
                </a:ext>
              </a:extLst>
            </p:cNvPr>
            <p:cNvSpPr/>
            <p:nvPr/>
          </p:nvSpPr>
          <p:spPr>
            <a:xfrm>
              <a:off x="8912382" y="321868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＊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：</a:t>
              </a:r>
            </a:p>
          </p:txBody>
        </p:sp>
        <p:sp>
          <p:nvSpPr>
            <p:cNvPr id="330" name="角丸四角形 44">
              <a:extLst>
                <a:ext uri="{FF2B5EF4-FFF2-40B4-BE49-F238E27FC236}">
                  <a16:creationId xmlns:a16="http://schemas.microsoft.com/office/drawing/2014/main" id="{6FA79BB2-5BC3-4634-B4CD-A9E34010B940}"/>
                </a:ext>
              </a:extLst>
            </p:cNvPr>
            <p:cNvSpPr/>
            <p:nvPr/>
          </p:nvSpPr>
          <p:spPr>
            <a:xfrm>
              <a:off x="9635406" y="3219309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｝　」</a:t>
              </a:r>
            </a:p>
          </p:txBody>
        </p:sp>
        <p:sp>
          <p:nvSpPr>
            <p:cNvPr id="331" name="角丸四角形 45">
              <a:extLst>
                <a:ext uri="{FF2B5EF4-FFF2-40B4-BE49-F238E27FC236}">
                  <a16:creationId xmlns:a16="http://schemas.microsoft.com/office/drawing/2014/main" id="{1CCF7C3F-047F-4C63-9E1C-541E5D5AFF6E}"/>
                </a:ext>
              </a:extLst>
            </p:cNvPr>
            <p:cNvSpPr/>
            <p:nvPr/>
          </p:nvSpPr>
          <p:spPr>
            <a:xfrm>
              <a:off x="10406748" y="2500852"/>
              <a:ext cx="824858" cy="1366457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sz="15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2" name="角丸四角形 49">
              <a:extLst>
                <a:ext uri="{FF2B5EF4-FFF2-40B4-BE49-F238E27FC236}">
                  <a16:creationId xmlns:a16="http://schemas.microsoft.com/office/drawing/2014/main" id="{E2C5AB97-971C-4D46-93EE-9E5B09A46864}"/>
                </a:ext>
              </a:extLst>
            </p:cNvPr>
            <p:cNvSpPr/>
            <p:nvPr/>
          </p:nvSpPr>
          <p:spPr>
            <a:xfrm>
              <a:off x="2675913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X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3" name="角丸四角形 50">
              <a:extLst>
                <a:ext uri="{FF2B5EF4-FFF2-40B4-BE49-F238E27FC236}">
                  <a16:creationId xmlns:a16="http://schemas.microsoft.com/office/drawing/2014/main" id="{64CECCA2-FAC7-4EF9-B72E-B878FD997B9A}"/>
                </a:ext>
              </a:extLst>
            </p:cNvPr>
            <p:cNvSpPr/>
            <p:nvPr/>
          </p:nvSpPr>
          <p:spPr>
            <a:xfrm>
              <a:off x="3395806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</a:t>
              </a:r>
            </a:p>
          </p:txBody>
        </p:sp>
        <p:sp>
          <p:nvSpPr>
            <p:cNvPr id="334" name="角丸四角形 51">
              <a:extLst>
                <a:ext uri="{FF2B5EF4-FFF2-40B4-BE49-F238E27FC236}">
                  <a16:creationId xmlns:a16="http://schemas.microsoft.com/office/drawing/2014/main" id="{02EBB9FE-065D-4E6F-8C83-8499BE4CC0D1}"/>
                </a:ext>
              </a:extLst>
            </p:cNvPr>
            <p:cNvSpPr/>
            <p:nvPr/>
          </p:nvSpPr>
          <p:spPr>
            <a:xfrm>
              <a:off x="4115699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V</a:t>
              </a:r>
            </a:p>
          </p:txBody>
        </p:sp>
        <p:sp>
          <p:nvSpPr>
            <p:cNvPr id="335" name="角丸四角形 52">
              <a:extLst>
                <a:ext uri="{FF2B5EF4-FFF2-40B4-BE49-F238E27FC236}">
                  <a16:creationId xmlns:a16="http://schemas.microsoft.com/office/drawing/2014/main" id="{205CAE65-4AC5-43FE-ACB0-7995622641C3}"/>
                </a:ext>
              </a:extLst>
            </p:cNvPr>
            <p:cNvSpPr/>
            <p:nvPr/>
          </p:nvSpPr>
          <p:spPr>
            <a:xfrm>
              <a:off x="4835592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</a:t>
              </a:r>
            </a:p>
          </p:txBody>
        </p:sp>
        <p:sp>
          <p:nvSpPr>
            <p:cNvPr id="336" name="角丸四角形 53">
              <a:extLst>
                <a:ext uri="{FF2B5EF4-FFF2-40B4-BE49-F238E27FC236}">
                  <a16:creationId xmlns:a16="http://schemas.microsoft.com/office/drawing/2014/main" id="{822C7B4A-DB2C-451F-8F91-3F463EE6E620}"/>
                </a:ext>
              </a:extLst>
            </p:cNvPr>
            <p:cNvSpPr/>
            <p:nvPr/>
          </p:nvSpPr>
          <p:spPr>
            <a:xfrm>
              <a:off x="5555485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N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7" name="角丸四角形 54">
              <a:extLst>
                <a:ext uri="{FF2B5EF4-FFF2-40B4-BE49-F238E27FC236}">
                  <a16:creationId xmlns:a16="http://schemas.microsoft.com/office/drawing/2014/main" id="{E83762B4-BF6F-4419-9363-B76059F03439}"/>
                </a:ext>
              </a:extLst>
            </p:cNvPr>
            <p:cNvSpPr/>
            <p:nvPr/>
          </p:nvSpPr>
          <p:spPr>
            <a:xfrm>
              <a:off x="6275378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M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8" name="角丸四角形 55">
              <a:extLst>
                <a:ext uri="{FF2B5EF4-FFF2-40B4-BE49-F238E27FC236}">
                  <a16:creationId xmlns:a16="http://schemas.microsoft.com/office/drawing/2014/main" id="{0A3D539E-CAFA-412D-8FA1-5BE8140D75ED}"/>
                </a:ext>
              </a:extLst>
            </p:cNvPr>
            <p:cNvSpPr/>
            <p:nvPr/>
          </p:nvSpPr>
          <p:spPr>
            <a:xfrm>
              <a:off x="6995271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&lt;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、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9" name="角丸四角形 56">
              <a:extLst>
                <a:ext uri="{FF2B5EF4-FFF2-40B4-BE49-F238E27FC236}">
                  <a16:creationId xmlns:a16="http://schemas.microsoft.com/office/drawing/2014/main" id="{48461CA5-B09B-44AC-8BE4-F80975C68377}"/>
                </a:ext>
              </a:extLst>
            </p:cNvPr>
            <p:cNvSpPr/>
            <p:nvPr/>
          </p:nvSpPr>
          <p:spPr>
            <a:xfrm>
              <a:off x="7715164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&gt;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。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0" name="角丸四角形 58">
              <a:extLst>
                <a:ext uri="{FF2B5EF4-FFF2-40B4-BE49-F238E27FC236}">
                  <a16:creationId xmlns:a16="http://schemas.microsoft.com/office/drawing/2014/main" id="{8BC0B234-A7A6-4E6B-8147-636B3AD1C449}"/>
                </a:ext>
              </a:extLst>
            </p:cNvPr>
            <p:cNvSpPr/>
            <p:nvPr/>
          </p:nvSpPr>
          <p:spPr>
            <a:xfrm>
              <a:off x="9154951" y="3937766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b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＿</a:t>
              </a:r>
            </a:p>
          </p:txBody>
        </p:sp>
        <p:sp>
          <p:nvSpPr>
            <p:cNvPr id="341" name="角丸四角形 60">
              <a:extLst>
                <a:ext uri="{FF2B5EF4-FFF2-40B4-BE49-F238E27FC236}">
                  <a16:creationId xmlns:a16="http://schemas.microsoft.com/office/drawing/2014/main" id="{D3973FEB-AF6A-4A53-A356-DD2324829F7B}"/>
                </a:ext>
              </a:extLst>
            </p:cNvPr>
            <p:cNvSpPr/>
            <p:nvPr/>
          </p:nvSpPr>
          <p:spPr>
            <a:xfrm>
              <a:off x="9911199" y="3937766"/>
              <a:ext cx="133020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2" name="角丸四角形 61">
              <a:extLst>
                <a:ext uri="{FF2B5EF4-FFF2-40B4-BE49-F238E27FC236}">
                  <a16:creationId xmlns:a16="http://schemas.microsoft.com/office/drawing/2014/main" id="{D03BBEA4-4377-4E46-BCEB-5438A33D8DD4}"/>
                </a:ext>
              </a:extLst>
            </p:cNvPr>
            <p:cNvSpPr/>
            <p:nvPr/>
          </p:nvSpPr>
          <p:spPr>
            <a:xfrm>
              <a:off x="465484" y="2500852"/>
              <a:ext cx="1013476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Tab</a:t>
              </a:r>
            </a:p>
            <a:p>
              <a:pPr defTabSz="685800"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3" name="角丸四角形 62">
              <a:extLst>
                <a:ext uri="{FF2B5EF4-FFF2-40B4-BE49-F238E27FC236}">
                  <a16:creationId xmlns:a16="http://schemas.microsoft.com/office/drawing/2014/main" id="{D94DDB39-6463-474D-88D1-C067FF388BB2}"/>
                </a:ext>
              </a:extLst>
            </p:cNvPr>
            <p:cNvSpPr/>
            <p:nvPr/>
          </p:nvSpPr>
          <p:spPr>
            <a:xfrm>
              <a:off x="475418" y="3211790"/>
              <a:ext cx="113167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Caps Lock</a:t>
              </a:r>
            </a:p>
            <a:p>
              <a:pPr defTabSz="685800">
                <a:defRPr/>
              </a:pPr>
              <a:r>
                <a:rPr kumimoji="1" lang="ja-JP" altLang="en-US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英数</a:t>
              </a:r>
              <a:r>
                <a:rPr kumimoji="1" lang="ja-JP" altLang="en-US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</a:p>
          </p:txBody>
        </p:sp>
        <p:sp>
          <p:nvSpPr>
            <p:cNvPr id="344" name="角丸四角形 64">
              <a:extLst>
                <a:ext uri="{FF2B5EF4-FFF2-40B4-BE49-F238E27FC236}">
                  <a16:creationId xmlns:a16="http://schemas.microsoft.com/office/drawing/2014/main" id="{122B847A-780D-4357-A19A-916FECA8A92B}"/>
                </a:ext>
              </a:extLst>
            </p:cNvPr>
            <p:cNvSpPr/>
            <p:nvPr/>
          </p:nvSpPr>
          <p:spPr>
            <a:xfrm>
              <a:off x="3920252" y="4665617"/>
              <a:ext cx="2448000" cy="64800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/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5" name="角丸四角形 65">
              <a:extLst>
                <a:ext uri="{FF2B5EF4-FFF2-40B4-BE49-F238E27FC236}">
                  <a16:creationId xmlns:a16="http://schemas.microsoft.com/office/drawing/2014/main" id="{7F85909A-AB7D-4BCA-940A-842AC23A8FDF}"/>
                </a:ext>
              </a:extLst>
            </p:cNvPr>
            <p:cNvSpPr/>
            <p:nvPr/>
          </p:nvSpPr>
          <p:spPr>
            <a:xfrm>
              <a:off x="470767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6" name="角丸四角形 66">
              <a:extLst>
                <a:ext uri="{FF2B5EF4-FFF2-40B4-BE49-F238E27FC236}">
                  <a16:creationId xmlns:a16="http://schemas.microsoft.com/office/drawing/2014/main" id="{367B366C-B5F8-42C2-B86C-B57EA7EA5854}"/>
                </a:ext>
              </a:extLst>
            </p:cNvPr>
            <p:cNvSpPr/>
            <p:nvPr/>
          </p:nvSpPr>
          <p:spPr>
            <a:xfrm>
              <a:off x="118226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Fn</a:t>
              </a:r>
              <a:endParaRPr kumimoji="1" lang="ja-JP" altLang="en-US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7" name="角丸四角形 67">
              <a:extLst>
                <a:ext uri="{FF2B5EF4-FFF2-40B4-BE49-F238E27FC236}">
                  <a16:creationId xmlns:a16="http://schemas.microsoft.com/office/drawing/2014/main" id="{9FD943C0-8618-443D-8D9F-236740E2476F}"/>
                </a:ext>
              </a:extLst>
            </p:cNvPr>
            <p:cNvSpPr/>
            <p:nvPr/>
          </p:nvSpPr>
          <p:spPr>
            <a:xfrm>
              <a:off x="1893761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8" name="角丸四角形 68">
              <a:extLst>
                <a:ext uri="{FF2B5EF4-FFF2-40B4-BE49-F238E27FC236}">
                  <a16:creationId xmlns:a16="http://schemas.microsoft.com/office/drawing/2014/main" id="{CB4186E8-6458-4FEB-863C-D4F76849F98C}"/>
                </a:ext>
              </a:extLst>
            </p:cNvPr>
            <p:cNvSpPr/>
            <p:nvPr/>
          </p:nvSpPr>
          <p:spPr>
            <a:xfrm>
              <a:off x="482081" y="1780708"/>
              <a:ext cx="576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半角</a:t>
              </a:r>
              <a:r>
                <a:rPr kumimoji="1" lang="en-US" altLang="ja-JP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/</a:t>
              </a:r>
            </a:p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全角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9" name="角丸四角形 69">
              <a:extLst>
                <a:ext uri="{FF2B5EF4-FFF2-40B4-BE49-F238E27FC236}">
                  <a16:creationId xmlns:a16="http://schemas.microsoft.com/office/drawing/2014/main" id="{336151EA-229B-4B79-8DF4-5BE461A0C262}"/>
                </a:ext>
              </a:extLst>
            </p:cNvPr>
            <p:cNvSpPr/>
            <p:nvPr/>
          </p:nvSpPr>
          <p:spPr>
            <a:xfrm>
              <a:off x="3172755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無変換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0" name="角丸四角形 70">
              <a:extLst>
                <a:ext uri="{FF2B5EF4-FFF2-40B4-BE49-F238E27FC236}">
                  <a16:creationId xmlns:a16="http://schemas.microsoft.com/office/drawing/2014/main" id="{1F792BB0-82F3-4E7A-99F3-A21BA9794F8F}"/>
                </a:ext>
              </a:extLst>
            </p:cNvPr>
            <p:cNvSpPr/>
            <p:nvPr/>
          </p:nvSpPr>
          <p:spPr>
            <a:xfrm>
              <a:off x="6431749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変換</a:t>
              </a:r>
            </a:p>
          </p:txBody>
        </p:sp>
        <p:sp>
          <p:nvSpPr>
            <p:cNvPr id="351" name="角丸四角形 71">
              <a:extLst>
                <a:ext uri="{FF2B5EF4-FFF2-40B4-BE49-F238E27FC236}">
                  <a16:creationId xmlns:a16="http://schemas.microsoft.com/office/drawing/2014/main" id="{F0421727-1B40-4F15-A5DC-62B3DC19FD30}"/>
                </a:ext>
              </a:extLst>
            </p:cNvPr>
            <p:cNvSpPr/>
            <p:nvPr/>
          </p:nvSpPr>
          <p:spPr>
            <a:xfrm>
              <a:off x="7179246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カタカナ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ひらがな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ローマ字</a:t>
              </a:r>
            </a:p>
          </p:txBody>
        </p:sp>
        <p:sp>
          <p:nvSpPr>
            <p:cNvPr id="352" name="角丸四角形 72">
              <a:extLst>
                <a:ext uri="{FF2B5EF4-FFF2-40B4-BE49-F238E27FC236}">
                  <a16:creationId xmlns:a16="http://schemas.microsoft.com/office/drawing/2014/main" id="{4FB0539E-2F6C-4EB7-AA65-B0B51C81B12D}"/>
                </a:ext>
              </a:extLst>
            </p:cNvPr>
            <p:cNvSpPr/>
            <p:nvPr/>
          </p:nvSpPr>
          <p:spPr>
            <a:xfrm>
              <a:off x="7890743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3" name="角丸四角形 73">
              <a:extLst>
                <a:ext uri="{FF2B5EF4-FFF2-40B4-BE49-F238E27FC236}">
                  <a16:creationId xmlns:a16="http://schemas.microsoft.com/office/drawing/2014/main" id="{3B5DA99C-886E-4891-9543-9DF859A4C0FC}"/>
                </a:ext>
              </a:extLst>
            </p:cNvPr>
            <p:cNvSpPr/>
            <p:nvPr/>
          </p:nvSpPr>
          <p:spPr>
            <a:xfrm>
              <a:off x="853024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</a:p>
          </p:txBody>
        </p:sp>
        <p:sp>
          <p:nvSpPr>
            <p:cNvPr id="354" name="角丸四角形 75">
              <a:extLst>
                <a:ext uri="{FF2B5EF4-FFF2-40B4-BE49-F238E27FC236}">
                  <a16:creationId xmlns:a16="http://schemas.microsoft.com/office/drawing/2014/main" id="{88DDB4F1-E323-44D0-928F-DBCD7C596655}"/>
                </a:ext>
              </a:extLst>
            </p:cNvPr>
            <p:cNvSpPr/>
            <p:nvPr/>
          </p:nvSpPr>
          <p:spPr>
            <a:xfrm>
              <a:off x="9262891" y="5100022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←</a:t>
              </a:r>
            </a:p>
          </p:txBody>
        </p:sp>
        <p:sp>
          <p:nvSpPr>
            <p:cNvPr id="355" name="角丸四角形 76">
              <a:extLst>
                <a:ext uri="{FF2B5EF4-FFF2-40B4-BE49-F238E27FC236}">
                  <a16:creationId xmlns:a16="http://schemas.microsoft.com/office/drawing/2014/main" id="{7EC2090A-80F2-4D95-8BB1-D25E75BE3327}"/>
                </a:ext>
              </a:extLst>
            </p:cNvPr>
            <p:cNvSpPr/>
            <p:nvPr/>
          </p:nvSpPr>
          <p:spPr>
            <a:xfrm>
              <a:off x="10008152" y="4676700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↑</a:t>
              </a:r>
            </a:p>
          </p:txBody>
        </p:sp>
        <p:sp>
          <p:nvSpPr>
            <p:cNvPr id="356" name="角丸四角形 77">
              <a:extLst>
                <a:ext uri="{FF2B5EF4-FFF2-40B4-BE49-F238E27FC236}">
                  <a16:creationId xmlns:a16="http://schemas.microsoft.com/office/drawing/2014/main" id="{8554E17B-D0D9-420F-BC64-CF993916F1FB}"/>
                </a:ext>
              </a:extLst>
            </p:cNvPr>
            <p:cNvSpPr/>
            <p:nvPr/>
          </p:nvSpPr>
          <p:spPr>
            <a:xfrm>
              <a:off x="10006651" y="5096906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↓</a:t>
              </a:r>
            </a:p>
          </p:txBody>
        </p:sp>
        <p:sp>
          <p:nvSpPr>
            <p:cNvPr id="357" name="角丸四角形 78">
              <a:extLst>
                <a:ext uri="{FF2B5EF4-FFF2-40B4-BE49-F238E27FC236}">
                  <a16:creationId xmlns:a16="http://schemas.microsoft.com/office/drawing/2014/main" id="{CEEDB765-EFC9-4C08-AC17-61A7DF244004}"/>
                </a:ext>
              </a:extLst>
            </p:cNvPr>
            <p:cNvSpPr/>
            <p:nvPr/>
          </p:nvSpPr>
          <p:spPr>
            <a:xfrm>
              <a:off x="10673662" y="5070778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→</a:t>
              </a:r>
            </a:p>
          </p:txBody>
        </p:sp>
        <p:sp>
          <p:nvSpPr>
            <p:cNvPr id="358" name="角丸四角形 74">
              <a:extLst>
                <a:ext uri="{FF2B5EF4-FFF2-40B4-BE49-F238E27FC236}">
                  <a16:creationId xmlns:a16="http://schemas.microsoft.com/office/drawing/2014/main" id="{754E09C4-B051-43AB-8C96-B10E4AA23104}"/>
                </a:ext>
              </a:extLst>
            </p:cNvPr>
            <p:cNvSpPr/>
            <p:nvPr/>
          </p:nvSpPr>
          <p:spPr>
            <a:xfrm>
              <a:off x="1317286" y="4852798"/>
              <a:ext cx="360000" cy="288000"/>
            </a:xfrm>
            <a:prstGeom prst="roundRect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25C3DCA-972E-4FB4-B935-D8E526F102BF}"/>
                </a:ext>
              </a:extLst>
            </p:cNvPr>
            <p:cNvGrpSpPr/>
            <p:nvPr/>
          </p:nvGrpSpPr>
          <p:grpSpPr>
            <a:xfrm>
              <a:off x="2029318" y="4916341"/>
              <a:ext cx="287848" cy="214055"/>
              <a:chOff x="2834939" y="5382094"/>
              <a:chExt cx="830882" cy="818211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D3208E54-A012-45E3-AD8A-D117C44B0D03}"/>
                  </a:ext>
                </a:extLst>
              </p:cNvPr>
              <p:cNvSpPr/>
              <p:nvPr/>
            </p:nvSpPr>
            <p:spPr>
              <a:xfrm rot="16200000">
                <a:off x="2843626" y="5378111"/>
                <a:ext cx="818211" cy="826178"/>
              </a:xfrm>
              <a:prstGeom prst="trapezoid">
                <a:avLst>
                  <a:gd name="adj" fmla="val 1562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kumimoji="1" lang="ja-JP" altLang="en-US" sz="1350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67A9B3E1-291F-49F3-9FCB-7337D2FD7017}"/>
                  </a:ext>
                </a:extLst>
              </p:cNvPr>
              <p:cNvCxnSpPr>
                <a:endCxn id="425" idx="2"/>
              </p:cNvCxnSpPr>
              <p:nvPr/>
            </p:nvCxnSpPr>
            <p:spPr>
              <a:xfrm>
                <a:off x="2834939" y="5791200"/>
                <a:ext cx="830882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DEAA2A57-7BB5-44FB-9517-987E114D8983}"/>
                  </a:ext>
                </a:extLst>
              </p:cNvPr>
              <p:cNvCxnSpPr/>
              <p:nvPr/>
            </p:nvCxnSpPr>
            <p:spPr>
              <a:xfrm rot="5400000">
                <a:off x="2866439" y="5787033"/>
                <a:ext cx="68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60" name="上矢印 59">
              <a:extLst>
                <a:ext uri="{FF2B5EF4-FFF2-40B4-BE49-F238E27FC236}">
                  <a16:creationId xmlns:a16="http://schemas.microsoft.com/office/drawing/2014/main" id="{BF8985AA-1CAF-4466-8DE3-4A78B2DA8AC8}"/>
                </a:ext>
              </a:extLst>
            </p:cNvPr>
            <p:cNvSpPr/>
            <p:nvPr/>
          </p:nvSpPr>
          <p:spPr>
            <a:xfrm>
              <a:off x="10021963" y="4070262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1" name="角丸四角形 80">
              <a:extLst>
                <a:ext uri="{FF2B5EF4-FFF2-40B4-BE49-F238E27FC236}">
                  <a16:creationId xmlns:a16="http://schemas.microsoft.com/office/drawing/2014/main" id="{7B2481C8-EC9C-4857-BCB8-8088D45C3DC7}"/>
                </a:ext>
              </a:extLst>
            </p:cNvPr>
            <p:cNvSpPr/>
            <p:nvPr/>
          </p:nvSpPr>
          <p:spPr>
            <a:xfrm>
              <a:off x="465484" y="3937766"/>
              <a:ext cx="141864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62" name="上矢印 81">
              <a:extLst>
                <a:ext uri="{FF2B5EF4-FFF2-40B4-BE49-F238E27FC236}">
                  <a16:creationId xmlns:a16="http://schemas.microsoft.com/office/drawing/2014/main" id="{7351F23B-FC30-49A0-8396-5C50C363FD6B}"/>
                </a:ext>
              </a:extLst>
            </p:cNvPr>
            <p:cNvSpPr/>
            <p:nvPr/>
          </p:nvSpPr>
          <p:spPr>
            <a:xfrm>
              <a:off x="581624" y="4070249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3" name="角丸四角形 82">
              <a:extLst>
                <a:ext uri="{FF2B5EF4-FFF2-40B4-BE49-F238E27FC236}">
                  <a16:creationId xmlns:a16="http://schemas.microsoft.com/office/drawing/2014/main" id="{A1AA92C4-6E64-4CA1-B98E-EB1AA4E25AD1}"/>
                </a:ext>
              </a:extLst>
            </p:cNvPr>
            <p:cNvSpPr/>
            <p:nvPr/>
          </p:nvSpPr>
          <p:spPr>
            <a:xfrm>
              <a:off x="479339" y="1240318"/>
              <a:ext cx="576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Esc</a:t>
              </a:r>
            </a:p>
          </p:txBody>
        </p:sp>
        <p:sp>
          <p:nvSpPr>
            <p:cNvPr id="364" name="角丸四角形 83">
              <a:extLst>
                <a:ext uri="{FF2B5EF4-FFF2-40B4-BE49-F238E27FC236}">
                  <a16:creationId xmlns:a16="http://schemas.microsoft.com/office/drawing/2014/main" id="{6C88BA3A-7592-411E-BF3B-4F431BFBF2F9}"/>
                </a:ext>
              </a:extLst>
            </p:cNvPr>
            <p:cNvSpPr/>
            <p:nvPr/>
          </p:nvSpPr>
          <p:spPr>
            <a:xfrm>
              <a:off x="2533258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Alt</a:t>
              </a:r>
            </a:p>
          </p:txBody>
        </p:sp>
        <p:sp>
          <p:nvSpPr>
            <p:cNvPr id="365" name="角丸四角形 84">
              <a:extLst>
                <a:ext uri="{FF2B5EF4-FFF2-40B4-BE49-F238E27FC236}">
                  <a16:creationId xmlns:a16="http://schemas.microsoft.com/office/drawing/2014/main" id="{8EC5546B-BE52-4AA4-8601-A0DF18E8812A}"/>
                </a:ext>
              </a:extLst>
            </p:cNvPr>
            <p:cNvSpPr/>
            <p:nvPr/>
          </p:nvSpPr>
          <p:spPr>
            <a:xfrm>
              <a:off x="117532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</a:t>
              </a:r>
            </a:p>
          </p:txBody>
        </p:sp>
        <p:sp>
          <p:nvSpPr>
            <p:cNvPr id="366" name="角丸四角形 85">
              <a:extLst>
                <a:ext uri="{FF2B5EF4-FFF2-40B4-BE49-F238E27FC236}">
                  <a16:creationId xmlns:a16="http://schemas.microsoft.com/office/drawing/2014/main" id="{980FBEEC-4634-4E33-BFB1-DA0D76E08E0A}"/>
                </a:ext>
              </a:extLst>
            </p:cNvPr>
            <p:cNvSpPr/>
            <p:nvPr/>
          </p:nvSpPr>
          <p:spPr>
            <a:xfrm>
              <a:off x="181316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F2</a:t>
              </a:r>
            </a:p>
          </p:txBody>
        </p:sp>
        <p:sp>
          <p:nvSpPr>
            <p:cNvPr id="367" name="角丸四角形 86">
              <a:extLst>
                <a:ext uri="{FF2B5EF4-FFF2-40B4-BE49-F238E27FC236}">
                  <a16:creationId xmlns:a16="http://schemas.microsoft.com/office/drawing/2014/main" id="{FCC9B3FC-CF3D-47AA-A844-357030B16AFE}"/>
                </a:ext>
              </a:extLst>
            </p:cNvPr>
            <p:cNvSpPr/>
            <p:nvPr/>
          </p:nvSpPr>
          <p:spPr>
            <a:xfrm>
              <a:off x="245100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F3</a:t>
              </a:r>
            </a:p>
          </p:txBody>
        </p:sp>
        <p:sp>
          <p:nvSpPr>
            <p:cNvPr id="368" name="角丸四角形 87">
              <a:extLst>
                <a:ext uri="{FF2B5EF4-FFF2-40B4-BE49-F238E27FC236}">
                  <a16:creationId xmlns:a16="http://schemas.microsoft.com/office/drawing/2014/main" id="{FE79B45D-2850-461A-96FB-A0D1FBE01ED8}"/>
                </a:ext>
              </a:extLst>
            </p:cNvPr>
            <p:cNvSpPr/>
            <p:nvPr/>
          </p:nvSpPr>
          <p:spPr>
            <a:xfrm>
              <a:off x="308884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F4</a:t>
              </a:r>
            </a:p>
          </p:txBody>
        </p:sp>
        <p:sp>
          <p:nvSpPr>
            <p:cNvPr id="369" name="角丸四角形 88">
              <a:extLst>
                <a:ext uri="{FF2B5EF4-FFF2-40B4-BE49-F238E27FC236}">
                  <a16:creationId xmlns:a16="http://schemas.microsoft.com/office/drawing/2014/main" id="{39314E0A-D35D-42D5-BB09-79E8119C48EE}"/>
                </a:ext>
              </a:extLst>
            </p:cNvPr>
            <p:cNvSpPr/>
            <p:nvPr/>
          </p:nvSpPr>
          <p:spPr>
            <a:xfrm>
              <a:off x="372668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F5</a:t>
              </a:r>
            </a:p>
          </p:txBody>
        </p:sp>
        <p:sp>
          <p:nvSpPr>
            <p:cNvPr id="370" name="角丸四角形 89">
              <a:extLst>
                <a:ext uri="{FF2B5EF4-FFF2-40B4-BE49-F238E27FC236}">
                  <a16:creationId xmlns:a16="http://schemas.microsoft.com/office/drawing/2014/main" id="{CD00B271-CC4C-4D0A-8F40-027A1AAA4BC8}"/>
                </a:ext>
              </a:extLst>
            </p:cNvPr>
            <p:cNvSpPr/>
            <p:nvPr/>
          </p:nvSpPr>
          <p:spPr>
            <a:xfrm>
              <a:off x="4364530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F6</a:t>
              </a:r>
            </a:p>
          </p:txBody>
        </p:sp>
        <p:sp>
          <p:nvSpPr>
            <p:cNvPr id="371" name="角丸四角形 90">
              <a:extLst>
                <a:ext uri="{FF2B5EF4-FFF2-40B4-BE49-F238E27FC236}">
                  <a16:creationId xmlns:a16="http://schemas.microsoft.com/office/drawing/2014/main" id="{E53C266D-E444-4E77-B4CB-7E2430A9DD3F}"/>
                </a:ext>
              </a:extLst>
            </p:cNvPr>
            <p:cNvSpPr/>
            <p:nvPr/>
          </p:nvSpPr>
          <p:spPr>
            <a:xfrm>
              <a:off x="5002371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F7</a:t>
              </a:r>
            </a:p>
          </p:txBody>
        </p:sp>
        <p:sp>
          <p:nvSpPr>
            <p:cNvPr id="372" name="角丸四角形 91">
              <a:extLst>
                <a:ext uri="{FF2B5EF4-FFF2-40B4-BE49-F238E27FC236}">
                  <a16:creationId xmlns:a16="http://schemas.microsoft.com/office/drawing/2014/main" id="{2C7D2CE1-59AB-4252-8400-15B7D30C3F27}"/>
                </a:ext>
              </a:extLst>
            </p:cNvPr>
            <p:cNvSpPr/>
            <p:nvPr/>
          </p:nvSpPr>
          <p:spPr>
            <a:xfrm>
              <a:off x="5640212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F8</a:t>
              </a:r>
            </a:p>
          </p:txBody>
        </p:sp>
        <p:sp>
          <p:nvSpPr>
            <p:cNvPr id="373" name="角丸四角形 92">
              <a:extLst>
                <a:ext uri="{FF2B5EF4-FFF2-40B4-BE49-F238E27FC236}">
                  <a16:creationId xmlns:a16="http://schemas.microsoft.com/office/drawing/2014/main" id="{8ED43C50-A2E9-4839-9A4F-6FA8ED1FB643}"/>
                </a:ext>
              </a:extLst>
            </p:cNvPr>
            <p:cNvSpPr/>
            <p:nvPr/>
          </p:nvSpPr>
          <p:spPr>
            <a:xfrm>
              <a:off x="6278053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F9</a:t>
              </a:r>
            </a:p>
          </p:txBody>
        </p:sp>
        <p:sp>
          <p:nvSpPr>
            <p:cNvPr id="374" name="角丸四角形 93">
              <a:extLst>
                <a:ext uri="{FF2B5EF4-FFF2-40B4-BE49-F238E27FC236}">
                  <a16:creationId xmlns:a16="http://schemas.microsoft.com/office/drawing/2014/main" id="{E2C30A00-DA2F-4B6A-A4F0-038082EACA9E}"/>
                </a:ext>
              </a:extLst>
            </p:cNvPr>
            <p:cNvSpPr/>
            <p:nvPr/>
          </p:nvSpPr>
          <p:spPr>
            <a:xfrm>
              <a:off x="6915894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F10</a:t>
              </a:r>
            </a:p>
          </p:txBody>
        </p:sp>
        <p:sp>
          <p:nvSpPr>
            <p:cNvPr id="375" name="角丸四角形 94">
              <a:extLst>
                <a:ext uri="{FF2B5EF4-FFF2-40B4-BE49-F238E27FC236}">
                  <a16:creationId xmlns:a16="http://schemas.microsoft.com/office/drawing/2014/main" id="{11FED276-1076-4F19-827C-1E188BA0C664}"/>
                </a:ext>
              </a:extLst>
            </p:cNvPr>
            <p:cNvSpPr/>
            <p:nvPr/>
          </p:nvSpPr>
          <p:spPr>
            <a:xfrm>
              <a:off x="755373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F11</a:t>
              </a:r>
            </a:p>
          </p:txBody>
        </p:sp>
        <p:sp>
          <p:nvSpPr>
            <p:cNvPr id="376" name="角丸四角形 95">
              <a:extLst>
                <a:ext uri="{FF2B5EF4-FFF2-40B4-BE49-F238E27FC236}">
                  <a16:creationId xmlns:a16="http://schemas.microsoft.com/office/drawing/2014/main" id="{4B57A0C7-FD42-45BF-8A4F-639213031D1C}"/>
                </a:ext>
              </a:extLst>
            </p:cNvPr>
            <p:cNvSpPr/>
            <p:nvPr/>
          </p:nvSpPr>
          <p:spPr>
            <a:xfrm>
              <a:off x="819157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F12</a:t>
              </a:r>
            </a:p>
          </p:txBody>
        </p:sp>
        <p:sp>
          <p:nvSpPr>
            <p:cNvPr id="377" name="角丸四角形 96">
              <a:extLst>
                <a:ext uri="{FF2B5EF4-FFF2-40B4-BE49-F238E27FC236}">
                  <a16:creationId xmlns:a16="http://schemas.microsoft.com/office/drawing/2014/main" id="{0487E89C-A4B3-4214-8AB7-BBA43429C759}"/>
                </a:ext>
              </a:extLst>
            </p:cNvPr>
            <p:cNvSpPr/>
            <p:nvPr/>
          </p:nvSpPr>
          <p:spPr>
            <a:xfrm>
              <a:off x="882941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Prt</a:t>
              </a: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Sc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78" name="角丸四角形 97">
              <a:extLst>
                <a:ext uri="{FF2B5EF4-FFF2-40B4-BE49-F238E27FC236}">
                  <a16:creationId xmlns:a16="http://schemas.microsoft.com/office/drawing/2014/main" id="{CF22D1C7-D076-4BA1-8915-A4D6E4A0265E}"/>
                </a:ext>
              </a:extLst>
            </p:cNvPr>
            <p:cNvSpPr/>
            <p:nvPr/>
          </p:nvSpPr>
          <p:spPr>
            <a:xfrm>
              <a:off x="946725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Pause</a:t>
              </a:r>
            </a:p>
          </p:txBody>
        </p:sp>
        <p:sp>
          <p:nvSpPr>
            <p:cNvPr id="379" name="角丸四角形 98">
              <a:extLst>
                <a:ext uri="{FF2B5EF4-FFF2-40B4-BE49-F238E27FC236}">
                  <a16:creationId xmlns:a16="http://schemas.microsoft.com/office/drawing/2014/main" id="{23D35A4B-F166-4D7C-B5D0-F3D509288211}"/>
                </a:ext>
              </a:extLst>
            </p:cNvPr>
            <p:cNvSpPr/>
            <p:nvPr/>
          </p:nvSpPr>
          <p:spPr>
            <a:xfrm>
              <a:off x="1010509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Insert</a:t>
              </a:r>
            </a:p>
          </p:txBody>
        </p:sp>
        <p:sp>
          <p:nvSpPr>
            <p:cNvPr id="380" name="角丸四角形 99">
              <a:extLst>
                <a:ext uri="{FF2B5EF4-FFF2-40B4-BE49-F238E27FC236}">
                  <a16:creationId xmlns:a16="http://schemas.microsoft.com/office/drawing/2014/main" id="{EED6768F-7DF1-48C9-993C-6DDBDE5A592B}"/>
                </a:ext>
              </a:extLst>
            </p:cNvPr>
            <p:cNvSpPr/>
            <p:nvPr/>
          </p:nvSpPr>
          <p:spPr>
            <a:xfrm>
              <a:off x="1074293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Delete</a:t>
              </a: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0B9FB1F2-7F30-46C9-B308-FD3063DC21F5}"/>
                </a:ext>
              </a:extLst>
            </p:cNvPr>
            <p:cNvGrpSpPr/>
            <p:nvPr/>
          </p:nvGrpSpPr>
          <p:grpSpPr>
            <a:xfrm>
              <a:off x="1013281" y="2629444"/>
              <a:ext cx="370620" cy="393226"/>
              <a:chOff x="846155" y="2100223"/>
              <a:chExt cx="370620" cy="521853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66756CF-88F6-457C-A92B-A59B20AA45A0}"/>
                  </a:ext>
                </a:extLst>
              </p:cNvPr>
              <p:cNvGrpSpPr/>
              <p:nvPr/>
            </p:nvGrpSpPr>
            <p:grpSpPr>
              <a:xfrm flipH="1">
                <a:off x="856775" y="2406076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3" name="直線コネクタ 422">
                  <a:extLst>
                    <a:ext uri="{FF2B5EF4-FFF2-40B4-BE49-F238E27FC236}">
                      <a16:creationId xmlns:a16="http://schemas.microsoft.com/office/drawing/2014/main" id="{EBDF6785-5BE7-4A7A-B03B-B7DB84185B7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4" name="直線矢印コネクタ 423">
                  <a:extLst>
                    <a:ext uri="{FF2B5EF4-FFF2-40B4-BE49-F238E27FC236}">
                      <a16:creationId xmlns:a16="http://schemas.microsoft.com/office/drawing/2014/main" id="{7BDC1636-1AE3-443C-9065-D01E6FF8C024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EFD2721-4529-4539-B25D-DB7460CF0CE5}"/>
                  </a:ext>
                </a:extLst>
              </p:cNvPr>
              <p:cNvGrpSpPr/>
              <p:nvPr/>
            </p:nvGrpSpPr>
            <p:grpSpPr>
              <a:xfrm>
                <a:off x="846155" y="2100223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1" name="直線コネクタ 420">
                  <a:extLst>
                    <a:ext uri="{FF2B5EF4-FFF2-40B4-BE49-F238E27FC236}">
                      <a16:creationId xmlns:a16="http://schemas.microsoft.com/office/drawing/2014/main" id="{067E2D93-B0F5-4790-8D50-6A433E3AADA0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2" name="直線矢印コネクタ 421">
                  <a:extLst>
                    <a:ext uri="{FF2B5EF4-FFF2-40B4-BE49-F238E27FC236}">
                      <a16:creationId xmlns:a16="http://schemas.microsoft.com/office/drawing/2014/main" id="{249F30C3-C1F1-4C06-AE21-FA8427EFEC45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43B4EDE2-ABDC-4FFB-8913-4E4C2399D1EC}"/>
                </a:ext>
              </a:extLst>
            </p:cNvPr>
            <p:cNvGrpSpPr/>
            <p:nvPr/>
          </p:nvGrpSpPr>
          <p:grpSpPr>
            <a:xfrm>
              <a:off x="7940262" y="4929125"/>
              <a:ext cx="252000" cy="230515"/>
              <a:chOff x="8306366" y="5608311"/>
              <a:chExt cx="398704" cy="468000"/>
            </a:xfrm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77FD95C0-84C3-4DCD-BBAA-B67CC5C0484E}"/>
                  </a:ext>
                </a:extLst>
              </p:cNvPr>
              <p:cNvSpPr/>
              <p:nvPr/>
            </p:nvSpPr>
            <p:spPr>
              <a:xfrm>
                <a:off x="8306366" y="5608311"/>
                <a:ext cx="398704" cy="468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defTabSz="685800">
                  <a:defRPr/>
                </a:pPr>
                <a:endPara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2BDBC565-183E-4BC2-8D0B-2FC6A358AACB}"/>
                  </a:ext>
                </a:extLst>
              </p:cNvPr>
              <p:cNvCxnSpPr/>
              <p:nvPr/>
            </p:nvCxnSpPr>
            <p:spPr>
              <a:xfrm>
                <a:off x="8396229" y="5725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A33C0F28-4D91-416A-B887-A068DB5FA2CE}"/>
                  </a:ext>
                </a:extLst>
              </p:cNvPr>
              <p:cNvCxnSpPr/>
              <p:nvPr/>
            </p:nvCxnSpPr>
            <p:spPr>
              <a:xfrm>
                <a:off x="8396229" y="5842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3AC11834-711D-49ED-8F32-83A8F4728942}"/>
                  </a:ext>
                </a:extLst>
              </p:cNvPr>
              <p:cNvCxnSpPr/>
              <p:nvPr/>
            </p:nvCxnSpPr>
            <p:spPr>
              <a:xfrm>
                <a:off x="8396229" y="5959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3" name="角丸四角形 128">
              <a:extLst>
                <a:ext uri="{FF2B5EF4-FFF2-40B4-BE49-F238E27FC236}">
                  <a16:creationId xmlns:a16="http://schemas.microsoft.com/office/drawing/2014/main" id="{FC7D3D5D-D4D2-4E44-AC80-8EFB5E43D4F7}"/>
                </a:ext>
              </a:extLst>
            </p:cNvPr>
            <p:cNvSpPr/>
            <p:nvPr/>
          </p:nvSpPr>
          <p:spPr>
            <a:xfrm>
              <a:off x="10197408" y="2513968"/>
              <a:ext cx="1008000" cy="6480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Enter</a:t>
              </a: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5183E2CB-0C2F-4190-BB11-52772DFDAEA8}"/>
                </a:ext>
              </a:extLst>
            </p:cNvPr>
            <p:cNvGrpSpPr/>
            <p:nvPr/>
          </p:nvGrpSpPr>
          <p:grpSpPr>
            <a:xfrm>
              <a:off x="10557034" y="3080470"/>
              <a:ext cx="442916" cy="94364"/>
              <a:chOff x="1027131" y="6269276"/>
              <a:chExt cx="442916" cy="144000"/>
            </a:xfrm>
          </p:grpSpPr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FCC8D624-0180-4EAC-84C7-B3ABCEAD0752}"/>
                  </a:ext>
                </a:extLst>
              </p:cNvPr>
              <p:cNvCxnSpPr/>
              <p:nvPr/>
            </p:nvCxnSpPr>
            <p:spPr>
              <a:xfrm>
                <a:off x="1470047" y="6269276"/>
                <a:ext cx="0" cy="14400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w="lg" len="lg"/>
                <a:tailEnd w="lg" len="lg"/>
              </a:ln>
              <a:effectLst/>
            </p:spPr>
          </p:cxnSp>
          <p:cxnSp>
            <p:nvCxnSpPr>
              <p:cNvPr id="414" name="直線矢印コネクタ 413">
                <a:extLst>
                  <a:ext uri="{FF2B5EF4-FFF2-40B4-BE49-F238E27FC236}">
                    <a16:creationId xmlns:a16="http://schemas.microsoft.com/office/drawing/2014/main" id="{05D0483F-D15E-4815-937D-23445A6001F7}"/>
                  </a:ext>
                </a:extLst>
              </p:cNvPr>
              <p:cNvCxnSpPr/>
              <p:nvPr/>
            </p:nvCxnSpPr>
            <p:spPr>
              <a:xfrm>
                <a:off x="1027131" y="6407808"/>
                <a:ext cx="4320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</p:grp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5EA4E7BB-FA32-4668-8BFD-E5E6C0CF1FAA}"/>
                </a:ext>
              </a:extLst>
            </p:cNvPr>
            <p:cNvCxnSpPr>
              <a:cxnSpLocks/>
            </p:cNvCxnSpPr>
            <p:nvPr/>
          </p:nvCxnSpPr>
          <p:spPr>
            <a:xfrm>
              <a:off x="4779284" y="1708708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0DB6E5B3-FEB3-49D8-AE92-1EF5AA031E38}"/>
                </a:ext>
              </a:extLst>
            </p:cNvPr>
            <p:cNvCxnSpPr>
              <a:cxnSpLocks/>
            </p:cNvCxnSpPr>
            <p:nvPr/>
          </p:nvCxnSpPr>
          <p:spPr>
            <a:xfrm>
              <a:off x="5106544" y="2446852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9B518293-2EC2-41C6-8D85-3FD1743EB8A4}"/>
                </a:ext>
              </a:extLst>
            </p:cNvPr>
            <p:cNvCxnSpPr>
              <a:cxnSpLocks/>
            </p:cNvCxnSpPr>
            <p:nvPr/>
          </p:nvCxnSpPr>
          <p:spPr>
            <a:xfrm>
              <a:off x="5278398" y="3181766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10DF3D8A-2450-472C-8A35-A1EDC67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5547303" y="3920700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D9595AA3-FD0A-4F73-B057-FA0C661A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65148" y="2266852"/>
              <a:ext cx="0" cy="360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0178969D-499D-4F3D-9A3A-96DAEFD20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82026" y="3073766"/>
              <a:ext cx="0" cy="21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6709AA92-C563-4E6C-83C1-063DCA1CC6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21275" y="3793766"/>
              <a:ext cx="0" cy="288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392" name="フローチャート: 端子 391">
              <a:extLst>
                <a:ext uri="{FF2B5EF4-FFF2-40B4-BE49-F238E27FC236}">
                  <a16:creationId xmlns:a16="http://schemas.microsoft.com/office/drawing/2014/main" id="{53B1FD96-0F5C-4CDA-BCBD-94F1D2C410F3}"/>
                </a:ext>
              </a:extLst>
            </p:cNvPr>
            <p:cNvSpPr/>
            <p:nvPr/>
          </p:nvSpPr>
          <p:spPr>
            <a:xfrm rot="5400000">
              <a:off x="1627408" y="3194504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3" name="フローチャート: 端子 392">
              <a:extLst>
                <a:ext uri="{FF2B5EF4-FFF2-40B4-BE49-F238E27FC236}">
                  <a16:creationId xmlns:a16="http://schemas.microsoft.com/office/drawing/2014/main" id="{CF0612B1-4704-4195-8275-B3465CF67465}"/>
                </a:ext>
              </a:extLst>
            </p:cNvPr>
            <p:cNvSpPr/>
            <p:nvPr/>
          </p:nvSpPr>
          <p:spPr>
            <a:xfrm rot="5400000">
              <a:off x="6529180" y="2467982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4" name="フローチャート: 端子 393">
              <a:extLst>
                <a:ext uri="{FF2B5EF4-FFF2-40B4-BE49-F238E27FC236}">
                  <a16:creationId xmlns:a16="http://schemas.microsoft.com/office/drawing/2014/main" id="{37584030-0FE7-47F2-9A17-DDB8D0FFDD07}"/>
                </a:ext>
              </a:extLst>
            </p:cNvPr>
            <p:cNvSpPr/>
            <p:nvPr/>
          </p:nvSpPr>
          <p:spPr>
            <a:xfrm rot="16200000">
              <a:off x="1769458" y="5652662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5" name="フローチャート: 端子 394">
              <a:extLst>
                <a:ext uri="{FF2B5EF4-FFF2-40B4-BE49-F238E27FC236}">
                  <a16:creationId xmlns:a16="http://schemas.microsoft.com/office/drawing/2014/main" id="{860A8CC6-1F68-4E9D-B8E8-0C9C971B8470}"/>
                </a:ext>
              </a:extLst>
            </p:cNvPr>
            <p:cNvSpPr/>
            <p:nvPr/>
          </p:nvSpPr>
          <p:spPr>
            <a:xfrm rot="16200000">
              <a:off x="7719653" y="5702039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6" name="フローチャート: 端子 395">
              <a:extLst>
                <a:ext uri="{FF2B5EF4-FFF2-40B4-BE49-F238E27FC236}">
                  <a16:creationId xmlns:a16="http://schemas.microsoft.com/office/drawing/2014/main" id="{E1E628D8-569E-431D-9331-C1690DC85498}"/>
                </a:ext>
              </a:extLst>
            </p:cNvPr>
            <p:cNvSpPr/>
            <p:nvPr/>
          </p:nvSpPr>
          <p:spPr>
            <a:xfrm rot="16200000">
              <a:off x="7004262" y="5696990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7" name="フローチャート: 端子 396">
              <a:extLst>
                <a:ext uri="{FF2B5EF4-FFF2-40B4-BE49-F238E27FC236}">
                  <a16:creationId xmlns:a16="http://schemas.microsoft.com/office/drawing/2014/main" id="{5E3FC141-2993-4093-99FE-6A685E2A5FB4}"/>
                </a:ext>
              </a:extLst>
            </p:cNvPr>
            <p:cNvSpPr/>
            <p:nvPr/>
          </p:nvSpPr>
          <p:spPr>
            <a:xfrm rot="16200000">
              <a:off x="5556750" y="5681906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8" name="フローチャート: 端子 397">
              <a:extLst>
                <a:ext uri="{FF2B5EF4-FFF2-40B4-BE49-F238E27FC236}">
                  <a16:creationId xmlns:a16="http://schemas.microsoft.com/office/drawing/2014/main" id="{77B30B1D-B8FA-4578-AF7C-303AF8186159}"/>
                </a:ext>
              </a:extLst>
            </p:cNvPr>
            <p:cNvSpPr/>
            <p:nvPr/>
          </p:nvSpPr>
          <p:spPr>
            <a:xfrm rot="16200000">
              <a:off x="6260181" y="5703238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9" name="フローチャート: 端子 398">
              <a:extLst>
                <a:ext uri="{FF2B5EF4-FFF2-40B4-BE49-F238E27FC236}">
                  <a16:creationId xmlns:a16="http://schemas.microsoft.com/office/drawing/2014/main" id="{6090FB13-1C53-4D8F-AB7B-C58C64362947}"/>
                </a:ext>
              </a:extLst>
            </p:cNvPr>
            <p:cNvSpPr/>
            <p:nvPr/>
          </p:nvSpPr>
          <p:spPr>
            <a:xfrm rot="16200000">
              <a:off x="2466232" y="5652662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0" name="フローチャート: 端子 399">
              <a:extLst>
                <a:ext uri="{FF2B5EF4-FFF2-40B4-BE49-F238E27FC236}">
                  <a16:creationId xmlns:a16="http://schemas.microsoft.com/office/drawing/2014/main" id="{43615754-D0FF-4927-A9FC-CFEE42D0473C}"/>
                </a:ext>
              </a:extLst>
            </p:cNvPr>
            <p:cNvSpPr/>
            <p:nvPr/>
          </p:nvSpPr>
          <p:spPr>
            <a:xfrm rot="16200000">
              <a:off x="3161586" y="5652662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1" name="フローチャート: 端子 400">
              <a:extLst>
                <a:ext uri="{FF2B5EF4-FFF2-40B4-BE49-F238E27FC236}">
                  <a16:creationId xmlns:a16="http://schemas.microsoft.com/office/drawing/2014/main" id="{12DCCEBD-C1D9-4701-968C-B0D0612607B0}"/>
                </a:ext>
              </a:extLst>
            </p:cNvPr>
            <p:cNvSpPr/>
            <p:nvPr/>
          </p:nvSpPr>
          <p:spPr>
            <a:xfrm rot="16200000">
              <a:off x="1098716" y="5652661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10" name="フローチャート: 端子 409">
              <a:extLst>
                <a:ext uri="{FF2B5EF4-FFF2-40B4-BE49-F238E27FC236}">
                  <a16:creationId xmlns:a16="http://schemas.microsoft.com/office/drawing/2014/main" id="{76875D75-42D7-4A68-83C7-AA8B1B09A5A3}"/>
                </a:ext>
              </a:extLst>
            </p:cNvPr>
            <p:cNvSpPr/>
            <p:nvPr/>
          </p:nvSpPr>
          <p:spPr>
            <a:xfrm rot="5400000">
              <a:off x="5803659" y="2459798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フローチャート: 端子 410">
              <a:extLst>
                <a:ext uri="{FF2B5EF4-FFF2-40B4-BE49-F238E27FC236}">
                  <a16:creationId xmlns:a16="http://schemas.microsoft.com/office/drawing/2014/main" id="{505A9FD2-AE9D-49EC-B986-81D039962BF6}"/>
                </a:ext>
              </a:extLst>
            </p:cNvPr>
            <p:cNvSpPr/>
            <p:nvPr/>
          </p:nvSpPr>
          <p:spPr>
            <a:xfrm rot="5400000">
              <a:off x="2918072" y="2477123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2" name="フローチャート: 端子 411">
              <a:extLst>
                <a:ext uri="{FF2B5EF4-FFF2-40B4-BE49-F238E27FC236}">
                  <a16:creationId xmlns:a16="http://schemas.microsoft.com/office/drawing/2014/main" id="{891388F9-9CC3-447B-85A5-E3669A71CF39}"/>
                </a:ext>
              </a:extLst>
            </p:cNvPr>
            <p:cNvSpPr/>
            <p:nvPr/>
          </p:nvSpPr>
          <p:spPr>
            <a:xfrm rot="5400000">
              <a:off x="7264936" y="2458059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44D0B0-E289-412A-816B-615E2E467EFE}"/>
              </a:ext>
            </a:extLst>
          </p:cNvPr>
          <p:cNvGrpSpPr/>
          <p:nvPr/>
        </p:nvGrpSpPr>
        <p:grpSpPr>
          <a:xfrm>
            <a:off x="359034" y="1184951"/>
            <a:ext cx="2050137" cy="290369"/>
            <a:chOff x="872460" y="1535013"/>
            <a:chExt cx="2050137" cy="290369"/>
          </a:xfrm>
        </p:grpSpPr>
        <p:sp>
          <p:nvSpPr>
            <p:cNvPr id="137" name="角丸四角形 36">
              <a:extLst>
                <a:ext uri="{FF2B5EF4-FFF2-40B4-BE49-F238E27FC236}">
                  <a16:creationId xmlns:a16="http://schemas.microsoft.com/office/drawing/2014/main" id="{3C4F572D-1E97-42E4-8AFB-98F74FFB329F}"/>
                </a:ext>
              </a:extLst>
            </p:cNvPr>
            <p:cNvSpPr/>
            <p:nvPr/>
          </p:nvSpPr>
          <p:spPr>
            <a:xfrm>
              <a:off x="872460" y="1540106"/>
              <a:ext cx="270000" cy="270000"/>
            </a:xfrm>
            <a:prstGeom prst="roundRect">
              <a:avLst/>
            </a:prstGeom>
            <a:solidFill>
              <a:srgbClr val="99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138" name="角丸四角形 36">
              <a:extLst>
                <a:ext uri="{FF2B5EF4-FFF2-40B4-BE49-F238E27FC236}">
                  <a16:creationId xmlns:a16="http://schemas.microsoft.com/office/drawing/2014/main" id="{0E6378F5-8DB4-475C-B427-115CE0F3C1D5}"/>
                </a:ext>
              </a:extLst>
            </p:cNvPr>
            <p:cNvSpPr/>
            <p:nvPr/>
          </p:nvSpPr>
          <p:spPr>
            <a:xfrm>
              <a:off x="1317494" y="1545198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139" name="角丸四角形 36">
              <a:extLst>
                <a:ext uri="{FF2B5EF4-FFF2-40B4-BE49-F238E27FC236}">
                  <a16:creationId xmlns:a16="http://schemas.microsoft.com/office/drawing/2014/main" id="{60A48874-8446-4111-8A8A-53A8D3ABDEDE}"/>
                </a:ext>
              </a:extLst>
            </p:cNvPr>
            <p:cNvSpPr/>
            <p:nvPr/>
          </p:nvSpPr>
          <p:spPr>
            <a:xfrm>
              <a:off x="1762529" y="1535013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140" name="角丸四角形 36">
              <a:extLst>
                <a:ext uri="{FF2B5EF4-FFF2-40B4-BE49-F238E27FC236}">
                  <a16:creationId xmlns:a16="http://schemas.microsoft.com/office/drawing/2014/main" id="{300F8C8C-9DEF-4D57-9BD9-BA892A38DFDA}"/>
                </a:ext>
              </a:extLst>
            </p:cNvPr>
            <p:cNvSpPr/>
            <p:nvPr/>
          </p:nvSpPr>
          <p:spPr>
            <a:xfrm>
              <a:off x="2207563" y="1550291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141" name="角丸四角形 36">
              <a:extLst>
                <a:ext uri="{FF2B5EF4-FFF2-40B4-BE49-F238E27FC236}">
                  <a16:creationId xmlns:a16="http://schemas.microsoft.com/office/drawing/2014/main" id="{77288CCA-A21B-4F57-9439-E3B0C47AEB82}"/>
                </a:ext>
              </a:extLst>
            </p:cNvPr>
            <p:cNvSpPr/>
            <p:nvPr/>
          </p:nvSpPr>
          <p:spPr>
            <a:xfrm>
              <a:off x="2652597" y="1555382"/>
              <a:ext cx="270000" cy="270000"/>
            </a:xfrm>
            <a:prstGeom prst="roundRect">
              <a:avLst/>
            </a:prstGeom>
            <a:solidFill>
              <a:srgbClr val="CCFF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30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071"/>
            <a:ext cx="9906000" cy="612000"/>
          </a:xfrm>
        </p:spPr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よく使うキーを確かめましょう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C34C08-0F7F-4416-B5FA-C289AC4C5F4A}"/>
              </a:ext>
            </a:extLst>
          </p:cNvPr>
          <p:cNvGrpSpPr/>
          <p:nvPr/>
        </p:nvGrpSpPr>
        <p:grpSpPr>
          <a:xfrm>
            <a:off x="401935" y="721483"/>
            <a:ext cx="9053563" cy="5982533"/>
            <a:chOff x="20934" y="721482"/>
            <a:chExt cx="9053563" cy="5982533"/>
          </a:xfrm>
        </p:grpSpPr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2E263ED5-82A4-498C-87BE-3EFEF599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190" y="2488826"/>
              <a:ext cx="6893357" cy="2840690"/>
            </a:xfrm>
            <a:prstGeom prst="rect">
              <a:avLst/>
            </a:prstGeom>
          </p:spPr>
        </p:pic>
        <p:sp>
          <p:nvSpPr>
            <p:cNvPr id="12" name="角丸四角形吹き出し 7">
              <a:extLst>
                <a:ext uri="{FF2B5EF4-FFF2-40B4-BE49-F238E27FC236}">
                  <a16:creationId xmlns:a16="http://schemas.microsoft.com/office/drawing/2014/main" id="{B56ABD1D-A07D-4CAB-88ED-FB205F205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4" y="5384389"/>
              <a:ext cx="4037926" cy="960989"/>
            </a:xfrm>
            <a:prstGeom prst="wedgeRoundRectCallout">
              <a:avLst>
                <a:gd name="adj1" fmla="val 41012"/>
                <a:gd name="adj2" fmla="val -10351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スペースキー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空白を入れる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漢字やカナなどに変える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91EA676-9D74-426C-B0B7-28E7B4658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68" y="757583"/>
              <a:ext cx="818606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D18C851-2616-45CF-8B80-97135FE41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6" y="721482"/>
              <a:ext cx="793418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C3B4DDC8-0FB9-43ED-8EB0-5C185517A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850" y="727684"/>
              <a:ext cx="818606" cy="80620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496EEA77-BBC4-4491-B7E6-B7D13EBAF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2668" y="5898391"/>
              <a:ext cx="793418" cy="805624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1342AA93-440F-4ADC-9CFD-7646FD411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237" y="5910505"/>
              <a:ext cx="793418" cy="78139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FDF0CAC-3D52-41CD-AAD6-25844C008349}"/>
                </a:ext>
              </a:extLst>
            </p:cNvPr>
            <p:cNvSpPr/>
            <p:nvPr/>
          </p:nvSpPr>
          <p:spPr>
            <a:xfrm>
              <a:off x="745456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B56CA18-A64D-47FD-AB44-3A8C278D8C0F}"/>
                </a:ext>
              </a:extLst>
            </p:cNvPr>
            <p:cNvSpPr/>
            <p:nvPr/>
          </p:nvSpPr>
          <p:spPr>
            <a:xfrm>
              <a:off x="7124959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49C947-DFFB-4535-AE2B-FE34DFB65924}"/>
                </a:ext>
              </a:extLst>
            </p:cNvPr>
            <p:cNvSpPr/>
            <p:nvPr/>
          </p:nvSpPr>
          <p:spPr>
            <a:xfrm>
              <a:off x="5714110" y="282157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4DA731C-869B-4C6C-9FD8-52A0B5E11DBF}"/>
                </a:ext>
              </a:extLst>
            </p:cNvPr>
            <p:cNvSpPr/>
            <p:nvPr/>
          </p:nvSpPr>
          <p:spPr>
            <a:xfrm>
              <a:off x="4841169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A12F8D3-AFBD-4E96-A203-B8D848AB4604}"/>
                </a:ext>
              </a:extLst>
            </p:cNvPr>
            <p:cNvSpPr/>
            <p:nvPr/>
          </p:nvSpPr>
          <p:spPr>
            <a:xfrm>
              <a:off x="5296368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AutoShape 35">
              <a:extLst>
                <a:ext uri="{FF2B5EF4-FFF2-40B4-BE49-F238E27FC236}">
                  <a16:creationId xmlns:a16="http://schemas.microsoft.com/office/drawing/2014/main" id="{3047F156-DE46-4C65-BEA3-FCAEFFF3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92" y="1677926"/>
              <a:ext cx="2360729" cy="654522"/>
            </a:xfrm>
            <a:prstGeom prst="wedgeRoundRectCallout">
              <a:avLst>
                <a:gd name="adj1" fmla="val -15549"/>
                <a:gd name="adj2" fmla="val 142824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半角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全角キー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ローマ字入力　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→あ</a:t>
              </a:r>
            </a:p>
          </p:txBody>
        </p:sp>
        <p:sp>
          <p:nvSpPr>
            <p:cNvPr id="16" name="AutoShape 35">
              <a:extLst>
                <a:ext uri="{FF2B5EF4-FFF2-40B4-BE49-F238E27FC236}">
                  <a16:creationId xmlns:a16="http://schemas.microsoft.com/office/drawing/2014/main" id="{45A9629E-3CAB-4235-9376-49D3396CC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631" y="1677926"/>
              <a:ext cx="2990128" cy="382107"/>
            </a:xfrm>
            <a:prstGeom prst="wedgeRoundRectCallout">
              <a:avLst>
                <a:gd name="adj1" fmla="val 55871"/>
                <a:gd name="adj2" fmla="val 270261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－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」（長音）伸ばすとき</a:t>
              </a:r>
            </a:p>
          </p:txBody>
        </p:sp>
        <p:sp>
          <p:nvSpPr>
            <p:cNvPr id="15" name="AutoShape 34">
              <a:extLst>
                <a:ext uri="{FF2B5EF4-FFF2-40B4-BE49-F238E27FC236}">
                  <a16:creationId xmlns:a16="http://schemas.microsoft.com/office/drawing/2014/main" id="{84A3E887-3F8E-4DCA-B7AF-49A4312A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514" y="1635418"/>
              <a:ext cx="3082963" cy="654522"/>
            </a:xfrm>
            <a:prstGeom prst="wedgeRoundRectCallout">
              <a:avLst>
                <a:gd name="adj1" fmla="val 4605"/>
                <a:gd name="adj2" fmla="val 156086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>
              <a:lvl1pPr indent="133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バックスペースキー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/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一文字ずつ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戻って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消す</a:t>
              </a:r>
            </a:p>
          </p:txBody>
        </p:sp>
        <p:sp>
          <p:nvSpPr>
            <p:cNvPr id="17" name="AutoShape 35">
              <a:extLst>
                <a:ext uri="{FF2B5EF4-FFF2-40B4-BE49-F238E27FC236}">
                  <a16:creationId xmlns:a16="http://schemas.microsoft.com/office/drawing/2014/main" id="{E457F3FB-4426-4C07-B266-2C31660D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861" y="5388927"/>
              <a:ext cx="1877946" cy="382107"/>
            </a:xfrm>
            <a:prstGeom prst="wedgeRoundRectCallout">
              <a:avLst>
                <a:gd name="adj1" fmla="val 6064"/>
                <a:gd name="adj2" fmla="val -266127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、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」（読点）</a:t>
              </a:r>
            </a:p>
          </p:txBody>
        </p:sp>
        <p:sp>
          <p:nvSpPr>
            <p:cNvPr id="18" name="AutoShape 35">
              <a:extLst>
                <a:ext uri="{FF2B5EF4-FFF2-40B4-BE49-F238E27FC236}">
                  <a16:creationId xmlns:a16="http://schemas.microsoft.com/office/drawing/2014/main" id="{0D6BCD23-4A77-42A0-8727-5B0E23EDC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894" y="5388927"/>
              <a:ext cx="1877945" cy="382107"/>
            </a:xfrm>
            <a:prstGeom prst="wedgeRoundRectCallout">
              <a:avLst>
                <a:gd name="adj1" fmla="val -78526"/>
                <a:gd name="adj2" fmla="val -274178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」（句点）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61272711-6F98-40BE-8473-6C62CD9E6047}"/>
                </a:ext>
              </a:extLst>
            </p:cNvPr>
            <p:cNvSpPr/>
            <p:nvPr/>
          </p:nvSpPr>
          <p:spPr>
            <a:xfrm>
              <a:off x="724190" y="4183131"/>
              <a:ext cx="972784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A03EF1D-FC11-4C07-9BA5-3A6CF8D97833}"/>
                </a:ext>
              </a:extLst>
            </p:cNvPr>
            <p:cNvSpPr/>
            <p:nvPr/>
          </p:nvSpPr>
          <p:spPr>
            <a:xfrm>
              <a:off x="6871895" y="3313358"/>
              <a:ext cx="709088" cy="8534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" name="AutoShape 2">
              <a:extLst>
                <a:ext uri="{FF2B5EF4-FFF2-40B4-BE49-F238E27FC236}">
                  <a16:creationId xmlns:a16="http://schemas.microsoft.com/office/drawing/2014/main" id="{7E2BD686-E696-4D1C-A356-AE2178426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950" y="3909171"/>
              <a:ext cx="1881547" cy="995041"/>
            </a:xfrm>
            <a:prstGeom prst="wedgeRoundRectCallout">
              <a:avLst>
                <a:gd name="adj1" fmla="val -37396"/>
                <a:gd name="adj2" fmla="val -5793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エンターキー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文字を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確定する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改行する</a:t>
              </a:r>
            </a:p>
          </p:txBody>
        </p:sp>
        <p:sp>
          <p:nvSpPr>
            <p:cNvPr id="21" name="AutoShape 35">
              <a:extLst>
                <a:ext uri="{FF2B5EF4-FFF2-40B4-BE49-F238E27FC236}">
                  <a16:creationId xmlns:a16="http://schemas.microsoft.com/office/drawing/2014/main" id="{028C5BF1-A614-43DA-9551-11786707B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627" y="3336680"/>
              <a:ext cx="3211041" cy="654522"/>
            </a:xfrm>
            <a:prstGeom prst="wedgeRoundRectCallout">
              <a:avLst>
                <a:gd name="adj1" fmla="val -48584"/>
                <a:gd name="adj2" fmla="val 95735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「？」「！」は「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Shift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（シフト）を押しながら押す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61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E391B39-4C4D-AD44-8ABB-C8A123135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E1E2E2B-BFCB-4427-94AA-DE31DA788F6F}"/>
</file>

<file path=customXml/itemProps2.xml><?xml version="1.0" encoding="utf-8"?>
<ds:datastoreItem xmlns:ds="http://schemas.openxmlformats.org/officeDocument/2006/customXml" ds:itemID="{23B69859-88BA-4B93-A838-3EF2C8AF17A5}"/>
</file>

<file path=customXml/itemProps3.xml><?xml version="1.0" encoding="utf-8"?>
<ds:datastoreItem xmlns:ds="http://schemas.openxmlformats.org/officeDocument/2006/customXml" ds:itemID="{03148FCF-24FC-44DD-B2FE-2DA926C5879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370</Words>
  <Application>Microsoft Office PowerPoint</Application>
  <PresentationFormat>A4 210 x 297 mm</PresentationFormat>
  <Paragraphs>150</Paragraphs>
  <Slides>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Office テーマ</vt:lpstr>
      <vt:lpstr>ローマ字入力 キーボード練習</vt:lpstr>
      <vt:lpstr>ホームポジションを確かめましょう </vt:lpstr>
      <vt:lpstr>ホームポジションを確かめましょう </vt:lpstr>
      <vt:lpstr>よく使うキーを確かめましょう</vt:lpstr>
      <vt:lpstr>タイピング練習サイト：ホームポジションの確認</vt:lpstr>
      <vt:lpstr>タイピング練習サイト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2025-10-01T23:50:16Z</dcterms:created>
  <dcterms:modified xsi:type="dcterms:W3CDTF">2025-10-01T23:50:20Z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