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10"/>
  </p:notesMasterIdLst>
  <p:sldIdLst>
    <p:sldId id="304" r:id="rId2"/>
    <p:sldId id="305" r:id="rId3"/>
    <p:sldId id="306" r:id="rId4"/>
    <p:sldId id="307" r:id="rId5"/>
    <p:sldId id="274" r:id="rId6"/>
    <p:sldId id="308" r:id="rId7"/>
    <p:sldId id="292" r:id="rId8"/>
    <p:sldId id="270" r:id="rId9"/>
  </p:sldIdLst>
  <p:sldSz cx="9906000" cy="6858000" type="A4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3FDCC"/>
    <a:srgbClr val="FFCCFF"/>
    <a:srgbClr val="FFFFCC"/>
    <a:srgbClr val="00FFCC"/>
    <a:srgbClr val="000000"/>
    <a:srgbClr val="B3B2B2"/>
    <a:srgbClr val="BDD7EE"/>
    <a:srgbClr val="FFECAF"/>
    <a:srgbClr val="FFCD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213AEE7-3AE3-4A1F-B27C-AF86E5B6B9BE}" v="3" dt="2025-10-01T23:48:30.5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74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EF9C30-B45C-43D6-984A-615F1D4A6106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57275" y="1279525"/>
            <a:ext cx="499110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D0A3CD-D141-41E4-AED4-BAEB30AFC1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03024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022350" y="1233488"/>
            <a:ext cx="4813300" cy="333375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46E32A-F764-4E98-BB4A-FE0017D3BB8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733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022350" y="1233488"/>
            <a:ext cx="4813300" cy="333375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46E32A-F764-4E98-BB4A-FE0017D3BB88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3109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3000" y="1446558"/>
            <a:ext cx="9360000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3000" y="3926233"/>
            <a:ext cx="9360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B1D0CA7-7AA3-44FB-AA5A-9DE16ED65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3875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3000" y="2402378"/>
            <a:ext cx="9360000" cy="1960074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3000" y="4589465"/>
            <a:ext cx="9360000" cy="1500187"/>
          </a:xfrm>
        </p:spPr>
        <p:txBody>
          <a:bodyPr lIns="360000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4C10A50-0083-4759-900C-49B566023C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4541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6120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6" name="スライド番号プレースホルダー 6">
            <a:extLst>
              <a:ext uri="{FF2B5EF4-FFF2-40B4-BE49-F238E27FC236}">
                <a16:creationId xmlns:a16="http://schemas.microsoft.com/office/drawing/2014/main" id="{191E1C79-3FA5-404E-807F-BE10A46C4B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7664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6120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6" name="スライド番号プレースホルダー 6">
            <a:extLst>
              <a:ext uri="{FF2B5EF4-FFF2-40B4-BE49-F238E27FC236}">
                <a16:creationId xmlns:a16="http://schemas.microsoft.com/office/drawing/2014/main" id="{191E1C79-3FA5-404E-807F-BE10A46C4B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F8D4E857-165C-4440-AC6E-6AD58AA86E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589" y="877199"/>
            <a:ext cx="9345453" cy="55839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104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6">
            <a:extLst>
              <a:ext uri="{FF2B5EF4-FFF2-40B4-BE49-F238E27FC236}">
                <a16:creationId xmlns:a16="http://schemas.microsoft.com/office/drawing/2014/main" id="{D483F3ED-1ECB-433C-A272-190D4A3349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480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C8230-0D77-4685-AD97-C7CC477124A5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A7204-CB3F-4B7B-98D5-6454F70EC1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8477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7634"/>
            <a:ext cx="9906000" cy="612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6" name="スライド番号プレースホルダー 6">
            <a:extLst>
              <a:ext uri="{FF2B5EF4-FFF2-40B4-BE49-F238E27FC236}">
                <a16:creationId xmlns:a16="http://schemas.microsoft.com/office/drawing/2014/main" id="{191E1C79-3FA5-404E-807F-BE10A46C4B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1FA4484F-0235-4104-8BED-68B7DB9A7EF9}"/>
              </a:ext>
            </a:extLst>
          </p:cNvPr>
          <p:cNvCxnSpPr>
            <a:cxnSpLocks/>
          </p:cNvCxnSpPr>
          <p:nvPr userDrawn="1"/>
        </p:nvCxnSpPr>
        <p:spPr>
          <a:xfrm>
            <a:off x="183000" y="612000"/>
            <a:ext cx="9540000" cy="0"/>
          </a:xfrm>
          <a:prstGeom prst="line">
            <a:avLst/>
          </a:prstGeom>
          <a:ln w="127000" cap="rnd">
            <a:solidFill>
              <a:srgbClr val="BDD7EE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0A55EE1-5D7A-4E73-8E30-0F2593368DB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5326" y="940283"/>
            <a:ext cx="9369006" cy="551131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861940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612000"/>
          </a:xfrm>
          <a:prstGeom prst="rect">
            <a:avLst/>
          </a:prstGeom>
          <a:solidFill>
            <a:srgbClr val="BDD7EE"/>
          </a:solidFill>
        </p:spPr>
        <p:txBody>
          <a:bodyPr vert="horz" lIns="36000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4589" y="877199"/>
            <a:ext cx="9345453" cy="55926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CED40AB-CC38-472F-B598-5B50E4AA36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E372047-7AD7-1E76-0C20-9D227F277A36}"/>
              </a:ext>
            </a:extLst>
          </p:cNvPr>
          <p:cNvSpPr txBox="1"/>
          <p:nvPr userDrawn="1"/>
        </p:nvSpPr>
        <p:spPr>
          <a:xfrm>
            <a:off x="5931961" y="6647913"/>
            <a:ext cx="42702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Copyright © </a:t>
            </a:r>
            <a:r>
              <a:rPr kumimoji="1" lang="en-US" altLang="ja-JP" sz="1000" err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Benesse</a:t>
            </a:r>
            <a:r>
              <a:rPr kumimoji="1" lang="en-US" altLang="ja-JP" sz="100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Corporation. All rights reserved</a:t>
            </a:r>
            <a:endParaRPr kumimoji="1" lang="ja-JP" altLang="en-US" sz="1000">
              <a:solidFill>
                <a:schemeClr val="tx1">
                  <a:lumMod val="65000"/>
                  <a:lumOff val="3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65133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6" r:id="rId3"/>
    <p:sldLayoutId id="2147483668" r:id="rId4"/>
    <p:sldLayoutId id="2147483667" r:id="rId5"/>
    <p:sldLayoutId id="2147483669" r:id="rId6"/>
    <p:sldLayoutId id="2147483670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2800" b="1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120" userDrawn="1">
          <p15:clr>
            <a:srgbClr val="F26B43"/>
          </p15:clr>
        </p15:guide>
        <p15:guide id="3" orient="horz" pos="550" userDrawn="1">
          <p15:clr>
            <a:srgbClr val="F26B43"/>
          </p15:clr>
        </p15:guide>
        <p15:guide id="4" pos="17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svg"/><Relationship Id="rId3" Type="http://schemas.openxmlformats.org/officeDocument/2006/relationships/image" Target="../media/image2.sv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svg"/><Relationship Id="rId20" Type="http://schemas.openxmlformats.org/officeDocument/2006/relationships/image" Target="../media/image19.sv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svg"/><Relationship Id="rId15" Type="http://schemas.openxmlformats.org/officeDocument/2006/relationships/image" Target="../media/image14.png"/><Relationship Id="rId10" Type="http://schemas.openxmlformats.org/officeDocument/2006/relationships/image" Target="../media/image9.sv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svg"/><Relationship Id="rId22" Type="http://schemas.openxmlformats.org/officeDocument/2006/relationships/image" Target="../media/image21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svg"/><Relationship Id="rId3" Type="http://schemas.openxmlformats.org/officeDocument/2006/relationships/image" Target="../media/image2.sv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svg"/><Relationship Id="rId20" Type="http://schemas.openxmlformats.org/officeDocument/2006/relationships/image" Target="../media/image19.sv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svg"/><Relationship Id="rId15" Type="http://schemas.openxmlformats.org/officeDocument/2006/relationships/image" Target="../media/image14.png"/><Relationship Id="rId10" Type="http://schemas.openxmlformats.org/officeDocument/2006/relationships/image" Target="../media/image9.sv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svg"/><Relationship Id="rId22" Type="http://schemas.openxmlformats.org/officeDocument/2006/relationships/image" Target="../media/image21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https://manabi-gakushu.benesse.ne.jp/gakushu/typing/homeposition.html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s://p-series.benesse.ne.jp/typing_data/PkenPlusJunior.html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hyperlink" Target="https://manabi-gakushu.benesse.ne.jp/gakushu/typing/nihongonyuryoku.html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CDF4DD-5E09-47ED-B1D5-73B6678F9CF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ローマ字入力</a:t>
            </a:r>
            <a:br>
              <a:rPr kumimoji="1" lang="en-US" altLang="ja-JP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キーボード練習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8D2680C-F486-F97E-1D44-A8E1CA6013FF}"/>
              </a:ext>
            </a:extLst>
          </p:cNvPr>
          <p:cNvSpPr txBox="1"/>
          <p:nvPr/>
        </p:nvSpPr>
        <p:spPr>
          <a:xfrm>
            <a:off x="148856" y="6561076"/>
            <a:ext cx="47516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00">
                <a:latin typeface="メイリオ" panose="020B0604030504040204" pitchFamily="50" charset="-128"/>
                <a:ea typeface="メイリオ" panose="020B0604030504040204" pitchFamily="50" charset="-128"/>
              </a:rPr>
              <a:t>Chromebook</a:t>
            </a:r>
            <a:r>
              <a:rPr kumimoji="1" lang="ja-JP" altLang="en-US" sz="700">
                <a:latin typeface="メイリオ" panose="020B0604030504040204" pitchFamily="50" charset="-128"/>
                <a:ea typeface="メイリオ" panose="020B0604030504040204" pitchFamily="50" charset="-128"/>
              </a:rPr>
              <a:t>™</a:t>
            </a:r>
            <a:r>
              <a:rPr lang="ja-JP" altLang="en-US" sz="700" b="0" i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は</a:t>
            </a:r>
            <a:r>
              <a:rPr lang="en-US" altLang="ja-JP" sz="700" b="0" i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Google LLC</a:t>
            </a:r>
            <a:r>
              <a:rPr lang="ja-JP" altLang="en-US" sz="700" b="0" i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の商標であり、本資料は</a:t>
            </a:r>
            <a:r>
              <a:rPr lang="en-US" altLang="ja-JP" sz="700" b="0" i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Google</a:t>
            </a:r>
            <a:r>
              <a:rPr lang="ja-JP" altLang="en-US" sz="700" b="0" i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によって承認または提携したものではありません。</a:t>
            </a:r>
            <a:endParaRPr kumimoji="1" lang="ja-JP" altLang="en-US" sz="7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D65FB61-8B4D-6448-942B-91DB1A30ACBA}"/>
              </a:ext>
            </a:extLst>
          </p:cNvPr>
          <p:cNvSpPr txBox="1"/>
          <p:nvPr/>
        </p:nvSpPr>
        <p:spPr>
          <a:xfrm>
            <a:off x="148856" y="6692580"/>
            <a:ext cx="242887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700">
                <a:latin typeface="メイリオ" panose="020B0604030504040204" pitchFamily="50" charset="-128"/>
                <a:ea typeface="メイリオ" panose="020B0604030504040204" pitchFamily="50" charset="-128"/>
              </a:rPr>
              <a:t>当資料のイラスト、表はサポータが作成したものです。</a:t>
            </a:r>
          </a:p>
        </p:txBody>
      </p:sp>
    </p:spTree>
    <p:extLst>
      <p:ext uri="{BB962C8B-B14F-4D97-AF65-F5344CB8AC3E}">
        <p14:creationId xmlns:p14="http://schemas.microsoft.com/office/powerpoint/2010/main" val="12551266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00B70E-84E2-408B-9581-1878F8AB8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ホームポジションをたしかめましょう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9EDB697D-6ED0-4BB4-8D13-718F3BF0E5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BC3336-BF9A-4D6C-B9A8-3800C38E0479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6" name="コンテンツ プレースホルダー 2">
            <a:extLst>
              <a:ext uri="{FF2B5EF4-FFF2-40B4-BE49-F238E27FC236}">
                <a16:creationId xmlns:a16="http://schemas.microsoft.com/office/drawing/2014/main" id="{C872B509-57AE-4D5F-9F07-BE6CC940AAA5}"/>
              </a:ext>
            </a:extLst>
          </p:cNvPr>
          <p:cNvSpPr txBox="1">
            <a:spLocks/>
          </p:cNvSpPr>
          <p:nvPr/>
        </p:nvSpPr>
        <p:spPr>
          <a:xfrm>
            <a:off x="231405" y="653173"/>
            <a:ext cx="9229632" cy="1469796"/>
          </a:xfrm>
          <a:prstGeom prst="rect">
            <a:avLst/>
          </a:prstGeom>
        </p:spPr>
        <p:txBody>
          <a:bodyPr>
            <a:normAutofit/>
          </a:bodyPr>
          <a:lstStyle>
            <a:lvl1pPr marL="211021" indent="-211021" algn="l" defTabSz="844083" rtl="0" eaLnBrk="1" latinLnBrk="0" hangingPunct="1">
              <a:lnSpc>
                <a:spcPct val="90000"/>
              </a:lnSpc>
              <a:spcBef>
                <a:spcPts val="923"/>
              </a:spcBef>
              <a:buFont typeface="Arial" panose="020B0604020202020204" pitchFamily="34" charset="0"/>
              <a:buChar char="•"/>
              <a:defRPr kumimoji="1"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3062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8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55103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7145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4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99186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4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21227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69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65310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87351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400">
                <a:latin typeface="メイリオ" panose="020B0604030504040204" pitchFamily="50" charset="-128"/>
                <a:ea typeface="メイリオ" panose="020B0604030504040204" pitchFamily="50" charset="-128"/>
              </a:rPr>
              <a:t>「ｆ」と「ｊ」をさがしましょう。</a:t>
            </a:r>
            <a:endParaRPr lang="en-US" altLang="ja-JP" sz="24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400">
                <a:latin typeface="メイリオ" panose="020B0604030504040204" pitchFamily="50" charset="-128"/>
                <a:ea typeface="メイリオ" panose="020B0604030504040204" pitchFamily="50" charset="-128"/>
              </a:rPr>
              <a:t>「ｆ」に左手の人さし指、「ｊ」に右手の人さし指をおきます。</a:t>
            </a:r>
            <a:endParaRPr lang="en-US" altLang="ja-JP" sz="24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400">
                <a:latin typeface="メイリオ" panose="020B0604030504040204" pitchFamily="50" charset="-128"/>
                <a:ea typeface="メイリオ" panose="020B0604030504040204" pitchFamily="50" charset="-128"/>
              </a:rPr>
              <a:t>親指は「スペースキー」に軽くおきます。</a:t>
            </a:r>
            <a:endParaRPr lang="en-US" altLang="ja-JP" sz="24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E2C5765A-6E75-4835-B0F4-789006CAFFE2}"/>
              </a:ext>
            </a:extLst>
          </p:cNvPr>
          <p:cNvSpPr/>
          <p:nvPr/>
        </p:nvSpPr>
        <p:spPr>
          <a:xfrm>
            <a:off x="7155903" y="5394484"/>
            <a:ext cx="2652099" cy="1223339"/>
          </a:xfrm>
          <a:prstGeom prst="rect">
            <a:avLst/>
          </a:prstGeom>
          <a:solidFill>
            <a:srgbClr val="FFF2CC"/>
          </a:solidFill>
          <a:ln w="38100">
            <a:solidFill>
              <a:schemeClr val="accent1"/>
            </a:solidFill>
          </a:ln>
        </p:spPr>
        <p:txBody>
          <a:bodyPr vert="horz" wrap="square" lIns="36000" tIns="72000" rIns="36000" bIns="37148" rtlCol="0" anchor="t">
            <a:spAutoFit/>
          </a:bodyPr>
          <a:lstStyle/>
          <a:p>
            <a:pPr algn="ctr" defTabSz="990570">
              <a:spcBef>
                <a:spcPts val="1083"/>
              </a:spcBef>
              <a:buClr>
                <a:schemeClr val="accent1"/>
              </a:buClr>
              <a:buSzPct val="100000"/>
            </a:pPr>
            <a:r>
              <a:rPr kumimoji="1" lang="ja-JP" altLang="en-US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「ｆ」と「ｊ」のキーと</a:t>
            </a:r>
            <a:endParaRPr kumimoji="1" lang="en-US" altLang="ja-JP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defTabSz="990570">
              <a:spcBef>
                <a:spcPts val="1083"/>
              </a:spcBef>
              <a:buClr>
                <a:schemeClr val="accent1"/>
              </a:buClr>
              <a:buSzPct val="100000"/>
            </a:pPr>
            <a:r>
              <a:rPr kumimoji="1" lang="ja-JP" altLang="en-US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ほかのキーのちがいを</a:t>
            </a:r>
            <a:endParaRPr kumimoji="1" lang="en-US" altLang="ja-JP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defTabSz="990570">
              <a:spcBef>
                <a:spcPts val="1083"/>
              </a:spcBef>
              <a:buClr>
                <a:schemeClr val="accent1"/>
              </a:buClr>
              <a:buSzPct val="100000"/>
            </a:pPr>
            <a:r>
              <a:rPr kumimoji="1" lang="ja-JP" altLang="en-US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見つけましょう。</a:t>
            </a: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4616920F-865D-1B36-EED9-0885B2065BA2}"/>
              </a:ext>
            </a:extLst>
          </p:cNvPr>
          <p:cNvGrpSpPr/>
          <p:nvPr/>
        </p:nvGrpSpPr>
        <p:grpSpPr>
          <a:xfrm>
            <a:off x="1459328" y="5298563"/>
            <a:ext cx="5455196" cy="1554211"/>
            <a:chOff x="1840381" y="4765791"/>
            <a:chExt cx="5455196" cy="1554211"/>
          </a:xfrm>
        </p:grpSpPr>
        <p:sp>
          <p:nvSpPr>
            <p:cNvPr id="15" name="フローチャート: 端子 14">
              <a:extLst>
                <a:ext uri="{FF2B5EF4-FFF2-40B4-BE49-F238E27FC236}">
                  <a16:creationId xmlns:a16="http://schemas.microsoft.com/office/drawing/2014/main" id="{A7C1647C-5213-0053-0ABA-3668B04E2BD2}"/>
                </a:ext>
              </a:extLst>
            </p:cNvPr>
            <p:cNvSpPr/>
            <p:nvPr/>
          </p:nvSpPr>
          <p:spPr>
            <a:xfrm rot="4692916" flipH="1">
              <a:off x="4601548" y="5554161"/>
              <a:ext cx="708521" cy="473534"/>
            </a:xfrm>
            <a:prstGeom prst="flowChartTerminator">
              <a:avLst/>
            </a:prstGeom>
            <a:solidFill>
              <a:srgbClr val="ED7D31">
                <a:lumMod val="20000"/>
                <a:lumOff val="80000"/>
              </a:srgbClr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16" name="フローチャート: 端子 15">
              <a:extLst>
                <a:ext uri="{FF2B5EF4-FFF2-40B4-BE49-F238E27FC236}">
                  <a16:creationId xmlns:a16="http://schemas.microsoft.com/office/drawing/2014/main" id="{B2F65882-4D75-A079-E10A-63A40FA35790}"/>
                </a:ext>
              </a:extLst>
            </p:cNvPr>
            <p:cNvSpPr/>
            <p:nvPr/>
          </p:nvSpPr>
          <p:spPr>
            <a:xfrm rot="17505711">
              <a:off x="3712386" y="5554162"/>
              <a:ext cx="708521" cy="473534"/>
            </a:xfrm>
            <a:prstGeom prst="flowChartTerminator">
              <a:avLst/>
            </a:prstGeom>
            <a:solidFill>
              <a:srgbClr val="ED7D31">
                <a:lumMod val="20000"/>
                <a:lumOff val="80000"/>
              </a:srgbClr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17" name="フローチャート: 端子 16">
              <a:extLst>
                <a:ext uri="{FF2B5EF4-FFF2-40B4-BE49-F238E27FC236}">
                  <a16:creationId xmlns:a16="http://schemas.microsoft.com/office/drawing/2014/main" id="{7ACA2B14-188C-D2E5-7878-4E4BF7F18D0A}"/>
                </a:ext>
              </a:extLst>
            </p:cNvPr>
            <p:cNvSpPr/>
            <p:nvPr/>
          </p:nvSpPr>
          <p:spPr>
            <a:xfrm rot="16200000">
              <a:off x="1886914" y="5231025"/>
              <a:ext cx="1404000" cy="473534"/>
            </a:xfrm>
            <a:prstGeom prst="flowChartTerminator">
              <a:avLst/>
            </a:prstGeom>
            <a:solidFill>
              <a:srgbClr val="CC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18" name="フローチャート: 端子 17">
              <a:extLst>
                <a:ext uri="{FF2B5EF4-FFF2-40B4-BE49-F238E27FC236}">
                  <a16:creationId xmlns:a16="http://schemas.microsoft.com/office/drawing/2014/main" id="{C00C6309-A9BE-8B24-D3BF-013D6FCC522D}"/>
                </a:ext>
              </a:extLst>
            </p:cNvPr>
            <p:cNvSpPr/>
            <p:nvPr/>
          </p:nvSpPr>
          <p:spPr>
            <a:xfrm rot="16200000">
              <a:off x="6349560" y="5268058"/>
              <a:ext cx="1404000" cy="473534"/>
            </a:xfrm>
            <a:prstGeom prst="flowChartTerminator">
              <a:avLst/>
            </a:prstGeom>
            <a:solidFill>
              <a:srgbClr val="99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19" name="フローチャート: 端子 18">
              <a:extLst>
                <a:ext uri="{FF2B5EF4-FFF2-40B4-BE49-F238E27FC236}">
                  <a16:creationId xmlns:a16="http://schemas.microsoft.com/office/drawing/2014/main" id="{B61EA7B7-89B3-9124-0D22-CE3F1664C1A3}"/>
                </a:ext>
              </a:extLst>
            </p:cNvPr>
            <p:cNvSpPr/>
            <p:nvPr/>
          </p:nvSpPr>
          <p:spPr>
            <a:xfrm rot="16200000">
              <a:off x="5813017" y="5264271"/>
              <a:ext cx="1404000" cy="473534"/>
            </a:xfrm>
            <a:prstGeom prst="flowChartTerminator">
              <a:avLst/>
            </a:prstGeom>
            <a:solidFill>
              <a:srgbClr val="CC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0" name="フローチャート: 端子 19">
              <a:extLst>
                <a:ext uri="{FF2B5EF4-FFF2-40B4-BE49-F238E27FC236}">
                  <a16:creationId xmlns:a16="http://schemas.microsoft.com/office/drawing/2014/main" id="{F3E95BCB-0DFE-D0A7-C151-326C5E6D48F9}"/>
                </a:ext>
              </a:extLst>
            </p:cNvPr>
            <p:cNvSpPr/>
            <p:nvPr/>
          </p:nvSpPr>
          <p:spPr>
            <a:xfrm rot="16200000">
              <a:off x="4727383" y="5252958"/>
              <a:ext cx="1404000" cy="473534"/>
            </a:xfrm>
            <a:prstGeom prst="flowChartTerminator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1" name="フローチャート: 端子 20">
              <a:extLst>
                <a:ext uri="{FF2B5EF4-FFF2-40B4-BE49-F238E27FC236}">
                  <a16:creationId xmlns:a16="http://schemas.microsoft.com/office/drawing/2014/main" id="{0AE591CA-C079-C867-B3CE-29D8CC4C6ECC}"/>
                </a:ext>
              </a:extLst>
            </p:cNvPr>
            <p:cNvSpPr/>
            <p:nvPr/>
          </p:nvSpPr>
          <p:spPr>
            <a:xfrm rot="16200000">
              <a:off x="5254956" y="5268957"/>
              <a:ext cx="1404000" cy="473534"/>
            </a:xfrm>
            <a:prstGeom prst="flowChartTerminator">
              <a:avLst/>
            </a:prstGeom>
            <a:solidFill>
              <a:srgbClr val="FFD5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2" name="フローチャート: 端子 21">
              <a:extLst>
                <a:ext uri="{FF2B5EF4-FFF2-40B4-BE49-F238E27FC236}">
                  <a16:creationId xmlns:a16="http://schemas.microsoft.com/office/drawing/2014/main" id="{53B45497-A0C2-4820-5BCF-74EF2C571E04}"/>
                </a:ext>
              </a:extLst>
            </p:cNvPr>
            <p:cNvSpPr/>
            <p:nvPr/>
          </p:nvSpPr>
          <p:spPr>
            <a:xfrm rot="16200000">
              <a:off x="2409494" y="5231025"/>
              <a:ext cx="1404000" cy="473534"/>
            </a:xfrm>
            <a:prstGeom prst="flowChartTerminator">
              <a:avLst/>
            </a:prstGeom>
            <a:solidFill>
              <a:srgbClr val="FFD5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3" name="フローチャート: 端子 22">
              <a:extLst>
                <a:ext uri="{FF2B5EF4-FFF2-40B4-BE49-F238E27FC236}">
                  <a16:creationId xmlns:a16="http://schemas.microsoft.com/office/drawing/2014/main" id="{3BB2DF9C-3041-3F44-C873-F6D331E9DDD4}"/>
                </a:ext>
              </a:extLst>
            </p:cNvPr>
            <p:cNvSpPr/>
            <p:nvPr/>
          </p:nvSpPr>
          <p:spPr>
            <a:xfrm rot="16200000">
              <a:off x="2931010" y="5231025"/>
              <a:ext cx="1404000" cy="473534"/>
            </a:xfrm>
            <a:prstGeom prst="flowChartTerminator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4" name="フローチャート: 端子 23">
              <a:extLst>
                <a:ext uri="{FF2B5EF4-FFF2-40B4-BE49-F238E27FC236}">
                  <a16:creationId xmlns:a16="http://schemas.microsoft.com/office/drawing/2014/main" id="{C6C3224E-4B06-E0F0-2577-55378E82EAA4}"/>
                </a:ext>
              </a:extLst>
            </p:cNvPr>
            <p:cNvSpPr/>
            <p:nvPr/>
          </p:nvSpPr>
          <p:spPr>
            <a:xfrm rot="16200000">
              <a:off x="1383857" y="5231024"/>
              <a:ext cx="1404000" cy="473534"/>
            </a:xfrm>
            <a:prstGeom prst="flowChartTerminator">
              <a:avLst/>
            </a:prstGeom>
            <a:solidFill>
              <a:srgbClr val="99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F63694ED-1C25-071E-3C6E-F4559A374E74}"/>
                </a:ext>
              </a:extLst>
            </p:cNvPr>
            <p:cNvSpPr txBox="1"/>
            <p:nvPr/>
          </p:nvSpPr>
          <p:spPr>
            <a:xfrm>
              <a:off x="1840381" y="5065007"/>
              <a:ext cx="461665" cy="72592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 指</a:t>
              </a: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7EA61D61-F3CB-79AE-DA7A-5F64A6B5928A}"/>
                </a:ext>
              </a:extLst>
            </p:cNvPr>
            <p:cNvSpPr txBox="1"/>
            <p:nvPr/>
          </p:nvSpPr>
          <p:spPr>
            <a:xfrm>
              <a:off x="2352147" y="4933990"/>
              <a:ext cx="461665" cy="135761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くすり指</a:t>
              </a: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E036FB89-1452-9FAB-5434-F1B72A6AACB3}"/>
                </a:ext>
              </a:extLst>
            </p:cNvPr>
            <p:cNvSpPr txBox="1"/>
            <p:nvPr/>
          </p:nvSpPr>
          <p:spPr>
            <a:xfrm>
              <a:off x="2849891" y="5090451"/>
              <a:ext cx="461665" cy="72592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 指</a:t>
              </a: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8ED72515-F4D0-6BAC-8DCA-BF4A79B3F12C}"/>
                </a:ext>
              </a:extLst>
            </p:cNvPr>
            <p:cNvSpPr txBox="1"/>
            <p:nvPr/>
          </p:nvSpPr>
          <p:spPr>
            <a:xfrm>
              <a:off x="3384227" y="4912771"/>
              <a:ext cx="461665" cy="135761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人さし指</a:t>
              </a: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4A3151BA-8970-C7E0-6346-96ECA8EBCE8B}"/>
                </a:ext>
              </a:extLst>
            </p:cNvPr>
            <p:cNvSpPr txBox="1"/>
            <p:nvPr/>
          </p:nvSpPr>
          <p:spPr>
            <a:xfrm>
              <a:off x="6833912" y="5104830"/>
              <a:ext cx="461665" cy="72592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 指</a:t>
              </a: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D985878E-7519-2762-CEC6-CEA9F00A372F}"/>
                </a:ext>
              </a:extLst>
            </p:cNvPr>
            <p:cNvSpPr txBox="1"/>
            <p:nvPr/>
          </p:nvSpPr>
          <p:spPr>
            <a:xfrm>
              <a:off x="6265874" y="4962385"/>
              <a:ext cx="461665" cy="135761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くすり指</a:t>
              </a: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F1C13256-2728-D220-22C7-09B69AC25434}"/>
                </a:ext>
              </a:extLst>
            </p:cNvPr>
            <p:cNvSpPr txBox="1"/>
            <p:nvPr/>
          </p:nvSpPr>
          <p:spPr>
            <a:xfrm>
              <a:off x="5710260" y="5115835"/>
              <a:ext cx="461665" cy="72592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 指</a:t>
              </a:r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829FB87B-D348-2F78-5988-E43F1F7F182C}"/>
                </a:ext>
              </a:extLst>
            </p:cNvPr>
            <p:cNvSpPr txBox="1"/>
            <p:nvPr/>
          </p:nvSpPr>
          <p:spPr>
            <a:xfrm>
              <a:off x="5179771" y="4902830"/>
              <a:ext cx="461665" cy="135761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人さし指</a:t>
              </a: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6FC753AB-BF1F-829A-CF1C-B156D5349D80}"/>
              </a:ext>
            </a:extLst>
          </p:cNvPr>
          <p:cNvGrpSpPr/>
          <p:nvPr/>
        </p:nvGrpSpPr>
        <p:grpSpPr>
          <a:xfrm>
            <a:off x="402942" y="1968476"/>
            <a:ext cx="8767603" cy="3280475"/>
            <a:chOff x="580637" y="2178531"/>
            <a:chExt cx="8767603" cy="3280475"/>
          </a:xfrm>
        </p:grpSpPr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2084798E-CB88-EC3A-F903-B050FA40888A}"/>
                </a:ext>
              </a:extLst>
            </p:cNvPr>
            <p:cNvCxnSpPr>
              <a:cxnSpLocks/>
            </p:cNvCxnSpPr>
            <p:nvPr/>
          </p:nvCxnSpPr>
          <p:spPr>
            <a:xfrm>
              <a:off x="7715796" y="4641668"/>
              <a:ext cx="60960" cy="1800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15F7EFE3-E0D2-8D91-DED6-3BD66BAC607F}"/>
                </a:ext>
              </a:extLst>
            </p:cNvPr>
            <p:cNvGrpSpPr/>
            <p:nvPr/>
          </p:nvGrpSpPr>
          <p:grpSpPr>
            <a:xfrm>
              <a:off x="580637" y="2178531"/>
              <a:ext cx="8767603" cy="3280475"/>
              <a:chOff x="580637" y="2178531"/>
              <a:chExt cx="8767603" cy="3280475"/>
            </a:xfrm>
          </p:grpSpPr>
          <p:sp>
            <p:nvSpPr>
              <p:cNvPr id="43" name="角丸四角形 57">
                <a:extLst>
                  <a:ext uri="{FF2B5EF4-FFF2-40B4-BE49-F238E27FC236}">
                    <a16:creationId xmlns:a16="http://schemas.microsoft.com/office/drawing/2014/main" id="{899C2983-B639-665F-F691-2980D1B03885}"/>
                  </a:ext>
                </a:extLst>
              </p:cNvPr>
              <p:cNvSpPr/>
              <p:nvPr/>
            </p:nvSpPr>
            <p:spPr>
              <a:xfrm>
                <a:off x="7055915" y="4341127"/>
                <a:ext cx="526500" cy="52650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？</a:t>
                </a:r>
                <a:endParaRPr kumimoji="1" lang="en-US" altLang="ja-JP" sz="1625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en-US" altLang="ja-JP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/</a:t>
                </a:r>
                <a:endParaRPr kumimoji="1" lang="ja-JP" altLang="en-US" sz="1625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44" name="角丸四角形 3">
                <a:extLst>
                  <a:ext uri="{FF2B5EF4-FFF2-40B4-BE49-F238E27FC236}">
                    <a16:creationId xmlns:a16="http://schemas.microsoft.com/office/drawing/2014/main" id="{5E75F18B-4EC7-5CD7-18DD-B304738FFCF9}"/>
                  </a:ext>
                </a:extLst>
              </p:cNvPr>
              <p:cNvSpPr/>
              <p:nvPr/>
            </p:nvSpPr>
            <p:spPr>
              <a:xfrm>
                <a:off x="1193281" y="2588517"/>
                <a:ext cx="526500" cy="49725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 !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1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45" name="角丸四角形 12">
                <a:extLst>
                  <a:ext uri="{FF2B5EF4-FFF2-40B4-BE49-F238E27FC236}">
                    <a16:creationId xmlns:a16="http://schemas.microsoft.com/office/drawing/2014/main" id="{BA65C403-1530-FEBD-C3AC-6BAA4E37F46F}"/>
                  </a:ext>
                </a:extLst>
              </p:cNvPr>
              <p:cNvSpPr/>
              <p:nvPr/>
            </p:nvSpPr>
            <p:spPr>
              <a:xfrm>
                <a:off x="6457499" y="2588517"/>
                <a:ext cx="526500" cy="49725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endParaRPr kumimoji="1" lang="en-US" altLang="ja-JP" sz="1300" kern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0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46" name="角丸四角形 18">
                <a:extLst>
                  <a:ext uri="{FF2B5EF4-FFF2-40B4-BE49-F238E27FC236}">
                    <a16:creationId xmlns:a16="http://schemas.microsoft.com/office/drawing/2014/main" id="{609E0D38-04AD-8AD8-2AC7-723240C55E96}"/>
                  </a:ext>
                </a:extLst>
              </p:cNvPr>
              <p:cNvSpPr/>
              <p:nvPr/>
            </p:nvSpPr>
            <p:spPr>
              <a:xfrm>
                <a:off x="1456531" y="3173634"/>
                <a:ext cx="526500" cy="52650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q</a:t>
                </a:r>
                <a:endParaRPr kumimoji="1" lang="ja-JP" altLang="en-US" sz="20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47" name="角丸四角形 27">
                <a:extLst>
                  <a:ext uri="{FF2B5EF4-FFF2-40B4-BE49-F238E27FC236}">
                    <a16:creationId xmlns:a16="http://schemas.microsoft.com/office/drawing/2014/main" id="{B8FEDE32-AAB7-EAAE-79D9-6ED5A29D328C}"/>
                  </a:ext>
                </a:extLst>
              </p:cNvPr>
              <p:cNvSpPr/>
              <p:nvPr/>
            </p:nvSpPr>
            <p:spPr>
              <a:xfrm>
                <a:off x="6720749" y="3173634"/>
                <a:ext cx="526500" cy="52650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p</a:t>
                </a:r>
                <a:endParaRPr kumimoji="1" lang="ja-JP" altLang="en-US" sz="20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48" name="角丸四角形 33">
                <a:extLst>
                  <a:ext uri="{FF2B5EF4-FFF2-40B4-BE49-F238E27FC236}">
                    <a16:creationId xmlns:a16="http://schemas.microsoft.com/office/drawing/2014/main" id="{8CBF7F89-3324-41CA-A4AD-F8AE7AA77FD3}"/>
                  </a:ext>
                </a:extLst>
              </p:cNvPr>
              <p:cNvSpPr/>
              <p:nvPr/>
            </p:nvSpPr>
            <p:spPr>
              <a:xfrm>
                <a:off x="1577121" y="3751271"/>
                <a:ext cx="526500" cy="52650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a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49" name="角丸四角形 42">
                <a:extLst>
                  <a:ext uri="{FF2B5EF4-FFF2-40B4-BE49-F238E27FC236}">
                    <a16:creationId xmlns:a16="http://schemas.microsoft.com/office/drawing/2014/main" id="{F82F522B-BE07-3892-A099-47C109DF9580}"/>
                  </a:ext>
                </a:extLst>
              </p:cNvPr>
              <p:cNvSpPr/>
              <p:nvPr/>
            </p:nvSpPr>
            <p:spPr>
              <a:xfrm>
                <a:off x="6864249" y="3751271"/>
                <a:ext cx="526500" cy="52650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P-B" panose="02020700000000000000" pitchFamily="18" charset="-128"/>
                    <a:ea typeface="UD デジタル 教科書体 NP-B" panose="02020700000000000000" pitchFamily="18" charset="-128"/>
                  </a:rPr>
                  <a:t>＋</a:t>
                </a:r>
                <a:endParaRPr kumimoji="1" lang="en-US" altLang="ja-JP" sz="1625" b="1" kern="0">
                  <a:solidFill>
                    <a:prstClr val="black"/>
                  </a:solidFill>
                  <a:latin typeface="UD デジタル 教科書体 NP-B" panose="02020700000000000000" pitchFamily="18" charset="-128"/>
                  <a:ea typeface="UD デジタル 教科書体 NP-B" panose="02020700000000000000" pitchFamily="18" charset="-128"/>
                </a:endParaRPr>
              </a:p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 </a:t>
                </a:r>
                <a:r>
                  <a:rPr kumimoji="1" lang="en-US" altLang="ja-JP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;</a:t>
                </a:r>
              </a:p>
            </p:txBody>
          </p:sp>
          <p:sp>
            <p:nvSpPr>
              <p:cNvPr id="50" name="角丸四角形 48">
                <a:extLst>
                  <a:ext uri="{FF2B5EF4-FFF2-40B4-BE49-F238E27FC236}">
                    <a16:creationId xmlns:a16="http://schemas.microsoft.com/office/drawing/2014/main" id="{BAC1FEE8-4E6C-DFA7-2622-A134E38B1181}"/>
                  </a:ext>
                </a:extLst>
              </p:cNvPr>
              <p:cNvSpPr/>
              <p:nvPr/>
            </p:nvSpPr>
            <p:spPr>
              <a:xfrm>
                <a:off x="1799663" y="4341127"/>
                <a:ext cx="526500" cy="52650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z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51" name="角丸四角形 4">
                <a:extLst>
                  <a:ext uri="{FF2B5EF4-FFF2-40B4-BE49-F238E27FC236}">
                    <a16:creationId xmlns:a16="http://schemas.microsoft.com/office/drawing/2014/main" id="{D0AD8208-5A59-6A83-8909-FC8E18E59EC1}"/>
                  </a:ext>
                </a:extLst>
              </p:cNvPr>
              <p:cNvSpPr/>
              <p:nvPr/>
            </p:nvSpPr>
            <p:spPr>
              <a:xfrm>
                <a:off x="1770228" y="2588517"/>
                <a:ext cx="526500" cy="49725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“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2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52" name="角丸四角形 5">
                <a:extLst>
                  <a:ext uri="{FF2B5EF4-FFF2-40B4-BE49-F238E27FC236}">
                    <a16:creationId xmlns:a16="http://schemas.microsoft.com/office/drawing/2014/main" id="{9A36BC3B-405C-1623-F727-3DA798D3F6B5}"/>
                  </a:ext>
                </a:extLst>
              </p:cNvPr>
              <p:cNvSpPr/>
              <p:nvPr/>
            </p:nvSpPr>
            <p:spPr>
              <a:xfrm>
                <a:off x="2355141" y="2588517"/>
                <a:ext cx="526500" cy="49725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#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3</a:t>
                </a:r>
              </a:p>
            </p:txBody>
          </p:sp>
          <p:sp>
            <p:nvSpPr>
              <p:cNvPr id="53" name="角丸四角形 6">
                <a:extLst>
                  <a:ext uri="{FF2B5EF4-FFF2-40B4-BE49-F238E27FC236}">
                    <a16:creationId xmlns:a16="http://schemas.microsoft.com/office/drawing/2014/main" id="{8F48D27E-6EC6-53FF-DC36-99360CD03AD8}"/>
                  </a:ext>
                </a:extLst>
              </p:cNvPr>
              <p:cNvSpPr/>
              <p:nvPr/>
            </p:nvSpPr>
            <p:spPr>
              <a:xfrm>
                <a:off x="2940054" y="2588517"/>
                <a:ext cx="526500" cy="49725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$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4</a:t>
                </a:r>
              </a:p>
            </p:txBody>
          </p:sp>
          <p:sp>
            <p:nvSpPr>
              <p:cNvPr id="54" name="角丸四角形 7">
                <a:extLst>
                  <a:ext uri="{FF2B5EF4-FFF2-40B4-BE49-F238E27FC236}">
                    <a16:creationId xmlns:a16="http://schemas.microsoft.com/office/drawing/2014/main" id="{7E14B8C2-3BFD-06F5-6522-C84D2901A581}"/>
                  </a:ext>
                </a:extLst>
              </p:cNvPr>
              <p:cNvSpPr/>
              <p:nvPr/>
            </p:nvSpPr>
            <p:spPr>
              <a:xfrm>
                <a:off x="3524967" y="2588517"/>
                <a:ext cx="526500" cy="49725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%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5</a:t>
                </a:r>
              </a:p>
            </p:txBody>
          </p:sp>
          <p:sp>
            <p:nvSpPr>
              <p:cNvPr id="55" name="角丸四角形 8">
                <a:extLst>
                  <a:ext uri="{FF2B5EF4-FFF2-40B4-BE49-F238E27FC236}">
                    <a16:creationId xmlns:a16="http://schemas.microsoft.com/office/drawing/2014/main" id="{5A1A11FD-F894-4501-AB90-A29AD72C280B}"/>
                  </a:ext>
                </a:extLst>
              </p:cNvPr>
              <p:cNvSpPr/>
              <p:nvPr/>
            </p:nvSpPr>
            <p:spPr>
              <a:xfrm>
                <a:off x="4109880" y="2588517"/>
                <a:ext cx="526500" cy="49725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&amp;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6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56" name="角丸四角形 9">
                <a:extLst>
                  <a:ext uri="{FF2B5EF4-FFF2-40B4-BE49-F238E27FC236}">
                    <a16:creationId xmlns:a16="http://schemas.microsoft.com/office/drawing/2014/main" id="{AA87DBAC-845F-5689-AE8A-6EDDC4083016}"/>
                  </a:ext>
                </a:extLst>
              </p:cNvPr>
              <p:cNvSpPr/>
              <p:nvPr/>
            </p:nvSpPr>
            <p:spPr>
              <a:xfrm>
                <a:off x="4694793" y="2588517"/>
                <a:ext cx="526500" cy="49725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‘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7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57" name="角丸四角形 10">
                <a:extLst>
                  <a:ext uri="{FF2B5EF4-FFF2-40B4-BE49-F238E27FC236}">
                    <a16:creationId xmlns:a16="http://schemas.microsoft.com/office/drawing/2014/main" id="{1C471C30-2237-06C3-FD9B-1696CCAC596C}"/>
                  </a:ext>
                </a:extLst>
              </p:cNvPr>
              <p:cNvSpPr/>
              <p:nvPr/>
            </p:nvSpPr>
            <p:spPr>
              <a:xfrm>
                <a:off x="5279707" y="2588517"/>
                <a:ext cx="526500" cy="49725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(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8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58" name="角丸四角形 11">
                <a:extLst>
                  <a:ext uri="{FF2B5EF4-FFF2-40B4-BE49-F238E27FC236}">
                    <a16:creationId xmlns:a16="http://schemas.microsoft.com/office/drawing/2014/main" id="{9056124C-4DE2-3B67-EE6E-A5FCD6D63295}"/>
                  </a:ext>
                </a:extLst>
              </p:cNvPr>
              <p:cNvSpPr/>
              <p:nvPr/>
            </p:nvSpPr>
            <p:spPr>
              <a:xfrm>
                <a:off x="5864620" y="2588517"/>
                <a:ext cx="526500" cy="49725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)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9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59" name="角丸四角形 13">
                <a:extLst>
                  <a:ext uri="{FF2B5EF4-FFF2-40B4-BE49-F238E27FC236}">
                    <a16:creationId xmlns:a16="http://schemas.microsoft.com/office/drawing/2014/main" id="{307DA84D-87D5-7CB0-5322-7E4F67EED2BF}"/>
                  </a:ext>
                </a:extLst>
              </p:cNvPr>
              <p:cNvSpPr/>
              <p:nvPr/>
            </p:nvSpPr>
            <p:spPr>
              <a:xfrm>
                <a:off x="7034446" y="2588517"/>
                <a:ext cx="526500" cy="49725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29250" tIns="2925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950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＝</a:t>
                </a:r>
                <a:endParaRPr kumimoji="1" lang="en-US" altLang="ja-JP" sz="19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950" b="1" kern="0" err="1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ー</a:t>
                </a:r>
                <a:endParaRPr kumimoji="1" lang="ja-JP" altLang="en-US" sz="19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60" name="角丸四角形 15">
                <a:extLst>
                  <a:ext uri="{FF2B5EF4-FFF2-40B4-BE49-F238E27FC236}">
                    <a16:creationId xmlns:a16="http://schemas.microsoft.com/office/drawing/2014/main" id="{D4A7B415-E8E7-0BF4-9369-80FDE32B222F}"/>
                  </a:ext>
                </a:extLst>
              </p:cNvPr>
              <p:cNvSpPr/>
              <p:nvPr/>
            </p:nvSpPr>
            <p:spPr>
              <a:xfrm>
                <a:off x="7620524" y="2588517"/>
                <a:ext cx="526500" cy="49725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950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～＾</a:t>
                </a:r>
              </a:p>
            </p:txBody>
          </p:sp>
          <p:sp>
            <p:nvSpPr>
              <p:cNvPr id="61" name="角丸四角形 16">
                <a:extLst>
                  <a:ext uri="{FF2B5EF4-FFF2-40B4-BE49-F238E27FC236}">
                    <a16:creationId xmlns:a16="http://schemas.microsoft.com/office/drawing/2014/main" id="{0B5C60EC-CC9A-0B69-F572-0ECA5F848761}"/>
                  </a:ext>
                </a:extLst>
              </p:cNvPr>
              <p:cNvSpPr/>
              <p:nvPr/>
            </p:nvSpPr>
            <p:spPr>
              <a:xfrm>
                <a:off x="8222855" y="2588517"/>
                <a:ext cx="526500" cy="49725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｜</a:t>
                </a:r>
                <a:endParaRPr kumimoji="1" lang="en-US" altLang="ja-JP" sz="1625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￥</a:t>
                </a:r>
              </a:p>
            </p:txBody>
          </p:sp>
          <p:sp>
            <p:nvSpPr>
              <p:cNvPr id="62" name="角丸四角形 17">
                <a:extLst>
                  <a:ext uri="{FF2B5EF4-FFF2-40B4-BE49-F238E27FC236}">
                    <a16:creationId xmlns:a16="http://schemas.microsoft.com/office/drawing/2014/main" id="{6D34B718-093B-AB2F-9706-D4E597C7BDD2}"/>
                  </a:ext>
                </a:extLst>
              </p:cNvPr>
              <p:cNvSpPr/>
              <p:nvPr/>
            </p:nvSpPr>
            <p:spPr>
              <a:xfrm>
                <a:off x="8821740" y="2588517"/>
                <a:ext cx="526500" cy="49725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ja-JP" altLang="en-US" sz="1137" b="1" kern="0" spc="-122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63" name="角丸四角形 19">
                <a:extLst>
                  <a:ext uri="{FF2B5EF4-FFF2-40B4-BE49-F238E27FC236}">
                    <a16:creationId xmlns:a16="http://schemas.microsoft.com/office/drawing/2014/main" id="{9FA2EEF1-83F4-7BF6-9FA2-CA3089FC7805}"/>
                  </a:ext>
                </a:extLst>
              </p:cNvPr>
              <p:cNvSpPr/>
              <p:nvPr/>
            </p:nvSpPr>
            <p:spPr>
              <a:xfrm>
                <a:off x="2033478" y="3173634"/>
                <a:ext cx="526500" cy="52650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w</a:t>
                </a:r>
                <a:endParaRPr kumimoji="1" lang="ja-JP" altLang="en-US" sz="20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64" name="角丸四角形 20">
                <a:extLst>
                  <a:ext uri="{FF2B5EF4-FFF2-40B4-BE49-F238E27FC236}">
                    <a16:creationId xmlns:a16="http://schemas.microsoft.com/office/drawing/2014/main" id="{7DDD4D6D-75FE-1D57-7ECD-055FD5638FF4}"/>
                  </a:ext>
                </a:extLst>
              </p:cNvPr>
              <p:cNvSpPr/>
              <p:nvPr/>
            </p:nvSpPr>
            <p:spPr>
              <a:xfrm>
                <a:off x="2618391" y="3173634"/>
                <a:ext cx="526500" cy="52650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e</a:t>
                </a:r>
              </a:p>
            </p:txBody>
          </p:sp>
          <p:sp>
            <p:nvSpPr>
              <p:cNvPr id="65" name="角丸四角形 21">
                <a:extLst>
                  <a:ext uri="{FF2B5EF4-FFF2-40B4-BE49-F238E27FC236}">
                    <a16:creationId xmlns:a16="http://schemas.microsoft.com/office/drawing/2014/main" id="{0A10931E-7FB6-7D57-C162-524F4D89D342}"/>
                  </a:ext>
                </a:extLst>
              </p:cNvPr>
              <p:cNvSpPr/>
              <p:nvPr/>
            </p:nvSpPr>
            <p:spPr>
              <a:xfrm>
                <a:off x="3203304" y="3173634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r</a:t>
                </a:r>
              </a:p>
            </p:txBody>
          </p:sp>
          <p:sp>
            <p:nvSpPr>
              <p:cNvPr id="66" name="角丸四角形 22">
                <a:extLst>
                  <a:ext uri="{FF2B5EF4-FFF2-40B4-BE49-F238E27FC236}">
                    <a16:creationId xmlns:a16="http://schemas.microsoft.com/office/drawing/2014/main" id="{D20C44AE-C671-3405-5730-87AA4F479658}"/>
                  </a:ext>
                </a:extLst>
              </p:cNvPr>
              <p:cNvSpPr/>
              <p:nvPr/>
            </p:nvSpPr>
            <p:spPr>
              <a:xfrm>
                <a:off x="3788217" y="3173634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t</a:t>
                </a:r>
              </a:p>
            </p:txBody>
          </p:sp>
          <p:sp>
            <p:nvSpPr>
              <p:cNvPr id="67" name="角丸四角形 23">
                <a:extLst>
                  <a:ext uri="{FF2B5EF4-FFF2-40B4-BE49-F238E27FC236}">
                    <a16:creationId xmlns:a16="http://schemas.microsoft.com/office/drawing/2014/main" id="{A37F71A5-DB54-9EB5-B398-AA7FC579637C}"/>
                  </a:ext>
                </a:extLst>
              </p:cNvPr>
              <p:cNvSpPr/>
              <p:nvPr/>
            </p:nvSpPr>
            <p:spPr>
              <a:xfrm>
                <a:off x="4373130" y="3173634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y</a:t>
                </a:r>
                <a:endParaRPr kumimoji="1" lang="ja-JP" altLang="en-US" sz="20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68" name="角丸四角形 24">
                <a:extLst>
                  <a:ext uri="{FF2B5EF4-FFF2-40B4-BE49-F238E27FC236}">
                    <a16:creationId xmlns:a16="http://schemas.microsoft.com/office/drawing/2014/main" id="{2B8CEDBA-9AD2-9E53-E43D-AF74988CE171}"/>
                  </a:ext>
                </a:extLst>
              </p:cNvPr>
              <p:cNvSpPr/>
              <p:nvPr/>
            </p:nvSpPr>
            <p:spPr>
              <a:xfrm>
                <a:off x="4958043" y="3173634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u</a:t>
                </a:r>
                <a:endParaRPr kumimoji="1" lang="ja-JP" altLang="en-US" sz="20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69" name="角丸四角形 25">
                <a:extLst>
                  <a:ext uri="{FF2B5EF4-FFF2-40B4-BE49-F238E27FC236}">
                    <a16:creationId xmlns:a16="http://schemas.microsoft.com/office/drawing/2014/main" id="{B63A7D5F-48BE-4BD1-4071-FF4D6BB2E538}"/>
                  </a:ext>
                </a:extLst>
              </p:cNvPr>
              <p:cNvSpPr/>
              <p:nvPr/>
            </p:nvSpPr>
            <p:spPr>
              <a:xfrm>
                <a:off x="5542957" y="3173634"/>
                <a:ext cx="526500" cy="52650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i</a:t>
                </a:r>
                <a:endParaRPr kumimoji="1" lang="ja-JP" altLang="en-US" sz="20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70" name="角丸四角形 26">
                <a:extLst>
                  <a:ext uri="{FF2B5EF4-FFF2-40B4-BE49-F238E27FC236}">
                    <a16:creationId xmlns:a16="http://schemas.microsoft.com/office/drawing/2014/main" id="{107B04CD-2FD5-840C-2300-9248C0FF48F5}"/>
                  </a:ext>
                </a:extLst>
              </p:cNvPr>
              <p:cNvSpPr/>
              <p:nvPr/>
            </p:nvSpPr>
            <p:spPr>
              <a:xfrm>
                <a:off x="6127870" y="3173634"/>
                <a:ext cx="526500" cy="52650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o</a:t>
                </a:r>
                <a:endParaRPr kumimoji="1" lang="ja-JP" altLang="en-US" sz="20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71" name="角丸四角形 28">
                <a:extLst>
                  <a:ext uri="{FF2B5EF4-FFF2-40B4-BE49-F238E27FC236}">
                    <a16:creationId xmlns:a16="http://schemas.microsoft.com/office/drawing/2014/main" id="{4B8637AF-9749-4E51-BA39-97F56EC9818C}"/>
                  </a:ext>
                </a:extLst>
              </p:cNvPr>
              <p:cNvSpPr/>
              <p:nvPr/>
            </p:nvSpPr>
            <p:spPr>
              <a:xfrm>
                <a:off x="7297696" y="3173634"/>
                <a:ext cx="5265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29250" tIns="0" rIns="0" bIns="0" rtlCol="0" anchor="ctr"/>
              <a:lstStyle/>
              <a:p>
                <a:pPr defTabSz="742927">
                  <a:defRPr/>
                </a:pPr>
                <a:r>
                  <a:rPr kumimoji="1" lang="ja-JP" altLang="en-US" sz="1462" b="1" kern="0">
                    <a:solidFill>
                      <a:prstClr val="black"/>
                    </a:solidFill>
                    <a:latin typeface="Arial Black" panose="020B0A04020102020204" pitchFamily="34" charset="0"/>
                    <a:ea typeface="UD デジタル 教科書体 NK-B" panose="02020700000000000000" pitchFamily="18" charset="-128"/>
                  </a:rPr>
                  <a:t>　</a:t>
                </a:r>
                <a:endParaRPr kumimoji="1" lang="en-US" altLang="ja-JP" sz="1300" b="1" kern="0">
                  <a:solidFill>
                    <a:prstClr val="black"/>
                  </a:solidFill>
                  <a:latin typeface="Arial Black" panose="020B0A04020102020204" pitchFamily="34" charset="0"/>
                  <a:ea typeface="UD デジタル 教科書体 NK-B" panose="02020700000000000000" pitchFamily="18" charset="-128"/>
                </a:endParaRPr>
              </a:p>
              <a:p>
                <a:pPr defTabSz="742927">
                  <a:defRPr/>
                </a:pPr>
                <a:r>
                  <a:rPr kumimoji="1" lang="ja-JP" altLang="en-US" sz="1950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＠</a:t>
                </a:r>
                <a:endParaRPr kumimoji="1" lang="en-US" altLang="ja-JP" sz="19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72" name="角丸四角形 29">
                <a:extLst>
                  <a:ext uri="{FF2B5EF4-FFF2-40B4-BE49-F238E27FC236}">
                    <a16:creationId xmlns:a16="http://schemas.microsoft.com/office/drawing/2014/main" id="{12E5B4AD-DF62-8408-05C8-A44D0CF4ED62}"/>
                  </a:ext>
                </a:extLst>
              </p:cNvPr>
              <p:cNvSpPr/>
              <p:nvPr/>
            </p:nvSpPr>
            <p:spPr>
              <a:xfrm>
                <a:off x="7882609" y="3173634"/>
                <a:ext cx="5265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29250" tIns="58500" rIns="0" bIns="0" rtlCol="0" anchor="ctr"/>
              <a:lstStyle/>
              <a:p>
                <a:pPr algn="ctr" defTabSz="742927"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｛　「</a:t>
                </a:r>
                <a:endParaRPr kumimoji="1" lang="en-US" altLang="ja-JP" sz="1625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  <a:p>
                <a:pPr algn="ctr" defTabSz="742927">
                  <a:defRPr/>
                </a:pPr>
                <a:endParaRPr kumimoji="1" lang="ja-JP" altLang="en-US" sz="1625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73" name="角丸四角形 31">
                <a:extLst>
                  <a:ext uri="{FF2B5EF4-FFF2-40B4-BE49-F238E27FC236}">
                    <a16:creationId xmlns:a16="http://schemas.microsoft.com/office/drawing/2014/main" id="{8D07D22F-3C27-76BC-280B-F9B5BE9E210E}"/>
                  </a:ext>
                </a:extLst>
              </p:cNvPr>
              <p:cNvSpPr/>
              <p:nvPr/>
            </p:nvSpPr>
            <p:spPr>
              <a:xfrm>
                <a:off x="8468687" y="3173634"/>
                <a:ext cx="848167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ja-JP" altLang="en-US" sz="19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74" name="角丸四角形 34">
                <a:extLst>
                  <a:ext uri="{FF2B5EF4-FFF2-40B4-BE49-F238E27FC236}">
                    <a16:creationId xmlns:a16="http://schemas.microsoft.com/office/drawing/2014/main" id="{C13D7CF7-CE95-9421-12F3-6A0D3565CF85}"/>
                  </a:ext>
                </a:extLst>
              </p:cNvPr>
              <p:cNvSpPr/>
              <p:nvPr/>
            </p:nvSpPr>
            <p:spPr>
              <a:xfrm>
                <a:off x="2156614" y="3751271"/>
                <a:ext cx="526500" cy="52650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s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75" name="角丸四角形 35">
                <a:extLst>
                  <a:ext uri="{FF2B5EF4-FFF2-40B4-BE49-F238E27FC236}">
                    <a16:creationId xmlns:a16="http://schemas.microsoft.com/office/drawing/2014/main" id="{D661041E-5D5C-0B67-15A9-5E2FBF93E60B}"/>
                  </a:ext>
                </a:extLst>
              </p:cNvPr>
              <p:cNvSpPr/>
              <p:nvPr/>
            </p:nvSpPr>
            <p:spPr>
              <a:xfrm>
                <a:off x="2744073" y="3751271"/>
                <a:ext cx="526500" cy="52650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d</a:t>
                </a:r>
              </a:p>
            </p:txBody>
          </p:sp>
          <p:sp>
            <p:nvSpPr>
              <p:cNvPr id="76" name="角丸四角形 36">
                <a:extLst>
                  <a:ext uri="{FF2B5EF4-FFF2-40B4-BE49-F238E27FC236}">
                    <a16:creationId xmlns:a16="http://schemas.microsoft.com/office/drawing/2014/main" id="{666333E5-7D85-5564-A7C6-C286702E3B73}"/>
                  </a:ext>
                </a:extLst>
              </p:cNvPr>
              <p:cNvSpPr/>
              <p:nvPr/>
            </p:nvSpPr>
            <p:spPr>
              <a:xfrm>
                <a:off x="3331531" y="3751271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srgbClr val="FF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f</a:t>
                </a:r>
              </a:p>
            </p:txBody>
          </p:sp>
          <p:sp>
            <p:nvSpPr>
              <p:cNvPr id="77" name="角丸四角形 37">
                <a:extLst>
                  <a:ext uri="{FF2B5EF4-FFF2-40B4-BE49-F238E27FC236}">
                    <a16:creationId xmlns:a16="http://schemas.microsoft.com/office/drawing/2014/main" id="{F6B4BF7A-D29F-C0BD-8EE0-B8282F9828AB}"/>
                  </a:ext>
                </a:extLst>
              </p:cNvPr>
              <p:cNvSpPr/>
              <p:nvPr/>
            </p:nvSpPr>
            <p:spPr>
              <a:xfrm>
                <a:off x="3918990" y="3751271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g</a:t>
                </a:r>
              </a:p>
            </p:txBody>
          </p:sp>
          <p:sp>
            <p:nvSpPr>
              <p:cNvPr id="78" name="角丸四角形 38">
                <a:extLst>
                  <a:ext uri="{FF2B5EF4-FFF2-40B4-BE49-F238E27FC236}">
                    <a16:creationId xmlns:a16="http://schemas.microsoft.com/office/drawing/2014/main" id="{3A682F9B-46CC-0676-2580-BA5032E0C68D}"/>
                  </a:ext>
                </a:extLst>
              </p:cNvPr>
              <p:cNvSpPr/>
              <p:nvPr/>
            </p:nvSpPr>
            <p:spPr>
              <a:xfrm>
                <a:off x="4506449" y="3751271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h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79" name="角丸四角形 39">
                <a:extLst>
                  <a:ext uri="{FF2B5EF4-FFF2-40B4-BE49-F238E27FC236}">
                    <a16:creationId xmlns:a16="http://schemas.microsoft.com/office/drawing/2014/main" id="{A554CE98-CBC0-46A6-29FC-3203A345F302}"/>
                  </a:ext>
                </a:extLst>
              </p:cNvPr>
              <p:cNvSpPr/>
              <p:nvPr/>
            </p:nvSpPr>
            <p:spPr>
              <a:xfrm>
                <a:off x="5093907" y="3751271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srgbClr val="FF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j</a:t>
                </a:r>
                <a:endParaRPr kumimoji="1" lang="ja-JP" altLang="en-US" sz="1950" kern="0">
                  <a:solidFill>
                    <a:srgbClr val="FF0000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80" name="角丸四角形 40">
                <a:extLst>
                  <a:ext uri="{FF2B5EF4-FFF2-40B4-BE49-F238E27FC236}">
                    <a16:creationId xmlns:a16="http://schemas.microsoft.com/office/drawing/2014/main" id="{D247351E-70FF-7633-3827-3C9BC29C0262}"/>
                  </a:ext>
                </a:extLst>
              </p:cNvPr>
              <p:cNvSpPr/>
              <p:nvPr/>
            </p:nvSpPr>
            <p:spPr>
              <a:xfrm>
                <a:off x="5681366" y="3751271"/>
                <a:ext cx="526500" cy="52650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k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81" name="角丸四角形 41">
                <a:extLst>
                  <a:ext uri="{FF2B5EF4-FFF2-40B4-BE49-F238E27FC236}">
                    <a16:creationId xmlns:a16="http://schemas.microsoft.com/office/drawing/2014/main" id="{77B60584-5074-3851-04CB-2444FA807848}"/>
                  </a:ext>
                </a:extLst>
              </p:cNvPr>
              <p:cNvSpPr/>
              <p:nvPr/>
            </p:nvSpPr>
            <p:spPr>
              <a:xfrm>
                <a:off x="6268825" y="3751271"/>
                <a:ext cx="526500" cy="52650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l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82" name="角丸四角形 43">
                <a:extLst>
                  <a:ext uri="{FF2B5EF4-FFF2-40B4-BE49-F238E27FC236}">
                    <a16:creationId xmlns:a16="http://schemas.microsoft.com/office/drawing/2014/main" id="{DFB4464E-60A4-1DB3-EFD7-536F8805364E}"/>
                  </a:ext>
                </a:extLst>
              </p:cNvPr>
              <p:cNvSpPr/>
              <p:nvPr/>
            </p:nvSpPr>
            <p:spPr>
              <a:xfrm>
                <a:off x="7443742" y="3751271"/>
                <a:ext cx="5265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P-B" panose="02020700000000000000" pitchFamily="18" charset="-128"/>
                    <a:ea typeface="UD デジタル 教科書体 NP-B" panose="02020700000000000000" pitchFamily="18" charset="-128"/>
                  </a:rPr>
                  <a:t>＊</a:t>
                </a:r>
                <a:endParaRPr kumimoji="1" lang="en-US" altLang="ja-JP" sz="1625" b="1" kern="0">
                  <a:solidFill>
                    <a:prstClr val="black"/>
                  </a:solidFill>
                  <a:latin typeface="UD デジタル 教科書体 NP-B" panose="02020700000000000000" pitchFamily="18" charset="-128"/>
                  <a:ea typeface="UD デジタル 教科書体 NP-B" panose="02020700000000000000" pitchFamily="18" charset="-128"/>
                </a:endParaRPr>
              </a:p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 ：</a:t>
                </a:r>
              </a:p>
            </p:txBody>
          </p:sp>
          <p:sp>
            <p:nvSpPr>
              <p:cNvPr id="83" name="角丸四角形 44">
                <a:extLst>
                  <a:ext uri="{FF2B5EF4-FFF2-40B4-BE49-F238E27FC236}">
                    <a16:creationId xmlns:a16="http://schemas.microsoft.com/office/drawing/2014/main" id="{C73B554E-07EF-374E-B82C-90E39D59E6AA}"/>
                  </a:ext>
                </a:extLst>
              </p:cNvPr>
              <p:cNvSpPr/>
              <p:nvPr/>
            </p:nvSpPr>
            <p:spPr>
              <a:xfrm>
                <a:off x="8031199" y="3751271"/>
                <a:ext cx="5265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｝　」</a:t>
                </a:r>
              </a:p>
            </p:txBody>
          </p:sp>
          <p:sp>
            <p:nvSpPr>
              <p:cNvPr id="84" name="角丸四角形 45">
                <a:extLst>
                  <a:ext uri="{FF2B5EF4-FFF2-40B4-BE49-F238E27FC236}">
                    <a16:creationId xmlns:a16="http://schemas.microsoft.com/office/drawing/2014/main" id="{A518E791-6A38-EE4C-C405-0ED526DA92C0}"/>
                  </a:ext>
                </a:extLst>
              </p:cNvPr>
              <p:cNvSpPr/>
              <p:nvPr/>
            </p:nvSpPr>
            <p:spPr>
              <a:xfrm>
                <a:off x="8678043" y="3173634"/>
                <a:ext cx="670197" cy="1110246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ja-JP" altLang="en-US" sz="1625" b="1" kern="0" spc="-122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85" name="角丸四角形 49">
                <a:extLst>
                  <a:ext uri="{FF2B5EF4-FFF2-40B4-BE49-F238E27FC236}">
                    <a16:creationId xmlns:a16="http://schemas.microsoft.com/office/drawing/2014/main" id="{CB42DF52-8A3B-E5BF-C825-02F8605BD4EF}"/>
                  </a:ext>
                </a:extLst>
              </p:cNvPr>
              <p:cNvSpPr/>
              <p:nvPr/>
            </p:nvSpPr>
            <p:spPr>
              <a:xfrm>
                <a:off x="2376611" y="4341127"/>
                <a:ext cx="526500" cy="52650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x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86" name="角丸四角形 50">
                <a:extLst>
                  <a:ext uri="{FF2B5EF4-FFF2-40B4-BE49-F238E27FC236}">
                    <a16:creationId xmlns:a16="http://schemas.microsoft.com/office/drawing/2014/main" id="{986BDCE6-2DB1-2501-70F6-8B909C8E2BA9}"/>
                  </a:ext>
                </a:extLst>
              </p:cNvPr>
              <p:cNvSpPr/>
              <p:nvPr/>
            </p:nvSpPr>
            <p:spPr>
              <a:xfrm>
                <a:off x="2961524" y="4341127"/>
                <a:ext cx="526500" cy="52650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c</a:t>
                </a:r>
              </a:p>
            </p:txBody>
          </p:sp>
          <p:sp>
            <p:nvSpPr>
              <p:cNvPr id="87" name="角丸四角形 51">
                <a:extLst>
                  <a:ext uri="{FF2B5EF4-FFF2-40B4-BE49-F238E27FC236}">
                    <a16:creationId xmlns:a16="http://schemas.microsoft.com/office/drawing/2014/main" id="{B3F8DC30-B16C-9BD8-48E3-D37DB7D3ECF7}"/>
                  </a:ext>
                </a:extLst>
              </p:cNvPr>
              <p:cNvSpPr/>
              <p:nvPr/>
            </p:nvSpPr>
            <p:spPr>
              <a:xfrm>
                <a:off x="3546437" y="4341127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v</a:t>
                </a:r>
              </a:p>
            </p:txBody>
          </p:sp>
          <p:sp>
            <p:nvSpPr>
              <p:cNvPr id="88" name="角丸四角形 52">
                <a:extLst>
                  <a:ext uri="{FF2B5EF4-FFF2-40B4-BE49-F238E27FC236}">
                    <a16:creationId xmlns:a16="http://schemas.microsoft.com/office/drawing/2014/main" id="{1CC6F8EE-E6CB-AEE8-6ED1-69EAD03F0602}"/>
                  </a:ext>
                </a:extLst>
              </p:cNvPr>
              <p:cNvSpPr/>
              <p:nvPr/>
            </p:nvSpPr>
            <p:spPr>
              <a:xfrm>
                <a:off x="4131350" y="4341127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b</a:t>
                </a:r>
              </a:p>
            </p:txBody>
          </p:sp>
          <p:sp>
            <p:nvSpPr>
              <p:cNvPr id="89" name="角丸四角形 53">
                <a:extLst>
                  <a:ext uri="{FF2B5EF4-FFF2-40B4-BE49-F238E27FC236}">
                    <a16:creationId xmlns:a16="http://schemas.microsoft.com/office/drawing/2014/main" id="{D8C98E5E-745B-CD24-4241-7FEEFCD589D8}"/>
                  </a:ext>
                </a:extLst>
              </p:cNvPr>
              <p:cNvSpPr/>
              <p:nvPr/>
            </p:nvSpPr>
            <p:spPr>
              <a:xfrm>
                <a:off x="4716263" y="4341127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n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90" name="角丸四角形 54">
                <a:extLst>
                  <a:ext uri="{FF2B5EF4-FFF2-40B4-BE49-F238E27FC236}">
                    <a16:creationId xmlns:a16="http://schemas.microsoft.com/office/drawing/2014/main" id="{FC248A22-56DF-9759-F80A-E96D0DBF2777}"/>
                  </a:ext>
                </a:extLst>
              </p:cNvPr>
              <p:cNvSpPr/>
              <p:nvPr/>
            </p:nvSpPr>
            <p:spPr>
              <a:xfrm>
                <a:off x="5301176" y="4341127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m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91" name="角丸四角形 55">
                <a:extLst>
                  <a:ext uri="{FF2B5EF4-FFF2-40B4-BE49-F238E27FC236}">
                    <a16:creationId xmlns:a16="http://schemas.microsoft.com/office/drawing/2014/main" id="{B706818D-33CC-052E-385C-5CB7F7ACFC3C}"/>
                  </a:ext>
                </a:extLst>
              </p:cNvPr>
              <p:cNvSpPr/>
              <p:nvPr/>
            </p:nvSpPr>
            <p:spPr>
              <a:xfrm>
                <a:off x="5886089" y="4341127"/>
                <a:ext cx="526500" cy="52650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en-US" altLang="ja-JP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&lt;</a:t>
                </a:r>
              </a:p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，</a:t>
                </a:r>
              </a:p>
            </p:txBody>
          </p:sp>
          <p:sp>
            <p:nvSpPr>
              <p:cNvPr id="92" name="角丸四角形 56">
                <a:extLst>
                  <a:ext uri="{FF2B5EF4-FFF2-40B4-BE49-F238E27FC236}">
                    <a16:creationId xmlns:a16="http://schemas.microsoft.com/office/drawing/2014/main" id="{AA7ADDE7-0692-68DE-312A-43DFDA7B2A77}"/>
                  </a:ext>
                </a:extLst>
              </p:cNvPr>
              <p:cNvSpPr/>
              <p:nvPr/>
            </p:nvSpPr>
            <p:spPr>
              <a:xfrm>
                <a:off x="6471002" y="4341127"/>
                <a:ext cx="526500" cy="52650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en-US" altLang="ja-JP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&gt;</a:t>
                </a:r>
              </a:p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．</a:t>
                </a:r>
              </a:p>
            </p:txBody>
          </p:sp>
          <p:sp>
            <p:nvSpPr>
              <p:cNvPr id="93" name="角丸四角形 58">
                <a:extLst>
                  <a:ext uri="{FF2B5EF4-FFF2-40B4-BE49-F238E27FC236}">
                    <a16:creationId xmlns:a16="http://schemas.microsoft.com/office/drawing/2014/main" id="{A76F78C7-CDD5-BCF0-EA79-84E08DCB4B8C}"/>
                  </a:ext>
                </a:extLst>
              </p:cNvPr>
              <p:cNvSpPr/>
              <p:nvPr/>
            </p:nvSpPr>
            <p:spPr>
              <a:xfrm>
                <a:off x="7640829" y="4341127"/>
                <a:ext cx="5265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29250" tIns="29250" rIns="0" bIns="0" rtlCol="0" anchor="b" anchorCtr="0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en-US" altLang="ja-JP" sz="1950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_</a:t>
                </a:r>
              </a:p>
              <a:p>
                <a:pPr defTabSz="742927">
                  <a:lnSpc>
                    <a:spcPts val="1625"/>
                  </a:lnSpc>
                  <a:defRPr/>
                </a:pPr>
                <a:endParaRPr kumimoji="1" lang="en-US" altLang="ja-JP" sz="19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94" name="角丸四角形 60">
                <a:extLst>
                  <a:ext uri="{FF2B5EF4-FFF2-40B4-BE49-F238E27FC236}">
                    <a16:creationId xmlns:a16="http://schemas.microsoft.com/office/drawing/2014/main" id="{6338BEC6-D1E2-9B19-56BA-EB0653DA8827}"/>
                  </a:ext>
                </a:extLst>
              </p:cNvPr>
              <p:cNvSpPr/>
              <p:nvPr/>
            </p:nvSpPr>
            <p:spPr>
              <a:xfrm>
                <a:off x="8267450" y="4341127"/>
                <a:ext cx="108079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r>
                  <a:rPr kumimoji="1" lang="ja-JP" altLang="en-US" sz="1462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　</a:t>
                </a:r>
              </a:p>
            </p:txBody>
          </p:sp>
          <p:sp>
            <p:nvSpPr>
              <p:cNvPr id="95" name="角丸四角形 61">
                <a:extLst>
                  <a:ext uri="{FF2B5EF4-FFF2-40B4-BE49-F238E27FC236}">
                    <a16:creationId xmlns:a16="http://schemas.microsoft.com/office/drawing/2014/main" id="{57DB800A-F56D-4474-2894-0CF5A7B97BEF}"/>
                  </a:ext>
                </a:extLst>
              </p:cNvPr>
              <p:cNvSpPr/>
              <p:nvPr/>
            </p:nvSpPr>
            <p:spPr>
              <a:xfrm>
                <a:off x="580637" y="3173634"/>
                <a:ext cx="823449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defTabSz="742927">
                  <a:defRPr/>
                </a:pPr>
                <a:r>
                  <a:rPr kumimoji="1" lang="en-US" altLang="ja-JP" sz="1300" b="1" kern="0" spc="-122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 </a:t>
                </a: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96" name="角丸四角形 62">
                <a:extLst>
                  <a:ext uri="{FF2B5EF4-FFF2-40B4-BE49-F238E27FC236}">
                    <a16:creationId xmlns:a16="http://schemas.microsoft.com/office/drawing/2014/main" id="{96225AF8-7CB0-55D0-60EB-AE7FE9A3B0E8}"/>
                  </a:ext>
                </a:extLst>
              </p:cNvPr>
              <p:cNvSpPr/>
              <p:nvPr/>
            </p:nvSpPr>
            <p:spPr>
              <a:xfrm>
                <a:off x="580637" y="3751271"/>
                <a:ext cx="919488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defTabSz="742927">
                  <a:defRPr/>
                </a:pPr>
                <a:r>
                  <a:rPr kumimoji="1" lang="en-US" altLang="ja-JP" sz="1300" b="1" kern="0" spc="-122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 </a:t>
                </a:r>
                <a:r>
                  <a:rPr kumimoji="1" lang="ja-JP" altLang="en-US" sz="1300" b="1" kern="0" spc="-122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　</a:t>
                </a:r>
              </a:p>
            </p:txBody>
          </p:sp>
          <p:sp>
            <p:nvSpPr>
              <p:cNvPr id="97" name="角丸四角形 64">
                <a:extLst>
                  <a:ext uri="{FF2B5EF4-FFF2-40B4-BE49-F238E27FC236}">
                    <a16:creationId xmlns:a16="http://schemas.microsoft.com/office/drawing/2014/main" id="{3C1162B8-198C-C8F3-AE6B-66B57A077CC6}"/>
                  </a:ext>
                </a:extLst>
              </p:cNvPr>
              <p:cNvSpPr/>
              <p:nvPr/>
            </p:nvSpPr>
            <p:spPr>
              <a:xfrm>
                <a:off x="3352800" y="4932506"/>
                <a:ext cx="2052000" cy="526500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/>
                <a:r>
                  <a:rPr kumimoji="1" lang="ja-JP" altLang="en-US" sz="1600" kern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スペースキー</a:t>
                </a:r>
              </a:p>
            </p:txBody>
          </p:sp>
          <p:sp>
            <p:nvSpPr>
              <p:cNvPr id="98" name="角丸四角形 65">
                <a:extLst>
                  <a:ext uri="{FF2B5EF4-FFF2-40B4-BE49-F238E27FC236}">
                    <a16:creationId xmlns:a16="http://schemas.microsoft.com/office/drawing/2014/main" id="{26A16876-F509-81E2-1731-371D3B513521}"/>
                  </a:ext>
                </a:extLst>
              </p:cNvPr>
              <p:cNvSpPr/>
              <p:nvPr/>
            </p:nvSpPr>
            <p:spPr>
              <a:xfrm>
                <a:off x="580637" y="4932506"/>
                <a:ext cx="100874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defTabSz="742927">
                  <a:defRPr/>
                </a:pPr>
                <a:r>
                  <a:rPr kumimoji="1" lang="en-US" altLang="ja-JP" sz="16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ctrl</a:t>
                </a:r>
                <a:endParaRPr kumimoji="1" lang="ja-JP" altLang="en-US" sz="16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99" name="角丸四角形 68">
                <a:extLst>
                  <a:ext uri="{FF2B5EF4-FFF2-40B4-BE49-F238E27FC236}">
                    <a16:creationId xmlns:a16="http://schemas.microsoft.com/office/drawing/2014/main" id="{399D90D8-F251-1F3C-5ECD-611B73EA904A}"/>
                  </a:ext>
                </a:extLst>
              </p:cNvPr>
              <p:cNvSpPr/>
              <p:nvPr/>
            </p:nvSpPr>
            <p:spPr>
              <a:xfrm>
                <a:off x="580637" y="2588517"/>
                <a:ext cx="468000" cy="49725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defTabSz="742927">
                  <a:defRPr/>
                </a:pPr>
                <a:r>
                  <a:rPr kumimoji="1" lang="ja-JP" altLang="en-US" sz="1137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かな</a:t>
                </a:r>
                <a:endParaRPr kumimoji="1" lang="en-US" altLang="ja-JP" sz="1137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  <a:p>
                <a:pPr defTabSz="742927">
                  <a:defRPr/>
                </a:pPr>
                <a:r>
                  <a:rPr kumimoji="1" lang="ja-JP" altLang="en-US" sz="1137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英数</a:t>
                </a:r>
                <a:endParaRPr kumimoji="1" lang="en-US" altLang="ja-JP" sz="1137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00" name="角丸四角形 69">
                <a:extLst>
                  <a:ext uri="{FF2B5EF4-FFF2-40B4-BE49-F238E27FC236}">
                    <a16:creationId xmlns:a16="http://schemas.microsoft.com/office/drawing/2014/main" id="{22128EC4-6D87-735A-9FE1-EFE902F2B9F5}"/>
                  </a:ext>
                </a:extLst>
              </p:cNvPr>
              <p:cNvSpPr/>
              <p:nvPr/>
            </p:nvSpPr>
            <p:spPr>
              <a:xfrm>
                <a:off x="2745459" y="4932506"/>
                <a:ext cx="5040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r>
                  <a:rPr kumimoji="1" lang="ja-JP" altLang="en-US" sz="1137" b="1" kern="0">
                    <a:solidFill>
                      <a:prstClr val="black"/>
                    </a:solidFill>
                    <a:latin typeface="Verdana" panose="020B0604030504040204" pitchFamily="34" charset="0"/>
                    <a:ea typeface="UD デジタル 教科書体 NK-B" panose="02020700000000000000" pitchFamily="18" charset="-128"/>
                  </a:rPr>
                  <a:t>英数</a:t>
                </a:r>
                <a:endParaRPr kumimoji="1" lang="en-US" altLang="ja-JP" sz="1137" b="1" kern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01" name="角丸四角形 70">
                <a:extLst>
                  <a:ext uri="{FF2B5EF4-FFF2-40B4-BE49-F238E27FC236}">
                    <a16:creationId xmlns:a16="http://schemas.microsoft.com/office/drawing/2014/main" id="{B2107F10-D3CA-EA99-0FFA-602A0E21D5DE}"/>
                  </a:ext>
                </a:extLst>
              </p:cNvPr>
              <p:cNvSpPr/>
              <p:nvPr/>
            </p:nvSpPr>
            <p:spPr>
              <a:xfrm>
                <a:off x="5506609" y="4932506"/>
                <a:ext cx="5040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r>
                  <a:rPr kumimoji="1" lang="ja-JP" altLang="en-US" sz="1137" b="1" kern="0">
                    <a:solidFill>
                      <a:prstClr val="black"/>
                    </a:solidFill>
                    <a:latin typeface="Verdana" panose="020B0604030504040204" pitchFamily="34" charset="0"/>
                    <a:ea typeface="UD デジタル 教科書体 NK-B" panose="02020700000000000000" pitchFamily="18" charset="-128"/>
                  </a:rPr>
                  <a:t>かな</a:t>
                </a:r>
                <a:endParaRPr kumimoji="1" lang="en-US" altLang="ja-JP" sz="1137" b="1" kern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02" name="角丸四角形 71">
                <a:extLst>
                  <a:ext uri="{FF2B5EF4-FFF2-40B4-BE49-F238E27FC236}">
                    <a16:creationId xmlns:a16="http://schemas.microsoft.com/office/drawing/2014/main" id="{B864F471-17FA-4772-7939-3360012DF77B}"/>
                  </a:ext>
                </a:extLst>
              </p:cNvPr>
              <p:cNvSpPr/>
              <p:nvPr/>
            </p:nvSpPr>
            <p:spPr>
              <a:xfrm>
                <a:off x="6122659" y="4932506"/>
                <a:ext cx="5040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29250" tIns="0" rIns="0" bIns="0" rtlCol="0" anchor="ctr"/>
              <a:lstStyle/>
              <a:p>
                <a:pPr defTabSz="742927">
                  <a:defRPr/>
                </a:pPr>
                <a:r>
                  <a:rPr kumimoji="1" lang="en-US" altLang="ja-JP" sz="16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alt</a:t>
                </a:r>
                <a:endParaRPr kumimoji="1" lang="ja-JP" altLang="en-US" sz="16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03" name="角丸四角形 73">
                <a:extLst>
                  <a:ext uri="{FF2B5EF4-FFF2-40B4-BE49-F238E27FC236}">
                    <a16:creationId xmlns:a16="http://schemas.microsoft.com/office/drawing/2014/main" id="{3D9125C7-E7DE-8F38-E55A-4DDA97B1DC3D}"/>
                  </a:ext>
                </a:extLst>
              </p:cNvPr>
              <p:cNvSpPr/>
              <p:nvPr/>
            </p:nvSpPr>
            <p:spPr>
              <a:xfrm>
                <a:off x="6741360" y="4932506"/>
                <a:ext cx="5040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r>
                  <a:rPr kumimoji="1" lang="en-US" altLang="ja-JP" sz="16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ctrl</a:t>
                </a:r>
              </a:p>
            </p:txBody>
          </p:sp>
          <p:sp>
            <p:nvSpPr>
              <p:cNvPr id="104" name="角丸四角形 75">
                <a:extLst>
                  <a:ext uri="{FF2B5EF4-FFF2-40B4-BE49-F238E27FC236}">
                    <a16:creationId xmlns:a16="http://schemas.microsoft.com/office/drawing/2014/main" id="{C6C3743E-34D7-0FD5-0CCD-3EA60575DECE}"/>
                  </a:ext>
                </a:extLst>
              </p:cNvPr>
              <p:cNvSpPr/>
              <p:nvPr/>
            </p:nvSpPr>
            <p:spPr>
              <a:xfrm>
                <a:off x="7380180" y="5195838"/>
                <a:ext cx="576000" cy="2520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defTabSz="742927">
                  <a:defRPr/>
                </a:pPr>
                <a:r>
                  <a:rPr kumimoji="1" lang="ja-JP" altLang="en-US" sz="1200" b="1" kern="0">
                    <a:solidFill>
                      <a:prstClr val="black"/>
                    </a:solidFill>
                    <a:latin typeface="UD デジタル 教科書体 NP-B" panose="02020700000000000000" pitchFamily="18" charset="-128"/>
                    <a:ea typeface="UD デジタル 教科書体 NP-B" panose="02020700000000000000" pitchFamily="18" charset="-128"/>
                  </a:rPr>
                  <a:t>　</a:t>
                </a:r>
              </a:p>
            </p:txBody>
          </p:sp>
          <p:sp>
            <p:nvSpPr>
              <p:cNvPr id="105" name="角丸四角形 76">
                <a:extLst>
                  <a:ext uri="{FF2B5EF4-FFF2-40B4-BE49-F238E27FC236}">
                    <a16:creationId xmlns:a16="http://schemas.microsoft.com/office/drawing/2014/main" id="{14154118-7D31-31A5-D8AC-67E0CE688AF7}"/>
                  </a:ext>
                </a:extLst>
              </p:cNvPr>
              <p:cNvSpPr/>
              <p:nvPr/>
            </p:nvSpPr>
            <p:spPr>
              <a:xfrm>
                <a:off x="8071834" y="4915383"/>
                <a:ext cx="576000" cy="2520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/>
                <a:endParaRPr kumimoji="1" lang="ja-JP" altLang="en-US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06" name="角丸四角形 77">
                <a:extLst>
                  <a:ext uri="{FF2B5EF4-FFF2-40B4-BE49-F238E27FC236}">
                    <a16:creationId xmlns:a16="http://schemas.microsoft.com/office/drawing/2014/main" id="{5C1D0C3D-04D6-EFBE-8EBF-63C54B0302FA}"/>
                  </a:ext>
                </a:extLst>
              </p:cNvPr>
              <p:cNvSpPr/>
              <p:nvPr/>
            </p:nvSpPr>
            <p:spPr>
              <a:xfrm>
                <a:off x="8071834" y="5195838"/>
                <a:ext cx="576000" cy="2520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ja-JP" altLang="en-US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07" name="角丸四角形 78">
                <a:extLst>
                  <a:ext uri="{FF2B5EF4-FFF2-40B4-BE49-F238E27FC236}">
                    <a16:creationId xmlns:a16="http://schemas.microsoft.com/office/drawing/2014/main" id="{D68DF019-9D16-DAF1-CE85-256DD003045F}"/>
                  </a:ext>
                </a:extLst>
              </p:cNvPr>
              <p:cNvSpPr/>
              <p:nvPr/>
            </p:nvSpPr>
            <p:spPr>
              <a:xfrm>
                <a:off x="8772240" y="5195838"/>
                <a:ext cx="576000" cy="2520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ja-JP" altLang="en-US" sz="1200" b="1" kern="0">
                  <a:solidFill>
                    <a:prstClr val="black"/>
                  </a:solidFill>
                  <a:latin typeface="UD デジタル 教科書体 NP-B" panose="02020700000000000000" pitchFamily="18" charset="-128"/>
                  <a:ea typeface="UD デジタル 教科書体 NP-B" panose="02020700000000000000" pitchFamily="18" charset="-128"/>
                </a:endParaRPr>
              </a:p>
            </p:txBody>
          </p:sp>
          <p:sp>
            <p:nvSpPr>
              <p:cNvPr id="108" name="上矢印 59">
                <a:extLst>
                  <a:ext uri="{FF2B5EF4-FFF2-40B4-BE49-F238E27FC236}">
                    <a16:creationId xmlns:a16="http://schemas.microsoft.com/office/drawing/2014/main" id="{CC9503A7-A571-2E9D-E849-5A6D3DA79619}"/>
                  </a:ext>
                </a:extLst>
              </p:cNvPr>
              <p:cNvSpPr/>
              <p:nvPr/>
            </p:nvSpPr>
            <p:spPr>
              <a:xfrm>
                <a:off x="8972305" y="4448780"/>
                <a:ext cx="204750" cy="234000"/>
              </a:xfrm>
              <a:prstGeom prst="upArrow">
                <a:avLst>
                  <a:gd name="adj1" fmla="val 57497"/>
                  <a:gd name="adj2" fmla="val 68275"/>
                </a:avLst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742927">
                  <a:defRPr/>
                </a:pPr>
                <a:endParaRPr kumimoji="1" lang="ja-JP" altLang="en-US" sz="1462" kern="0">
                  <a:solidFill>
                    <a:prstClr val="white"/>
                  </a:solidFill>
                  <a:latin typeface="游ゴシック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09" name="角丸四角形 80">
                <a:extLst>
                  <a:ext uri="{FF2B5EF4-FFF2-40B4-BE49-F238E27FC236}">
                    <a16:creationId xmlns:a16="http://schemas.microsoft.com/office/drawing/2014/main" id="{8D191255-7D39-7E4B-991E-C014D832DC66}"/>
                  </a:ext>
                </a:extLst>
              </p:cNvPr>
              <p:cNvSpPr/>
              <p:nvPr/>
            </p:nvSpPr>
            <p:spPr>
              <a:xfrm>
                <a:off x="580637" y="4341127"/>
                <a:ext cx="1152647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r>
                  <a:rPr kumimoji="1" lang="ja-JP" altLang="en-US" sz="1462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　</a:t>
                </a:r>
              </a:p>
            </p:txBody>
          </p:sp>
          <p:sp>
            <p:nvSpPr>
              <p:cNvPr id="110" name="上矢印 81">
                <a:extLst>
                  <a:ext uri="{FF2B5EF4-FFF2-40B4-BE49-F238E27FC236}">
                    <a16:creationId xmlns:a16="http://schemas.microsoft.com/office/drawing/2014/main" id="{91846C12-0776-A188-DDE2-CBB7040214D3}"/>
                  </a:ext>
                </a:extLst>
              </p:cNvPr>
              <p:cNvSpPr/>
              <p:nvPr/>
            </p:nvSpPr>
            <p:spPr>
              <a:xfrm>
                <a:off x="675002" y="4448769"/>
                <a:ext cx="204750" cy="234000"/>
              </a:xfrm>
              <a:prstGeom prst="upArrow">
                <a:avLst>
                  <a:gd name="adj1" fmla="val 57497"/>
                  <a:gd name="adj2" fmla="val 68275"/>
                </a:avLst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742927">
                  <a:defRPr/>
                </a:pPr>
                <a:endParaRPr kumimoji="1" lang="ja-JP" altLang="en-US" sz="1462" kern="0">
                  <a:solidFill>
                    <a:prstClr val="white"/>
                  </a:solidFill>
                  <a:latin typeface="游ゴシック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11" name="角丸四角形 82">
                <a:extLst>
                  <a:ext uri="{FF2B5EF4-FFF2-40B4-BE49-F238E27FC236}">
                    <a16:creationId xmlns:a16="http://schemas.microsoft.com/office/drawing/2014/main" id="{6B979C41-CF07-0AEC-E5B1-009AB6D4F9B2}"/>
                  </a:ext>
                </a:extLst>
              </p:cNvPr>
              <p:cNvSpPr/>
              <p:nvPr/>
            </p:nvSpPr>
            <p:spPr>
              <a:xfrm>
                <a:off x="580637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r>
                  <a:rPr kumimoji="1" lang="en-US" altLang="ja-JP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esc</a:t>
                </a:r>
              </a:p>
            </p:txBody>
          </p:sp>
          <p:sp>
            <p:nvSpPr>
              <p:cNvPr id="112" name="角丸四角形 83">
                <a:extLst>
                  <a:ext uri="{FF2B5EF4-FFF2-40B4-BE49-F238E27FC236}">
                    <a16:creationId xmlns:a16="http://schemas.microsoft.com/office/drawing/2014/main" id="{7DB491FA-CA6F-928F-E9FB-9ECCE419188C}"/>
                  </a:ext>
                </a:extLst>
              </p:cNvPr>
              <p:cNvSpPr/>
              <p:nvPr/>
            </p:nvSpPr>
            <p:spPr>
              <a:xfrm>
                <a:off x="1680751" y="4932506"/>
                <a:ext cx="969571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defTabSz="742927">
                  <a:defRPr/>
                </a:pPr>
                <a:r>
                  <a:rPr kumimoji="1" lang="en-US" altLang="ja-JP" sz="16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alt</a:t>
                </a:r>
              </a:p>
            </p:txBody>
          </p:sp>
          <p:sp>
            <p:nvSpPr>
              <p:cNvPr id="113" name="角丸四角形 84">
                <a:extLst>
                  <a:ext uri="{FF2B5EF4-FFF2-40B4-BE49-F238E27FC236}">
                    <a16:creationId xmlns:a16="http://schemas.microsoft.com/office/drawing/2014/main" id="{60FA9903-2F6A-6191-ABD5-3B9831A3BC21}"/>
                  </a:ext>
                </a:extLst>
              </p:cNvPr>
              <p:cNvSpPr/>
              <p:nvPr/>
            </p:nvSpPr>
            <p:spPr>
              <a:xfrm>
                <a:off x="1329016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4" name="角丸四角形 85">
                <a:extLst>
                  <a:ext uri="{FF2B5EF4-FFF2-40B4-BE49-F238E27FC236}">
                    <a16:creationId xmlns:a16="http://schemas.microsoft.com/office/drawing/2014/main" id="{3D443859-F4A4-5A18-3B40-91C64913F602}"/>
                  </a:ext>
                </a:extLst>
              </p:cNvPr>
              <p:cNvSpPr/>
              <p:nvPr/>
            </p:nvSpPr>
            <p:spPr>
              <a:xfrm>
                <a:off x="2066138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5" name="角丸四角形 86">
                <a:extLst>
                  <a:ext uri="{FF2B5EF4-FFF2-40B4-BE49-F238E27FC236}">
                    <a16:creationId xmlns:a16="http://schemas.microsoft.com/office/drawing/2014/main" id="{DD8780FE-680C-8A1A-AFE8-3541AAC7F5C1}"/>
                  </a:ext>
                </a:extLst>
              </p:cNvPr>
              <p:cNvSpPr/>
              <p:nvPr/>
            </p:nvSpPr>
            <p:spPr>
              <a:xfrm>
                <a:off x="2803260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6" name="角丸四角形 87">
                <a:extLst>
                  <a:ext uri="{FF2B5EF4-FFF2-40B4-BE49-F238E27FC236}">
                    <a16:creationId xmlns:a16="http://schemas.microsoft.com/office/drawing/2014/main" id="{4C21D12E-DF44-17EB-2284-0ED633AC30D9}"/>
                  </a:ext>
                </a:extLst>
              </p:cNvPr>
              <p:cNvSpPr/>
              <p:nvPr/>
            </p:nvSpPr>
            <p:spPr>
              <a:xfrm>
                <a:off x="3540382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7" name="角丸四角形 88">
                <a:extLst>
                  <a:ext uri="{FF2B5EF4-FFF2-40B4-BE49-F238E27FC236}">
                    <a16:creationId xmlns:a16="http://schemas.microsoft.com/office/drawing/2014/main" id="{6AE80F5F-F01A-0AFE-F997-B0113A8EDB60}"/>
                  </a:ext>
                </a:extLst>
              </p:cNvPr>
              <p:cNvSpPr/>
              <p:nvPr/>
            </p:nvSpPr>
            <p:spPr>
              <a:xfrm>
                <a:off x="4277504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8" name="角丸四角形 89">
                <a:extLst>
                  <a:ext uri="{FF2B5EF4-FFF2-40B4-BE49-F238E27FC236}">
                    <a16:creationId xmlns:a16="http://schemas.microsoft.com/office/drawing/2014/main" id="{42179A47-62DB-537A-1BA8-2D3B5AA08ED5}"/>
                  </a:ext>
                </a:extLst>
              </p:cNvPr>
              <p:cNvSpPr/>
              <p:nvPr/>
            </p:nvSpPr>
            <p:spPr>
              <a:xfrm>
                <a:off x="5014626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9" name="角丸四角形 90">
                <a:extLst>
                  <a:ext uri="{FF2B5EF4-FFF2-40B4-BE49-F238E27FC236}">
                    <a16:creationId xmlns:a16="http://schemas.microsoft.com/office/drawing/2014/main" id="{DB235B4B-35AB-00D9-5795-AFB3D24A35E8}"/>
                  </a:ext>
                </a:extLst>
              </p:cNvPr>
              <p:cNvSpPr/>
              <p:nvPr/>
            </p:nvSpPr>
            <p:spPr>
              <a:xfrm>
                <a:off x="5751748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20" name="角丸四角形 91">
                <a:extLst>
                  <a:ext uri="{FF2B5EF4-FFF2-40B4-BE49-F238E27FC236}">
                    <a16:creationId xmlns:a16="http://schemas.microsoft.com/office/drawing/2014/main" id="{3CA9C2AA-2889-D65D-0D0C-C82DFC921092}"/>
                  </a:ext>
                </a:extLst>
              </p:cNvPr>
              <p:cNvSpPr/>
              <p:nvPr/>
            </p:nvSpPr>
            <p:spPr>
              <a:xfrm>
                <a:off x="6488870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21" name="角丸四角形 92">
                <a:extLst>
                  <a:ext uri="{FF2B5EF4-FFF2-40B4-BE49-F238E27FC236}">
                    <a16:creationId xmlns:a16="http://schemas.microsoft.com/office/drawing/2014/main" id="{B7C92406-8C94-9D13-8B92-485A505F70CC}"/>
                  </a:ext>
                </a:extLst>
              </p:cNvPr>
              <p:cNvSpPr/>
              <p:nvPr/>
            </p:nvSpPr>
            <p:spPr>
              <a:xfrm>
                <a:off x="7225992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22" name="角丸四角形 93">
                <a:extLst>
                  <a:ext uri="{FF2B5EF4-FFF2-40B4-BE49-F238E27FC236}">
                    <a16:creationId xmlns:a16="http://schemas.microsoft.com/office/drawing/2014/main" id="{3554860E-FFE9-52C0-A619-FCD0CAEA092B}"/>
                  </a:ext>
                </a:extLst>
              </p:cNvPr>
              <p:cNvSpPr/>
              <p:nvPr/>
            </p:nvSpPr>
            <p:spPr>
              <a:xfrm>
                <a:off x="7963114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23" name="角丸四角形 99">
                <a:extLst>
                  <a:ext uri="{FF2B5EF4-FFF2-40B4-BE49-F238E27FC236}">
                    <a16:creationId xmlns:a16="http://schemas.microsoft.com/office/drawing/2014/main" id="{83831334-D0A8-329F-B8BF-426A780EC1FC}"/>
                  </a:ext>
                </a:extLst>
              </p:cNvPr>
              <p:cNvSpPr/>
              <p:nvPr/>
            </p:nvSpPr>
            <p:spPr>
              <a:xfrm>
                <a:off x="8700240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975" b="1" kern="0" spc="-122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3CB41C80-7956-39BC-3E60-A6F20FE0D904}"/>
                  </a:ext>
                </a:extLst>
              </p:cNvPr>
              <p:cNvGrpSpPr/>
              <p:nvPr/>
            </p:nvGrpSpPr>
            <p:grpSpPr>
              <a:xfrm flipH="1">
                <a:off x="668591" y="3362879"/>
                <a:ext cx="292500" cy="132242"/>
                <a:chOff x="4385712" y="5635311"/>
                <a:chExt cx="360000" cy="216000"/>
              </a:xfrm>
              <a:solidFill>
                <a:schemeClr val="bg1"/>
              </a:solidFill>
            </p:grpSpPr>
            <p:cxnSp>
              <p:nvCxnSpPr>
                <p:cNvPr id="142" name="直線コネクタ 141">
                  <a:extLst>
                    <a:ext uri="{FF2B5EF4-FFF2-40B4-BE49-F238E27FC236}">
                      <a16:creationId xmlns:a16="http://schemas.microsoft.com/office/drawing/2014/main" id="{514C2701-DF1F-6F0F-01B4-D0DBBCE2FA77}"/>
                    </a:ext>
                  </a:extLst>
                </p:cNvPr>
                <p:cNvCxnSpPr/>
                <p:nvPr/>
              </p:nvCxnSpPr>
              <p:spPr>
                <a:xfrm>
                  <a:off x="4385712" y="5635311"/>
                  <a:ext cx="0" cy="216000"/>
                </a:xfrm>
                <a:prstGeom prst="line">
                  <a:avLst/>
                </a:prstGeom>
                <a:grpFill/>
                <a:ln w="19050" cap="flat" cmpd="sng" algn="ctr">
                  <a:solidFill>
                    <a:sysClr val="windowText" lastClr="000000">
                      <a:lumMod val="85000"/>
                      <a:lumOff val="15000"/>
                    </a:sysClr>
                  </a:solidFill>
                  <a:prstDash val="solid"/>
                  <a:miter lim="800000"/>
                  <a:headEnd w="lg" len="lg"/>
                  <a:tailEnd w="lg" len="lg"/>
                </a:ln>
                <a:effectLst/>
              </p:spPr>
            </p:cxnSp>
            <p:cxnSp>
              <p:nvCxnSpPr>
                <p:cNvPr id="143" name="直線矢印コネクタ 142">
                  <a:extLst>
                    <a:ext uri="{FF2B5EF4-FFF2-40B4-BE49-F238E27FC236}">
                      <a16:creationId xmlns:a16="http://schemas.microsoft.com/office/drawing/2014/main" id="{CF36843A-209C-A6E5-4B65-1E0AEF196741}"/>
                    </a:ext>
                  </a:extLst>
                </p:cNvPr>
                <p:cNvCxnSpPr/>
                <p:nvPr/>
              </p:nvCxnSpPr>
              <p:spPr>
                <a:xfrm>
                  <a:off x="4385712" y="5743311"/>
                  <a:ext cx="360000" cy="0"/>
                </a:xfrm>
                <a:prstGeom prst="straightConnector1">
                  <a:avLst/>
                </a:prstGeom>
                <a:grpFill/>
                <a:ln w="19050" cap="flat" cmpd="sng" algn="ctr">
                  <a:solidFill>
                    <a:sysClr val="windowText" lastClr="000000">
                      <a:lumMod val="85000"/>
                      <a:lumOff val="15000"/>
                    </a:sysClr>
                  </a:solidFill>
                  <a:prstDash val="solid"/>
                  <a:miter lim="800000"/>
                  <a:headEnd type="arrow" w="lg" len="lg"/>
                  <a:tailEnd type="none" w="lg" len="lg"/>
                </a:ln>
                <a:effectLst/>
              </p:spPr>
            </p:cxnSp>
          </p:grpSp>
          <p:sp>
            <p:nvSpPr>
              <p:cNvPr id="125" name="角丸四角形 128">
                <a:extLst>
                  <a:ext uri="{FF2B5EF4-FFF2-40B4-BE49-F238E27FC236}">
                    <a16:creationId xmlns:a16="http://schemas.microsoft.com/office/drawing/2014/main" id="{04E616D3-4259-0267-FE0C-8342B9524C1E}"/>
                  </a:ext>
                </a:extLst>
              </p:cNvPr>
              <p:cNvSpPr/>
              <p:nvPr/>
            </p:nvSpPr>
            <p:spPr>
              <a:xfrm>
                <a:off x="8487826" y="3184291"/>
                <a:ext cx="819000" cy="5040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742927">
                  <a:defRPr/>
                </a:pPr>
                <a:endParaRPr kumimoji="1" lang="en-US" altLang="ja-JP" sz="1625" b="1" kern="0" spc="-122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grpSp>
            <p:nvGrpSpPr>
              <p:cNvPr id="126" name="グループ化 125">
                <a:extLst>
                  <a:ext uri="{FF2B5EF4-FFF2-40B4-BE49-F238E27FC236}">
                    <a16:creationId xmlns:a16="http://schemas.microsoft.com/office/drawing/2014/main" id="{7CBC38F5-82FF-19BC-A055-9A4378275F96}"/>
                  </a:ext>
                </a:extLst>
              </p:cNvPr>
              <p:cNvGrpSpPr/>
              <p:nvPr/>
            </p:nvGrpSpPr>
            <p:grpSpPr>
              <a:xfrm>
                <a:off x="8954203" y="3618425"/>
                <a:ext cx="290197" cy="108000"/>
                <a:chOff x="1027131" y="6220203"/>
                <a:chExt cx="357165" cy="202842"/>
              </a:xfrm>
              <a:solidFill>
                <a:schemeClr val="bg1"/>
              </a:solidFill>
            </p:grpSpPr>
            <p:cxnSp>
              <p:nvCxnSpPr>
                <p:cNvPr id="140" name="直線コネクタ 139">
                  <a:extLst>
                    <a:ext uri="{FF2B5EF4-FFF2-40B4-BE49-F238E27FC236}">
                      <a16:creationId xmlns:a16="http://schemas.microsoft.com/office/drawing/2014/main" id="{1913ED86-3BB2-6B30-BCB1-D83C9B5CE1FB}"/>
                    </a:ext>
                  </a:extLst>
                </p:cNvPr>
                <p:cNvCxnSpPr/>
                <p:nvPr/>
              </p:nvCxnSpPr>
              <p:spPr>
                <a:xfrm>
                  <a:off x="1384296" y="6220203"/>
                  <a:ext cx="0" cy="202842"/>
                </a:xfrm>
                <a:prstGeom prst="line">
                  <a:avLst/>
                </a:prstGeom>
                <a:grpFill/>
                <a:ln w="19050" cap="flat" cmpd="sng" algn="ctr">
                  <a:solidFill>
                    <a:sysClr val="windowText" lastClr="000000">
                      <a:lumMod val="85000"/>
                      <a:lumOff val="15000"/>
                    </a:sysClr>
                  </a:solidFill>
                  <a:prstDash val="solid"/>
                  <a:miter lim="800000"/>
                  <a:headEnd w="lg" len="lg"/>
                  <a:tailEnd w="lg" len="lg"/>
                </a:ln>
                <a:effectLst/>
              </p:spPr>
            </p:cxnSp>
            <p:cxnSp>
              <p:nvCxnSpPr>
                <p:cNvPr id="141" name="直線矢印コネクタ 140">
                  <a:extLst>
                    <a:ext uri="{FF2B5EF4-FFF2-40B4-BE49-F238E27FC236}">
                      <a16:creationId xmlns:a16="http://schemas.microsoft.com/office/drawing/2014/main" id="{25BFCF3D-BE5D-A0AD-7B43-1203F7E6C23F}"/>
                    </a:ext>
                  </a:extLst>
                </p:cNvPr>
                <p:cNvCxnSpPr/>
                <p:nvPr/>
              </p:nvCxnSpPr>
              <p:spPr>
                <a:xfrm>
                  <a:off x="1027131" y="6407809"/>
                  <a:ext cx="354462" cy="0"/>
                </a:xfrm>
                <a:prstGeom prst="straightConnector1">
                  <a:avLst/>
                </a:prstGeom>
                <a:grpFill/>
                <a:ln w="19050" cap="flat" cmpd="sng" algn="ctr">
                  <a:solidFill>
                    <a:sysClr val="windowText" lastClr="000000">
                      <a:lumMod val="85000"/>
                      <a:lumOff val="15000"/>
                    </a:sysClr>
                  </a:solidFill>
                  <a:prstDash val="solid"/>
                  <a:miter lim="800000"/>
                  <a:headEnd type="arrow" w="lg" len="lg"/>
                  <a:tailEnd type="none" w="lg" len="lg"/>
                </a:ln>
                <a:effectLst/>
              </p:spPr>
            </p:cxnSp>
          </p:grpSp>
          <p:cxnSp>
            <p:nvCxnSpPr>
              <p:cNvPr id="127" name="直線矢印コネクタ 126">
                <a:extLst>
                  <a:ext uri="{FF2B5EF4-FFF2-40B4-BE49-F238E27FC236}">
                    <a16:creationId xmlns:a16="http://schemas.microsoft.com/office/drawing/2014/main" id="{CC03A54B-8B8A-AEBB-68FE-3638F4E198B5}"/>
                  </a:ext>
                </a:extLst>
              </p:cNvPr>
              <p:cNvCxnSpPr/>
              <p:nvPr/>
            </p:nvCxnSpPr>
            <p:spPr>
              <a:xfrm>
                <a:off x="8998341" y="2849880"/>
                <a:ext cx="292500" cy="0"/>
              </a:xfrm>
              <a:prstGeom prst="straightConnector1">
                <a:avLst/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  <a:miter lim="800000"/>
                <a:headEnd type="arrow" w="lg" len="lg"/>
                <a:tailEnd type="none" w="lg" len="lg"/>
              </a:ln>
              <a:effectLst/>
            </p:spPr>
          </p:cxnSp>
          <p:cxnSp>
            <p:nvCxnSpPr>
              <p:cNvPr id="128" name="直線矢印コネクタ 127">
                <a:extLst>
                  <a:ext uri="{FF2B5EF4-FFF2-40B4-BE49-F238E27FC236}">
                    <a16:creationId xmlns:a16="http://schemas.microsoft.com/office/drawing/2014/main" id="{7BAF6468-9954-B13B-23AA-2AB966EC0137}"/>
                  </a:ext>
                </a:extLst>
              </p:cNvPr>
              <p:cNvCxnSpPr/>
              <p:nvPr/>
            </p:nvCxnSpPr>
            <p:spPr>
              <a:xfrm>
                <a:off x="1498190" y="2344151"/>
                <a:ext cx="292500" cy="0"/>
              </a:xfrm>
              <a:prstGeom prst="straightConnector1">
                <a:avLst/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  <a:miter lim="800000"/>
                <a:headEnd type="arrow" w="lg" len="lg"/>
                <a:tailEnd type="none" w="lg" len="lg"/>
              </a:ln>
              <a:effectLst/>
            </p:spPr>
          </p:cxnSp>
          <p:cxnSp>
            <p:nvCxnSpPr>
              <p:cNvPr id="129" name="直線矢印コネクタ 128">
                <a:extLst>
                  <a:ext uri="{FF2B5EF4-FFF2-40B4-BE49-F238E27FC236}">
                    <a16:creationId xmlns:a16="http://schemas.microsoft.com/office/drawing/2014/main" id="{8E04B00A-BBEB-D3D2-B72D-0961FE15965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63151" y="2345631"/>
                <a:ext cx="292500" cy="0"/>
              </a:xfrm>
              <a:prstGeom prst="straightConnector1">
                <a:avLst/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  <a:miter lim="800000"/>
                <a:headEnd type="arrow" w="lg" len="lg"/>
                <a:tailEnd type="none" w="lg" len="lg"/>
              </a:ln>
              <a:effectLst/>
            </p:spPr>
          </p:cxnSp>
          <p:pic>
            <p:nvPicPr>
              <p:cNvPr id="130" name="グラフィックス 129" descr="更新 単色塗りつぶし">
                <a:extLst>
                  <a:ext uri="{FF2B5EF4-FFF2-40B4-BE49-F238E27FC236}">
                    <a16:creationId xmlns:a16="http://schemas.microsoft.com/office/drawing/2014/main" id="{B6799C63-FF92-0CDA-EFBF-E1FC5B63A6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3021940" y="2242652"/>
                <a:ext cx="216000" cy="216000"/>
              </a:xfrm>
              <a:prstGeom prst="rect">
                <a:avLst/>
              </a:prstGeom>
            </p:spPr>
          </p:pic>
          <p:pic>
            <p:nvPicPr>
              <p:cNvPr id="131" name="グラフィックス 130" descr="歯車 1 つ 単色塗りつぶし">
                <a:extLst>
                  <a:ext uri="{FF2B5EF4-FFF2-40B4-BE49-F238E27FC236}">
                    <a16:creationId xmlns:a16="http://schemas.microsoft.com/office/drawing/2014/main" id="{5C0DDD5E-805A-8C4B-82C3-AD0FE17463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932893" y="2200123"/>
                <a:ext cx="288000" cy="288000"/>
              </a:xfrm>
              <a:prstGeom prst="rect">
                <a:avLst/>
              </a:prstGeom>
            </p:spPr>
          </p:pic>
          <p:pic>
            <p:nvPicPr>
              <p:cNvPr id="132" name="グラフィックス 131" descr="歯車 1 つ 単色塗りつぶし">
                <a:extLst>
                  <a:ext uri="{FF2B5EF4-FFF2-40B4-BE49-F238E27FC236}">
                    <a16:creationId xmlns:a16="http://schemas.microsoft.com/office/drawing/2014/main" id="{DC9C10EB-354C-2500-2A16-C1E76200711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248806" y="2253222"/>
                <a:ext cx="180000" cy="180000"/>
              </a:xfrm>
              <a:prstGeom prst="rect">
                <a:avLst/>
              </a:prstGeom>
            </p:spPr>
          </p:pic>
          <p:pic>
            <p:nvPicPr>
              <p:cNvPr id="133" name="図 132">
                <a:extLst>
                  <a:ext uri="{FF2B5EF4-FFF2-40B4-BE49-F238E27FC236}">
                    <a16:creationId xmlns:a16="http://schemas.microsoft.com/office/drawing/2014/main" id="{B74095D9-2632-9408-7F74-652E4F2C0DD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703775" y="2189346"/>
                <a:ext cx="216496" cy="295222"/>
              </a:xfrm>
              <a:prstGeom prst="rect">
                <a:avLst/>
              </a:prstGeom>
            </p:spPr>
          </p:pic>
          <p:pic>
            <p:nvPicPr>
              <p:cNvPr id="134" name="図 133">
                <a:extLst>
                  <a:ext uri="{FF2B5EF4-FFF2-40B4-BE49-F238E27FC236}">
                    <a16:creationId xmlns:a16="http://schemas.microsoft.com/office/drawing/2014/main" id="{33B4A322-1FDF-B09B-81D5-8AC3324DE51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452171" y="2184474"/>
                <a:ext cx="200212" cy="307826"/>
              </a:xfrm>
              <a:prstGeom prst="rect">
                <a:avLst/>
              </a:prstGeom>
            </p:spPr>
          </p:pic>
          <p:pic>
            <p:nvPicPr>
              <p:cNvPr id="135" name="図 134">
                <a:extLst>
                  <a:ext uri="{FF2B5EF4-FFF2-40B4-BE49-F238E27FC236}">
                    <a16:creationId xmlns:a16="http://schemas.microsoft.com/office/drawing/2014/main" id="{BEC4BFEE-55D8-6C4C-83AA-B914A63DADD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172439" y="2178531"/>
                <a:ext cx="252301" cy="310330"/>
              </a:xfrm>
              <a:prstGeom prst="rect">
                <a:avLst/>
              </a:prstGeom>
            </p:spPr>
          </p:pic>
          <p:pic>
            <p:nvPicPr>
              <p:cNvPr id="136" name="グラフィックス 135" descr="ロック 単色塗りつぶし">
                <a:extLst>
                  <a:ext uri="{FF2B5EF4-FFF2-40B4-BE49-F238E27FC236}">
                    <a16:creationId xmlns:a16="http://schemas.microsoft.com/office/drawing/2014/main" id="{159CE8D5-5F0E-8FA3-BA19-DDE0E182015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8891958" y="2200313"/>
                <a:ext cx="252000" cy="252000"/>
              </a:xfrm>
              <a:prstGeom prst="rect">
                <a:avLst/>
              </a:prstGeom>
            </p:spPr>
          </p:pic>
          <p:pic>
            <p:nvPicPr>
              <p:cNvPr id="137" name="図 136">
                <a:extLst>
                  <a:ext uri="{FF2B5EF4-FFF2-40B4-BE49-F238E27FC236}">
                    <a16:creationId xmlns:a16="http://schemas.microsoft.com/office/drawing/2014/main" id="{7B4B1024-38E3-684B-754D-553E8679C3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737345" y="2244870"/>
                <a:ext cx="239682" cy="185960"/>
              </a:xfrm>
              <a:prstGeom prst="rect">
                <a:avLst/>
              </a:prstGeom>
            </p:spPr>
          </p:pic>
          <p:pic>
            <p:nvPicPr>
              <p:cNvPr id="138" name="図 137">
                <a:extLst>
                  <a:ext uri="{FF2B5EF4-FFF2-40B4-BE49-F238E27FC236}">
                    <a16:creationId xmlns:a16="http://schemas.microsoft.com/office/drawing/2014/main" id="{25233570-A877-AC4A-CD4E-E4DB0D7FDF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4426283" y="2253746"/>
                <a:ext cx="373318" cy="177554"/>
              </a:xfrm>
              <a:prstGeom prst="rect">
                <a:avLst/>
              </a:prstGeom>
            </p:spPr>
          </p:pic>
          <p:pic>
            <p:nvPicPr>
              <p:cNvPr id="139" name="グラフィックス 138" descr="拡大鏡 単色塗りつぶし">
                <a:extLst>
                  <a:ext uri="{FF2B5EF4-FFF2-40B4-BE49-F238E27FC236}">
                    <a16:creationId xmlns:a16="http://schemas.microsoft.com/office/drawing/2014/main" id="{69EBE9D0-9058-CDA3-3274-CE6AFFF44D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p:blipFill>
            <p:spPr>
              <a:xfrm>
                <a:off x="633844" y="3930591"/>
                <a:ext cx="252000" cy="252000"/>
              </a:xfrm>
              <a:prstGeom prst="rect">
                <a:avLst/>
              </a:prstGeom>
            </p:spPr>
          </p:pic>
        </p:grpSp>
        <p:pic>
          <p:nvPicPr>
            <p:cNvPr id="35" name="グラフィックス 34" descr="キャレットを左へ 単色塗りつぶし">
              <a:extLst>
                <a:ext uri="{FF2B5EF4-FFF2-40B4-BE49-F238E27FC236}">
                  <a16:creationId xmlns:a16="http://schemas.microsoft.com/office/drawing/2014/main" id="{9CA5C223-0CC7-1E57-4BDE-045EBF95D04F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 flipH="1">
              <a:off x="8961540" y="5205549"/>
              <a:ext cx="222737" cy="222737"/>
            </a:xfrm>
            <a:prstGeom prst="rect">
              <a:avLst/>
            </a:prstGeom>
          </p:spPr>
        </p:pic>
        <p:pic>
          <p:nvPicPr>
            <p:cNvPr id="38" name="グラフィックス 37" descr="キャレットを下へ 単色塗りつぶし">
              <a:extLst>
                <a:ext uri="{FF2B5EF4-FFF2-40B4-BE49-F238E27FC236}">
                  <a16:creationId xmlns:a16="http://schemas.microsoft.com/office/drawing/2014/main" id="{E2DDCD98-9FAE-B460-5500-59F15B3081C7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 flipH="1">
              <a:off x="8266809" y="5233628"/>
              <a:ext cx="222737" cy="222737"/>
            </a:xfrm>
            <a:prstGeom prst="rect">
              <a:avLst/>
            </a:prstGeom>
          </p:spPr>
        </p:pic>
        <p:pic>
          <p:nvPicPr>
            <p:cNvPr id="40" name="グラフィックス 39" descr="キャレットを上へ 単色塗りつぶし">
              <a:extLst>
                <a:ext uri="{FF2B5EF4-FFF2-40B4-BE49-F238E27FC236}">
                  <a16:creationId xmlns:a16="http://schemas.microsoft.com/office/drawing/2014/main" id="{D6CAE7C7-6566-4C13-1FF5-4CAE897712CA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p:blipFill>
          <p:spPr>
            <a:xfrm flipH="1">
              <a:off x="8251346" y="4922075"/>
              <a:ext cx="222737" cy="222737"/>
            </a:xfrm>
            <a:prstGeom prst="rect">
              <a:avLst/>
            </a:prstGeom>
          </p:spPr>
        </p:pic>
        <p:pic>
          <p:nvPicPr>
            <p:cNvPr id="41" name="グラフィックス 40" descr="キャレットを右へ 単色塗りつぶし">
              <a:extLst>
                <a:ext uri="{FF2B5EF4-FFF2-40B4-BE49-F238E27FC236}">
                  <a16:creationId xmlns:a16="http://schemas.microsoft.com/office/drawing/2014/main" id="{A4ED779D-A9E9-91C9-2468-9D63522E73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p:blipFill>
          <p:spPr>
            <a:xfrm flipH="1">
              <a:off x="7539197" y="5211411"/>
              <a:ext cx="222737" cy="222737"/>
            </a:xfrm>
            <a:prstGeom prst="rect">
              <a:avLst/>
            </a:prstGeom>
          </p:spPr>
        </p:pic>
        <p:sp>
          <p:nvSpPr>
            <p:cNvPr id="42" name="円弧 41">
              <a:extLst>
                <a:ext uri="{FF2B5EF4-FFF2-40B4-BE49-F238E27FC236}">
                  <a16:creationId xmlns:a16="http://schemas.microsoft.com/office/drawing/2014/main" id="{F7745E73-528E-BFCC-394F-F0EB14A85B9E}"/>
                </a:ext>
              </a:extLst>
            </p:cNvPr>
            <p:cNvSpPr/>
            <p:nvPr/>
          </p:nvSpPr>
          <p:spPr>
            <a:xfrm>
              <a:off x="869674" y="2707183"/>
              <a:ext cx="108000" cy="252000"/>
            </a:xfrm>
            <a:prstGeom prst="arc">
              <a:avLst>
                <a:gd name="adj1" fmla="val 16200000"/>
                <a:gd name="adj2" fmla="val 5437363"/>
              </a:avLst>
            </a:prstGeom>
            <a:ln w="28575">
              <a:headEnd type="triangle" w="lg" len="sm"/>
              <a:tailEnd type="triangle" w="lg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15FD8158-02FE-6820-77BD-8F3789D4B56F}"/>
              </a:ext>
            </a:extLst>
          </p:cNvPr>
          <p:cNvGrpSpPr/>
          <p:nvPr/>
        </p:nvGrpSpPr>
        <p:grpSpPr>
          <a:xfrm>
            <a:off x="3881926" y="2347727"/>
            <a:ext cx="655765" cy="2340478"/>
            <a:chOff x="3881926" y="2347727"/>
            <a:chExt cx="655765" cy="2340478"/>
          </a:xfrm>
        </p:grpSpPr>
        <p:cxnSp>
          <p:nvCxnSpPr>
            <p:cNvPr id="147" name="直線コネクタ 146">
              <a:extLst>
                <a:ext uri="{FF2B5EF4-FFF2-40B4-BE49-F238E27FC236}">
                  <a16:creationId xmlns:a16="http://schemas.microsoft.com/office/drawing/2014/main" id="{BE067866-EEE3-DAD4-4368-87A790AFC49B}"/>
                </a:ext>
              </a:extLst>
            </p:cNvPr>
            <p:cNvCxnSpPr>
              <a:cxnSpLocks/>
            </p:cNvCxnSpPr>
            <p:nvPr/>
          </p:nvCxnSpPr>
          <p:spPr>
            <a:xfrm>
              <a:off x="3919140" y="2347727"/>
              <a:ext cx="0" cy="555493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直線コネクタ 150">
              <a:extLst>
                <a:ext uri="{FF2B5EF4-FFF2-40B4-BE49-F238E27FC236}">
                  <a16:creationId xmlns:a16="http://schemas.microsoft.com/office/drawing/2014/main" id="{C6761117-5B1B-FEFF-DE25-B7EC249D4BE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881926" y="2903220"/>
              <a:ext cx="283674" cy="0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直線コネクタ 153">
              <a:extLst>
                <a:ext uri="{FF2B5EF4-FFF2-40B4-BE49-F238E27FC236}">
                  <a16:creationId xmlns:a16="http://schemas.microsoft.com/office/drawing/2014/main" id="{D9749CED-04B7-91B3-9280-11603F41BAE2}"/>
                </a:ext>
              </a:extLst>
            </p:cNvPr>
            <p:cNvCxnSpPr>
              <a:cxnSpLocks/>
            </p:cNvCxnSpPr>
            <p:nvPr/>
          </p:nvCxnSpPr>
          <p:spPr>
            <a:xfrm>
              <a:off x="4157900" y="2868427"/>
              <a:ext cx="7700" cy="642815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直線コネクタ 155">
              <a:extLst>
                <a:ext uri="{FF2B5EF4-FFF2-40B4-BE49-F238E27FC236}">
                  <a16:creationId xmlns:a16="http://schemas.microsoft.com/office/drawing/2014/main" id="{8F17EADD-4A58-EC48-A85D-4978343FA8C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128789" y="3508702"/>
              <a:ext cx="204451" cy="2540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直線コネクタ 157">
              <a:extLst>
                <a:ext uri="{FF2B5EF4-FFF2-40B4-BE49-F238E27FC236}">
                  <a16:creationId xmlns:a16="http://schemas.microsoft.com/office/drawing/2014/main" id="{70B1E8FF-3C3B-A003-4DC8-56176B516192}"/>
                </a:ext>
              </a:extLst>
            </p:cNvPr>
            <p:cNvCxnSpPr>
              <a:cxnSpLocks/>
            </p:cNvCxnSpPr>
            <p:nvPr/>
          </p:nvCxnSpPr>
          <p:spPr>
            <a:xfrm>
              <a:off x="4295943" y="3529794"/>
              <a:ext cx="0" cy="596295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直線コネクタ 163">
              <a:extLst>
                <a:ext uri="{FF2B5EF4-FFF2-40B4-BE49-F238E27FC236}">
                  <a16:creationId xmlns:a16="http://schemas.microsoft.com/office/drawing/2014/main" id="{EDEE0C37-E676-B08F-3A14-746864DC6DA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333240" y="4090314"/>
              <a:ext cx="204451" cy="2540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直線コネクタ 174">
              <a:extLst>
                <a:ext uri="{FF2B5EF4-FFF2-40B4-BE49-F238E27FC236}">
                  <a16:creationId xmlns:a16="http://schemas.microsoft.com/office/drawing/2014/main" id="{BF4C29EB-DBB3-59CB-59DF-8562150787EF}"/>
                </a:ext>
              </a:extLst>
            </p:cNvPr>
            <p:cNvCxnSpPr>
              <a:cxnSpLocks/>
            </p:cNvCxnSpPr>
            <p:nvPr/>
          </p:nvCxnSpPr>
          <p:spPr>
            <a:xfrm>
              <a:off x="4519463" y="4053034"/>
              <a:ext cx="0" cy="635171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8" name="フローチャート: 端子 177">
            <a:extLst>
              <a:ext uri="{FF2B5EF4-FFF2-40B4-BE49-F238E27FC236}">
                <a16:creationId xmlns:a16="http://schemas.microsoft.com/office/drawing/2014/main" id="{99B923E7-13F6-C934-89DE-D7149E2F52A6}"/>
              </a:ext>
            </a:extLst>
          </p:cNvPr>
          <p:cNvSpPr/>
          <p:nvPr/>
        </p:nvSpPr>
        <p:spPr>
          <a:xfrm>
            <a:off x="1277306" y="3482362"/>
            <a:ext cx="2461574" cy="604448"/>
          </a:xfrm>
          <a:prstGeom prst="flowChartTerminator">
            <a:avLst/>
          </a:prstGeom>
          <a:solidFill>
            <a:schemeClr val="accent3">
              <a:lumMod val="75000"/>
              <a:alpha val="54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9" name="フローチャート: 端子 178">
            <a:extLst>
              <a:ext uri="{FF2B5EF4-FFF2-40B4-BE49-F238E27FC236}">
                <a16:creationId xmlns:a16="http://schemas.microsoft.com/office/drawing/2014/main" id="{81959A8C-C8D9-A53E-E952-DE842DEE13CD}"/>
              </a:ext>
            </a:extLst>
          </p:cNvPr>
          <p:cNvSpPr/>
          <p:nvPr/>
        </p:nvSpPr>
        <p:spPr>
          <a:xfrm>
            <a:off x="4820735" y="3507303"/>
            <a:ext cx="2461574" cy="604448"/>
          </a:xfrm>
          <a:prstGeom prst="flowChartTerminator">
            <a:avLst/>
          </a:prstGeom>
          <a:solidFill>
            <a:schemeClr val="accent3">
              <a:lumMod val="75000"/>
              <a:alpha val="54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8378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FF9D1A6D-80B4-DA4F-0381-20932D389204}"/>
              </a:ext>
            </a:extLst>
          </p:cNvPr>
          <p:cNvGrpSpPr/>
          <p:nvPr/>
        </p:nvGrpSpPr>
        <p:grpSpPr>
          <a:xfrm>
            <a:off x="569198" y="2049800"/>
            <a:ext cx="8767603" cy="3280475"/>
            <a:chOff x="580637" y="2178531"/>
            <a:chExt cx="8767603" cy="3280475"/>
          </a:xfrm>
        </p:grpSpPr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0EA99F0E-CF69-74DA-D153-404AEEE481A8}"/>
                </a:ext>
              </a:extLst>
            </p:cNvPr>
            <p:cNvCxnSpPr>
              <a:cxnSpLocks/>
            </p:cNvCxnSpPr>
            <p:nvPr/>
          </p:nvCxnSpPr>
          <p:spPr>
            <a:xfrm>
              <a:off x="7715796" y="4641668"/>
              <a:ext cx="60960" cy="1800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535F9AFC-06E8-6609-8016-42C993FBC7AB}"/>
                </a:ext>
              </a:extLst>
            </p:cNvPr>
            <p:cNvGrpSpPr/>
            <p:nvPr/>
          </p:nvGrpSpPr>
          <p:grpSpPr>
            <a:xfrm>
              <a:off x="580637" y="2178531"/>
              <a:ext cx="8767603" cy="3280475"/>
              <a:chOff x="580637" y="2178531"/>
              <a:chExt cx="8767603" cy="3280475"/>
            </a:xfrm>
          </p:grpSpPr>
          <p:sp>
            <p:nvSpPr>
              <p:cNvPr id="37" name="角丸四角形 57">
                <a:extLst>
                  <a:ext uri="{FF2B5EF4-FFF2-40B4-BE49-F238E27FC236}">
                    <a16:creationId xmlns:a16="http://schemas.microsoft.com/office/drawing/2014/main" id="{352EFCA4-F01D-B0BB-6493-3A51AEFBA8BD}"/>
                  </a:ext>
                </a:extLst>
              </p:cNvPr>
              <p:cNvSpPr/>
              <p:nvPr/>
            </p:nvSpPr>
            <p:spPr>
              <a:xfrm>
                <a:off x="7055915" y="4341127"/>
                <a:ext cx="526500" cy="52650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？</a:t>
                </a:r>
                <a:endParaRPr kumimoji="1" lang="en-US" altLang="ja-JP" sz="1625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en-US" altLang="ja-JP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/</a:t>
                </a:r>
                <a:endParaRPr kumimoji="1" lang="ja-JP" altLang="en-US" sz="1625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38" name="角丸四角形 3">
                <a:extLst>
                  <a:ext uri="{FF2B5EF4-FFF2-40B4-BE49-F238E27FC236}">
                    <a16:creationId xmlns:a16="http://schemas.microsoft.com/office/drawing/2014/main" id="{5A5E9F03-71C8-BEC4-8918-81F557171DFC}"/>
                  </a:ext>
                </a:extLst>
              </p:cNvPr>
              <p:cNvSpPr/>
              <p:nvPr/>
            </p:nvSpPr>
            <p:spPr>
              <a:xfrm>
                <a:off x="1193281" y="2588517"/>
                <a:ext cx="526500" cy="49725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 !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1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39" name="角丸四角形 12">
                <a:extLst>
                  <a:ext uri="{FF2B5EF4-FFF2-40B4-BE49-F238E27FC236}">
                    <a16:creationId xmlns:a16="http://schemas.microsoft.com/office/drawing/2014/main" id="{09AFAF45-A743-BAA0-583A-82A8D42AEF1A}"/>
                  </a:ext>
                </a:extLst>
              </p:cNvPr>
              <p:cNvSpPr/>
              <p:nvPr/>
            </p:nvSpPr>
            <p:spPr>
              <a:xfrm>
                <a:off x="6457499" y="2588517"/>
                <a:ext cx="526500" cy="49725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endParaRPr kumimoji="1" lang="en-US" altLang="ja-JP" sz="1300" kern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0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43" name="角丸四角形 18">
                <a:extLst>
                  <a:ext uri="{FF2B5EF4-FFF2-40B4-BE49-F238E27FC236}">
                    <a16:creationId xmlns:a16="http://schemas.microsoft.com/office/drawing/2014/main" id="{2BAF1E0B-D5DF-9A62-43D9-6F5F28FD073A}"/>
                  </a:ext>
                </a:extLst>
              </p:cNvPr>
              <p:cNvSpPr/>
              <p:nvPr/>
            </p:nvSpPr>
            <p:spPr>
              <a:xfrm>
                <a:off x="1456531" y="3173634"/>
                <a:ext cx="526500" cy="52650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q</a:t>
                </a:r>
                <a:endParaRPr kumimoji="1" lang="ja-JP" altLang="en-US" sz="20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44" name="角丸四角形 27">
                <a:extLst>
                  <a:ext uri="{FF2B5EF4-FFF2-40B4-BE49-F238E27FC236}">
                    <a16:creationId xmlns:a16="http://schemas.microsoft.com/office/drawing/2014/main" id="{30505B2B-9F67-9AEF-7FF3-68617D6AC5B4}"/>
                  </a:ext>
                </a:extLst>
              </p:cNvPr>
              <p:cNvSpPr/>
              <p:nvPr/>
            </p:nvSpPr>
            <p:spPr>
              <a:xfrm>
                <a:off x="6720749" y="3173634"/>
                <a:ext cx="526500" cy="52650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p</a:t>
                </a:r>
                <a:endParaRPr kumimoji="1" lang="ja-JP" altLang="en-US" sz="20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45" name="角丸四角形 33">
                <a:extLst>
                  <a:ext uri="{FF2B5EF4-FFF2-40B4-BE49-F238E27FC236}">
                    <a16:creationId xmlns:a16="http://schemas.microsoft.com/office/drawing/2014/main" id="{9CFCA524-ACBD-33AC-6D40-E272BFD66569}"/>
                  </a:ext>
                </a:extLst>
              </p:cNvPr>
              <p:cNvSpPr/>
              <p:nvPr/>
            </p:nvSpPr>
            <p:spPr>
              <a:xfrm>
                <a:off x="1577121" y="3751271"/>
                <a:ext cx="526500" cy="52650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a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46" name="角丸四角形 42">
                <a:extLst>
                  <a:ext uri="{FF2B5EF4-FFF2-40B4-BE49-F238E27FC236}">
                    <a16:creationId xmlns:a16="http://schemas.microsoft.com/office/drawing/2014/main" id="{2EAD38AC-2CFE-64FD-6CED-CC66CC1DDD1F}"/>
                  </a:ext>
                </a:extLst>
              </p:cNvPr>
              <p:cNvSpPr/>
              <p:nvPr/>
            </p:nvSpPr>
            <p:spPr>
              <a:xfrm>
                <a:off x="6864249" y="3751271"/>
                <a:ext cx="526500" cy="52650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P-B" panose="02020700000000000000" pitchFamily="18" charset="-128"/>
                    <a:ea typeface="UD デジタル 教科書体 NP-B" panose="02020700000000000000" pitchFamily="18" charset="-128"/>
                  </a:rPr>
                  <a:t>＋</a:t>
                </a:r>
                <a:endParaRPr kumimoji="1" lang="en-US" altLang="ja-JP" sz="1625" b="1" kern="0">
                  <a:solidFill>
                    <a:prstClr val="black"/>
                  </a:solidFill>
                  <a:latin typeface="UD デジタル 教科書体 NP-B" panose="02020700000000000000" pitchFamily="18" charset="-128"/>
                  <a:ea typeface="UD デジタル 教科書体 NP-B" panose="02020700000000000000" pitchFamily="18" charset="-128"/>
                </a:endParaRPr>
              </a:p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 </a:t>
                </a:r>
                <a:r>
                  <a:rPr kumimoji="1" lang="en-US" altLang="ja-JP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;</a:t>
                </a:r>
              </a:p>
            </p:txBody>
          </p:sp>
          <p:sp>
            <p:nvSpPr>
              <p:cNvPr id="47" name="角丸四角形 48">
                <a:extLst>
                  <a:ext uri="{FF2B5EF4-FFF2-40B4-BE49-F238E27FC236}">
                    <a16:creationId xmlns:a16="http://schemas.microsoft.com/office/drawing/2014/main" id="{B829E3D9-A505-1AA3-FCBB-FFE39B50516F}"/>
                  </a:ext>
                </a:extLst>
              </p:cNvPr>
              <p:cNvSpPr/>
              <p:nvPr/>
            </p:nvSpPr>
            <p:spPr>
              <a:xfrm>
                <a:off x="1799663" y="4341127"/>
                <a:ext cx="526500" cy="526500"/>
              </a:xfrm>
              <a:prstGeom prst="roundRect">
                <a:avLst/>
              </a:prstGeom>
              <a:solidFill>
                <a:srgbClr val="99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z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48" name="角丸四角形 4">
                <a:extLst>
                  <a:ext uri="{FF2B5EF4-FFF2-40B4-BE49-F238E27FC236}">
                    <a16:creationId xmlns:a16="http://schemas.microsoft.com/office/drawing/2014/main" id="{B76348A2-3A36-089A-64A1-B581747AF5B6}"/>
                  </a:ext>
                </a:extLst>
              </p:cNvPr>
              <p:cNvSpPr/>
              <p:nvPr/>
            </p:nvSpPr>
            <p:spPr>
              <a:xfrm>
                <a:off x="1770228" y="2588517"/>
                <a:ext cx="526500" cy="49725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“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2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49" name="角丸四角形 5">
                <a:extLst>
                  <a:ext uri="{FF2B5EF4-FFF2-40B4-BE49-F238E27FC236}">
                    <a16:creationId xmlns:a16="http://schemas.microsoft.com/office/drawing/2014/main" id="{9120FFEB-E7D9-963B-8886-C1FBD8FECE5C}"/>
                  </a:ext>
                </a:extLst>
              </p:cNvPr>
              <p:cNvSpPr/>
              <p:nvPr/>
            </p:nvSpPr>
            <p:spPr>
              <a:xfrm>
                <a:off x="2355141" y="2588517"/>
                <a:ext cx="526500" cy="49725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#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3</a:t>
                </a:r>
              </a:p>
            </p:txBody>
          </p:sp>
          <p:sp>
            <p:nvSpPr>
              <p:cNvPr id="50" name="角丸四角形 6">
                <a:extLst>
                  <a:ext uri="{FF2B5EF4-FFF2-40B4-BE49-F238E27FC236}">
                    <a16:creationId xmlns:a16="http://schemas.microsoft.com/office/drawing/2014/main" id="{0F64A9D2-9AC6-2A1D-C03A-7743CB9EE14F}"/>
                  </a:ext>
                </a:extLst>
              </p:cNvPr>
              <p:cNvSpPr/>
              <p:nvPr/>
            </p:nvSpPr>
            <p:spPr>
              <a:xfrm>
                <a:off x="2940054" y="2588517"/>
                <a:ext cx="526500" cy="49725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$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4</a:t>
                </a:r>
              </a:p>
            </p:txBody>
          </p:sp>
          <p:sp>
            <p:nvSpPr>
              <p:cNvPr id="51" name="角丸四角形 7">
                <a:extLst>
                  <a:ext uri="{FF2B5EF4-FFF2-40B4-BE49-F238E27FC236}">
                    <a16:creationId xmlns:a16="http://schemas.microsoft.com/office/drawing/2014/main" id="{F016DBFF-5897-8FFD-D621-1F62F5CF8AEE}"/>
                  </a:ext>
                </a:extLst>
              </p:cNvPr>
              <p:cNvSpPr/>
              <p:nvPr/>
            </p:nvSpPr>
            <p:spPr>
              <a:xfrm>
                <a:off x="3524967" y="2588517"/>
                <a:ext cx="526500" cy="49725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%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5</a:t>
                </a:r>
              </a:p>
            </p:txBody>
          </p:sp>
          <p:sp>
            <p:nvSpPr>
              <p:cNvPr id="52" name="角丸四角形 8">
                <a:extLst>
                  <a:ext uri="{FF2B5EF4-FFF2-40B4-BE49-F238E27FC236}">
                    <a16:creationId xmlns:a16="http://schemas.microsoft.com/office/drawing/2014/main" id="{536D4000-DCB3-7982-54F5-33CB04A9D3C6}"/>
                  </a:ext>
                </a:extLst>
              </p:cNvPr>
              <p:cNvSpPr/>
              <p:nvPr/>
            </p:nvSpPr>
            <p:spPr>
              <a:xfrm>
                <a:off x="4109880" y="2588517"/>
                <a:ext cx="526500" cy="49725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&amp;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6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53" name="角丸四角形 9">
                <a:extLst>
                  <a:ext uri="{FF2B5EF4-FFF2-40B4-BE49-F238E27FC236}">
                    <a16:creationId xmlns:a16="http://schemas.microsoft.com/office/drawing/2014/main" id="{7BC95E2F-11BC-9F5D-A0DC-84F0C9BF1CD2}"/>
                  </a:ext>
                </a:extLst>
              </p:cNvPr>
              <p:cNvSpPr/>
              <p:nvPr/>
            </p:nvSpPr>
            <p:spPr>
              <a:xfrm>
                <a:off x="4694793" y="2588517"/>
                <a:ext cx="526500" cy="49725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‘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7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54" name="角丸四角形 10">
                <a:extLst>
                  <a:ext uri="{FF2B5EF4-FFF2-40B4-BE49-F238E27FC236}">
                    <a16:creationId xmlns:a16="http://schemas.microsoft.com/office/drawing/2014/main" id="{952C8852-6DBF-A07E-0F27-04B9C072D214}"/>
                  </a:ext>
                </a:extLst>
              </p:cNvPr>
              <p:cNvSpPr/>
              <p:nvPr/>
            </p:nvSpPr>
            <p:spPr>
              <a:xfrm>
                <a:off x="5279707" y="2588517"/>
                <a:ext cx="526500" cy="49725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(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8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55" name="角丸四角形 11">
                <a:extLst>
                  <a:ext uri="{FF2B5EF4-FFF2-40B4-BE49-F238E27FC236}">
                    <a16:creationId xmlns:a16="http://schemas.microsoft.com/office/drawing/2014/main" id="{49DB67BB-B7D9-F43B-317C-0794D563B0B5}"/>
                  </a:ext>
                </a:extLst>
              </p:cNvPr>
              <p:cNvSpPr/>
              <p:nvPr/>
            </p:nvSpPr>
            <p:spPr>
              <a:xfrm>
                <a:off x="5864620" y="2588517"/>
                <a:ext cx="526500" cy="49725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0" rIns="0" bIns="36000" rtlCol="0" anchor="t" anchorCtr="0"/>
              <a:lstStyle/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3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)</a:t>
                </a:r>
              </a:p>
              <a:p>
                <a:pPr defTabSz="742927">
                  <a:lnSpc>
                    <a:spcPts val="1869"/>
                  </a:lnSpc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9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56" name="角丸四角形 13">
                <a:extLst>
                  <a:ext uri="{FF2B5EF4-FFF2-40B4-BE49-F238E27FC236}">
                    <a16:creationId xmlns:a16="http://schemas.microsoft.com/office/drawing/2014/main" id="{3B340753-BFB4-D9F9-ECDA-987D4CC4CE3E}"/>
                  </a:ext>
                </a:extLst>
              </p:cNvPr>
              <p:cNvSpPr/>
              <p:nvPr/>
            </p:nvSpPr>
            <p:spPr>
              <a:xfrm>
                <a:off x="7034446" y="2588517"/>
                <a:ext cx="526500" cy="49725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29250" tIns="2925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950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＝</a:t>
                </a:r>
                <a:endParaRPr kumimoji="1" lang="en-US" altLang="ja-JP" sz="19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950" b="1" kern="0" err="1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ー</a:t>
                </a:r>
                <a:endParaRPr kumimoji="1" lang="ja-JP" altLang="en-US" sz="19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57" name="角丸四角形 15">
                <a:extLst>
                  <a:ext uri="{FF2B5EF4-FFF2-40B4-BE49-F238E27FC236}">
                    <a16:creationId xmlns:a16="http://schemas.microsoft.com/office/drawing/2014/main" id="{D3066415-2CFF-F2C6-5860-FA424C3E93F9}"/>
                  </a:ext>
                </a:extLst>
              </p:cNvPr>
              <p:cNvSpPr/>
              <p:nvPr/>
            </p:nvSpPr>
            <p:spPr>
              <a:xfrm>
                <a:off x="7620524" y="2588517"/>
                <a:ext cx="526500" cy="49725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950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～＾</a:t>
                </a:r>
              </a:p>
            </p:txBody>
          </p:sp>
          <p:sp>
            <p:nvSpPr>
              <p:cNvPr id="58" name="角丸四角形 16">
                <a:extLst>
                  <a:ext uri="{FF2B5EF4-FFF2-40B4-BE49-F238E27FC236}">
                    <a16:creationId xmlns:a16="http://schemas.microsoft.com/office/drawing/2014/main" id="{BA694E22-3443-6F29-09AF-73592736C60B}"/>
                  </a:ext>
                </a:extLst>
              </p:cNvPr>
              <p:cNvSpPr/>
              <p:nvPr/>
            </p:nvSpPr>
            <p:spPr>
              <a:xfrm>
                <a:off x="8222855" y="2588517"/>
                <a:ext cx="526500" cy="49725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｜</a:t>
                </a:r>
                <a:endParaRPr kumimoji="1" lang="en-US" altLang="ja-JP" sz="1625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￥</a:t>
                </a:r>
              </a:p>
            </p:txBody>
          </p:sp>
          <p:sp>
            <p:nvSpPr>
              <p:cNvPr id="59" name="角丸四角形 17">
                <a:extLst>
                  <a:ext uri="{FF2B5EF4-FFF2-40B4-BE49-F238E27FC236}">
                    <a16:creationId xmlns:a16="http://schemas.microsoft.com/office/drawing/2014/main" id="{6FE36BFA-3213-C1C3-CE44-AD174820E0A7}"/>
                  </a:ext>
                </a:extLst>
              </p:cNvPr>
              <p:cNvSpPr/>
              <p:nvPr/>
            </p:nvSpPr>
            <p:spPr>
              <a:xfrm>
                <a:off x="8821740" y="2588517"/>
                <a:ext cx="526500" cy="49725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ja-JP" altLang="en-US" sz="1137" b="1" kern="0" spc="-122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60" name="角丸四角形 19">
                <a:extLst>
                  <a:ext uri="{FF2B5EF4-FFF2-40B4-BE49-F238E27FC236}">
                    <a16:creationId xmlns:a16="http://schemas.microsoft.com/office/drawing/2014/main" id="{BED17EE2-DE08-010B-6949-79A3BB2B96C6}"/>
                  </a:ext>
                </a:extLst>
              </p:cNvPr>
              <p:cNvSpPr/>
              <p:nvPr/>
            </p:nvSpPr>
            <p:spPr>
              <a:xfrm>
                <a:off x="2033478" y="3173634"/>
                <a:ext cx="526500" cy="52650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w</a:t>
                </a:r>
                <a:endParaRPr kumimoji="1" lang="ja-JP" altLang="en-US" sz="20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61" name="角丸四角形 20">
                <a:extLst>
                  <a:ext uri="{FF2B5EF4-FFF2-40B4-BE49-F238E27FC236}">
                    <a16:creationId xmlns:a16="http://schemas.microsoft.com/office/drawing/2014/main" id="{5D833534-6B04-84E2-6556-35800CD36441}"/>
                  </a:ext>
                </a:extLst>
              </p:cNvPr>
              <p:cNvSpPr/>
              <p:nvPr/>
            </p:nvSpPr>
            <p:spPr>
              <a:xfrm>
                <a:off x="2618391" y="3173634"/>
                <a:ext cx="526500" cy="52650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e</a:t>
                </a:r>
              </a:p>
            </p:txBody>
          </p:sp>
          <p:sp>
            <p:nvSpPr>
              <p:cNvPr id="62" name="角丸四角形 21">
                <a:extLst>
                  <a:ext uri="{FF2B5EF4-FFF2-40B4-BE49-F238E27FC236}">
                    <a16:creationId xmlns:a16="http://schemas.microsoft.com/office/drawing/2014/main" id="{B6C2FFB7-76F8-6F4A-1D50-535460405E63}"/>
                  </a:ext>
                </a:extLst>
              </p:cNvPr>
              <p:cNvSpPr/>
              <p:nvPr/>
            </p:nvSpPr>
            <p:spPr>
              <a:xfrm>
                <a:off x="3203304" y="3173634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r</a:t>
                </a:r>
              </a:p>
            </p:txBody>
          </p:sp>
          <p:sp>
            <p:nvSpPr>
              <p:cNvPr id="63" name="角丸四角形 22">
                <a:extLst>
                  <a:ext uri="{FF2B5EF4-FFF2-40B4-BE49-F238E27FC236}">
                    <a16:creationId xmlns:a16="http://schemas.microsoft.com/office/drawing/2014/main" id="{08867A57-4D37-B7DB-8674-819EC9A3ACF2}"/>
                  </a:ext>
                </a:extLst>
              </p:cNvPr>
              <p:cNvSpPr/>
              <p:nvPr/>
            </p:nvSpPr>
            <p:spPr>
              <a:xfrm>
                <a:off x="3788217" y="3173634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t</a:t>
                </a:r>
              </a:p>
            </p:txBody>
          </p:sp>
          <p:sp>
            <p:nvSpPr>
              <p:cNvPr id="64" name="角丸四角形 23">
                <a:extLst>
                  <a:ext uri="{FF2B5EF4-FFF2-40B4-BE49-F238E27FC236}">
                    <a16:creationId xmlns:a16="http://schemas.microsoft.com/office/drawing/2014/main" id="{9B1B3D09-0BDD-5FEC-72EC-70A36F2C5039}"/>
                  </a:ext>
                </a:extLst>
              </p:cNvPr>
              <p:cNvSpPr/>
              <p:nvPr/>
            </p:nvSpPr>
            <p:spPr>
              <a:xfrm>
                <a:off x="4373130" y="3173634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y</a:t>
                </a:r>
                <a:endParaRPr kumimoji="1" lang="ja-JP" altLang="en-US" sz="20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65" name="角丸四角形 24">
                <a:extLst>
                  <a:ext uri="{FF2B5EF4-FFF2-40B4-BE49-F238E27FC236}">
                    <a16:creationId xmlns:a16="http://schemas.microsoft.com/office/drawing/2014/main" id="{7A758CAF-BD39-15CC-F9CF-AE5AF62CE599}"/>
                  </a:ext>
                </a:extLst>
              </p:cNvPr>
              <p:cNvSpPr/>
              <p:nvPr/>
            </p:nvSpPr>
            <p:spPr>
              <a:xfrm>
                <a:off x="4958043" y="3173634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u</a:t>
                </a:r>
                <a:endParaRPr kumimoji="1" lang="ja-JP" altLang="en-US" sz="20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66" name="角丸四角形 25">
                <a:extLst>
                  <a:ext uri="{FF2B5EF4-FFF2-40B4-BE49-F238E27FC236}">
                    <a16:creationId xmlns:a16="http://schemas.microsoft.com/office/drawing/2014/main" id="{998DA9A3-B066-F60C-9C76-66CFAAA50947}"/>
                  </a:ext>
                </a:extLst>
              </p:cNvPr>
              <p:cNvSpPr/>
              <p:nvPr/>
            </p:nvSpPr>
            <p:spPr>
              <a:xfrm>
                <a:off x="5542957" y="3173634"/>
                <a:ext cx="526500" cy="52650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i</a:t>
                </a:r>
                <a:endParaRPr kumimoji="1" lang="ja-JP" altLang="en-US" sz="20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67" name="角丸四角形 26">
                <a:extLst>
                  <a:ext uri="{FF2B5EF4-FFF2-40B4-BE49-F238E27FC236}">
                    <a16:creationId xmlns:a16="http://schemas.microsoft.com/office/drawing/2014/main" id="{959AC8FC-0DAE-3A3F-1F13-64AE6F6A3D86}"/>
                  </a:ext>
                </a:extLst>
              </p:cNvPr>
              <p:cNvSpPr/>
              <p:nvPr/>
            </p:nvSpPr>
            <p:spPr>
              <a:xfrm>
                <a:off x="6127870" y="3173634"/>
                <a:ext cx="526500" cy="52650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180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20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o</a:t>
                </a:r>
                <a:endParaRPr kumimoji="1" lang="ja-JP" altLang="en-US" sz="20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68" name="角丸四角形 28">
                <a:extLst>
                  <a:ext uri="{FF2B5EF4-FFF2-40B4-BE49-F238E27FC236}">
                    <a16:creationId xmlns:a16="http://schemas.microsoft.com/office/drawing/2014/main" id="{B029A068-3A13-1AF8-B5F3-8C2B64CC6C6E}"/>
                  </a:ext>
                </a:extLst>
              </p:cNvPr>
              <p:cNvSpPr/>
              <p:nvPr/>
            </p:nvSpPr>
            <p:spPr>
              <a:xfrm>
                <a:off x="7297696" y="3173634"/>
                <a:ext cx="5265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29250" tIns="0" rIns="0" bIns="0" rtlCol="0" anchor="ctr"/>
              <a:lstStyle/>
              <a:p>
                <a:pPr defTabSz="742927">
                  <a:defRPr/>
                </a:pPr>
                <a:r>
                  <a:rPr kumimoji="1" lang="ja-JP" altLang="en-US" sz="1462" b="1" kern="0">
                    <a:solidFill>
                      <a:prstClr val="black"/>
                    </a:solidFill>
                    <a:latin typeface="Arial Black" panose="020B0A04020102020204" pitchFamily="34" charset="0"/>
                    <a:ea typeface="UD デジタル 教科書体 NK-B" panose="02020700000000000000" pitchFamily="18" charset="-128"/>
                  </a:rPr>
                  <a:t>　</a:t>
                </a:r>
                <a:endParaRPr kumimoji="1" lang="en-US" altLang="ja-JP" sz="1300" b="1" kern="0">
                  <a:solidFill>
                    <a:prstClr val="black"/>
                  </a:solidFill>
                  <a:latin typeface="Arial Black" panose="020B0A04020102020204" pitchFamily="34" charset="0"/>
                  <a:ea typeface="UD デジタル 教科書体 NK-B" panose="02020700000000000000" pitchFamily="18" charset="-128"/>
                </a:endParaRPr>
              </a:p>
              <a:p>
                <a:pPr defTabSz="742927">
                  <a:defRPr/>
                </a:pPr>
                <a:r>
                  <a:rPr kumimoji="1" lang="ja-JP" altLang="en-US" sz="1950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＠</a:t>
                </a:r>
                <a:endParaRPr kumimoji="1" lang="en-US" altLang="ja-JP" sz="19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69" name="角丸四角形 29">
                <a:extLst>
                  <a:ext uri="{FF2B5EF4-FFF2-40B4-BE49-F238E27FC236}">
                    <a16:creationId xmlns:a16="http://schemas.microsoft.com/office/drawing/2014/main" id="{59525AE5-BD11-29D2-DBFE-C47710931507}"/>
                  </a:ext>
                </a:extLst>
              </p:cNvPr>
              <p:cNvSpPr/>
              <p:nvPr/>
            </p:nvSpPr>
            <p:spPr>
              <a:xfrm>
                <a:off x="7882609" y="3173634"/>
                <a:ext cx="5265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29250" tIns="58500" rIns="0" bIns="0" rtlCol="0" anchor="ctr"/>
              <a:lstStyle/>
              <a:p>
                <a:pPr algn="ctr" defTabSz="742927"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｛　「</a:t>
                </a:r>
                <a:endParaRPr kumimoji="1" lang="en-US" altLang="ja-JP" sz="1625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  <a:p>
                <a:pPr algn="ctr" defTabSz="742927">
                  <a:defRPr/>
                </a:pPr>
                <a:endParaRPr kumimoji="1" lang="ja-JP" altLang="en-US" sz="1625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70" name="角丸四角形 31">
                <a:extLst>
                  <a:ext uri="{FF2B5EF4-FFF2-40B4-BE49-F238E27FC236}">
                    <a16:creationId xmlns:a16="http://schemas.microsoft.com/office/drawing/2014/main" id="{33A02FEE-C1B2-01C5-2264-FFF1B55800B9}"/>
                  </a:ext>
                </a:extLst>
              </p:cNvPr>
              <p:cNvSpPr/>
              <p:nvPr/>
            </p:nvSpPr>
            <p:spPr>
              <a:xfrm>
                <a:off x="8468687" y="3173634"/>
                <a:ext cx="848167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ja-JP" altLang="en-US" sz="19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71" name="角丸四角形 34">
                <a:extLst>
                  <a:ext uri="{FF2B5EF4-FFF2-40B4-BE49-F238E27FC236}">
                    <a16:creationId xmlns:a16="http://schemas.microsoft.com/office/drawing/2014/main" id="{8B148B4B-4B84-5458-3C08-E87207753F73}"/>
                  </a:ext>
                </a:extLst>
              </p:cNvPr>
              <p:cNvSpPr/>
              <p:nvPr/>
            </p:nvSpPr>
            <p:spPr>
              <a:xfrm>
                <a:off x="2156614" y="3751271"/>
                <a:ext cx="526500" cy="52650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s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72" name="角丸四角形 35">
                <a:extLst>
                  <a:ext uri="{FF2B5EF4-FFF2-40B4-BE49-F238E27FC236}">
                    <a16:creationId xmlns:a16="http://schemas.microsoft.com/office/drawing/2014/main" id="{E67DF751-519C-D2BC-7922-3D7F6DE02AC5}"/>
                  </a:ext>
                </a:extLst>
              </p:cNvPr>
              <p:cNvSpPr/>
              <p:nvPr/>
            </p:nvSpPr>
            <p:spPr>
              <a:xfrm>
                <a:off x="2744073" y="3751271"/>
                <a:ext cx="526500" cy="52650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d</a:t>
                </a:r>
              </a:p>
            </p:txBody>
          </p:sp>
          <p:sp>
            <p:nvSpPr>
              <p:cNvPr id="73" name="角丸四角形 36">
                <a:extLst>
                  <a:ext uri="{FF2B5EF4-FFF2-40B4-BE49-F238E27FC236}">
                    <a16:creationId xmlns:a16="http://schemas.microsoft.com/office/drawing/2014/main" id="{AAB46C44-D7DA-9B7B-137C-136771EC8254}"/>
                  </a:ext>
                </a:extLst>
              </p:cNvPr>
              <p:cNvSpPr/>
              <p:nvPr/>
            </p:nvSpPr>
            <p:spPr>
              <a:xfrm>
                <a:off x="3331531" y="3751271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srgbClr val="FF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f</a:t>
                </a:r>
              </a:p>
            </p:txBody>
          </p:sp>
          <p:sp>
            <p:nvSpPr>
              <p:cNvPr id="74" name="角丸四角形 37">
                <a:extLst>
                  <a:ext uri="{FF2B5EF4-FFF2-40B4-BE49-F238E27FC236}">
                    <a16:creationId xmlns:a16="http://schemas.microsoft.com/office/drawing/2014/main" id="{804E4F35-755C-26E0-4063-3E7C15552346}"/>
                  </a:ext>
                </a:extLst>
              </p:cNvPr>
              <p:cNvSpPr/>
              <p:nvPr/>
            </p:nvSpPr>
            <p:spPr>
              <a:xfrm>
                <a:off x="3918990" y="3751271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g</a:t>
                </a:r>
              </a:p>
            </p:txBody>
          </p:sp>
          <p:sp>
            <p:nvSpPr>
              <p:cNvPr id="75" name="角丸四角形 38">
                <a:extLst>
                  <a:ext uri="{FF2B5EF4-FFF2-40B4-BE49-F238E27FC236}">
                    <a16:creationId xmlns:a16="http://schemas.microsoft.com/office/drawing/2014/main" id="{F058C46B-52F3-9D10-86BD-6CDCB068BE13}"/>
                  </a:ext>
                </a:extLst>
              </p:cNvPr>
              <p:cNvSpPr/>
              <p:nvPr/>
            </p:nvSpPr>
            <p:spPr>
              <a:xfrm>
                <a:off x="4506449" y="3751271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h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76" name="角丸四角形 39">
                <a:extLst>
                  <a:ext uri="{FF2B5EF4-FFF2-40B4-BE49-F238E27FC236}">
                    <a16:creationId xmlns:a16="http://schemas.microsoft.com/office/drawing/2014/main" id="{8F41B8D7-3173-F01D-B6F6-217FDEF6127B}"/>
                  </a:ext>
                </a:extLst>
              </p:cNvPr>
              <p:cNvSpPr/>
              <p:nvPr/>
            </p:nvSpPr>
            <p:spPr>
              <a:xfrm>
                <a:off x="5093907" y="3751271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srgbClr val="FF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j</a:t>
                </a:r>
                <a:endParaRPr kumimoji="1" lang="ja-JP" altLang="en-US" sz="1950" kern="0">
                  <a:solidFill>
                    <a:srgbClr val="FF0000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77" name="角丸四角形 40">
                <a:extLst>
                  <a:ext uri="{FF2B5EF4-FFF2-40B4-BE49-F238E27FC236}">
                    <a16:creationId xmlns:a16="http://schemas.microsoft.com/office/drawing/2014/main" id="{097043D4-A4B9-DE7A-1BE8-42B28864601A}"/>
                  </a:ext>
                </a:extLst>
              </p:cNvPr>
              <p:cNvSpPr/>
              <p:nvPr/>
            </p:nvSpPr>
            <p:spPr>
              <a:xfrm>
                <a:off x="5681366" y="3751271"/>
                <a:ext cx="526500" cy="52650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k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78" name="角丸四角形 41">
                <a:extLst>
                  <a:ext uri="{FF2B5EF4-FFF2-40B4-BE49-F238E27FC236}">
                    <a16:creationId xmlns:a16="http://schemas.microsoft.com/office/drawing/2014/main" id="{0C7C0AEE-D12A-A053-1D8E-2EC238A6080A}"/>
                  </a:ext>
                </a:extLst>
              </p:cNvPr>
              <p:cNvSpPr/>
              <p:nvPr/>
            </p:nvSpPr>
            <p:spPr>
              <a:xfrm>
                <a:off x="6268825" y="3751271"/>
                <a:ext cx="526500" cy="52650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l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79" name="角丸四角形 43">
                <a:extLst>
                  <a:ext uri="{FF2B5EF4-FFF2-40B4-BE49-F238E27FC236}">
                    <a16:creationId xmlns:a16="http://schemas.microsoft.com/office/drawing/2014/main" id="{B951D16C-A536-4327-F4C4-C9EC0047AA57}"/>
                  </a:ext>
                </a:extLst>
              </p:cNvPr>
              <p:cNvSpPr/>
              <p:nvPr/>
            </p:nvSpPr>
            <p:spPr>
              <a:xfrm>
                <a:off x="7443742" y="3751271"/>
                <a:ext cx="5265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P-B" panose="02020700000000000000" pitchFamily="18" charset="-128"/>
                    <a:ea typeface="UD デジタル 教科書体 NP-B" panose="02020700000000000000" pitchFamily="18" charset="-128"/>
                  </a:rPr>
                  <a:t>＊</a:t>
                </a:r>
                <a:endParaRPr kumimoji="1" lang="en-US" altLang="ja-JP" sz="1625" b="1" kern="0">
                  <a:solidFill>
                    <a:prstClr val="black"/>
                  </a:solidFill>
                  <a:latin typeface="UD デジタル 教科書体 NP-B" panose="02020700000000000000" pitchFamily="18" charset="-128"/>
                  <a:ea typeface="UD デジタル 教科書体 NP-B" panose="02020700000000000000" pitchFamily="18" charset="-128"/>
                </a:endParaRPr>
              </a:p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 ：</a:t>
                </a:r>
              </a:p>
            </p:txBody>
          </p:sp>
          <p:sp>
            <p:nvSpPr>
              <p:cNvPr id="80" name="角丸四角形 44">
                <a:extLst>
                  <a:ext uri="{FF2B5EF4-FFF2-40B4-BE49-F238E27FC236}">
                    <a16:creationId xmlns:a16="http://schemas.microsoft.com/office/drawing/2014/main" id="{B9AAE777-DBD7-D41B-A08C-32EC0FEA2D76}"/>
                  </a:ext>
                </a:extLst>
              </p:cNvPr>
              <p:cNvSpPr/>
              <p:nvPr/>
            </p:nvSpPr>
            <p:spPr>
              <a:xfrm>
                <a:off x="8031199" y="3751271"/>
                <a:ext cx="5265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｝　」</a:t>
                </a:r>
              </a:p>
            </p:txBody>
          </p:sp>
          <p:sp>
            <p:nvSpPr>
              <p:cNvPr id="81" name="角丸四角形 45">
                <a:extLst>
                  <a:ext uri="{FF2B5EF4-FFF2-40B4-BE49-F238E27FC236}">
                    <a16:creationId xmlns:a16="http://schemas.microsoft.com/office/drawing/2014/main" id="{C6546389-1E6A-3EFB-E320-98F806B98E02}"/>
                  </a:ext>
                </a:extLst>
              </p:cNvPr>
              <p:cNvSpPr/>
              <p:nvPr/>
            </p:nvSpPr>
            <p:spPr>
              <a:xfrm>
                <a:off x="8678043" y="3173634"/>
                <a:ext cx="670197" cy="1110246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ja-JP" altLang="en-US" sz="1625" b="1" kern="0" spc="-122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82" name="角丸四角形 49">
                <a:extLst>
                  <a:ext uri="{FF2B5EF4-FFF2-40B4-BE49-F238E27FC236}">
                    <a16:creationId xmlns:a16="http://schemas.microsoft.com/office/drawing/2014/main" id="{965C390D-95FE-5C8E-E674-FDB452AC0CA2}"/>
                  </a:ext>
                </a:extLst>
              </p:cNvPr>
              <p:cNvSpPr/>
              <p:nvPr/>
            </p:nvSpPr>
            <p:spPr>
              <a:xfrm>
                <a:off x="2376611" y="4341127"/>
                <a:ext cx="526500" cy="52650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x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83" name="角丸四角形 50">
                <a:extLst>
                  <a:ext uri="{FF2B5EF4-FFF2-40B4-BE49-F238E27FC236}">
                    <a16:creationId xmlns:a16="http://schemas.microsoft.com/office/drawing/2014/main" id="{62157C55-5D41-24F3-D858-8306591953AE}"/>
                  </a:ext>
                </a:extLst>
              </p:cNvPr>
              <p:cNvSpPr/>
              <p:nvPr/>
            </p:nvSpPr>
            <p:spPr>
              <a:xfrm>
                <a:off x="2961524" y="4341127"/>
                <a:ext cx="526500" cy="52650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c</a:t>
                </a:r>
              </a:p>
            </p:txBody>
          </p:sp>
          <p:sp>
            <p:nvSpPr>
              <p:cNvPr id="84" name="角丸四角形 51">
                <a:extLst>
                  <a:ext uri="{FF2B5EF4-FFF2-40B4-BE49-F238E27FC236}">
                    <a16:creationId xmlns:a16="http://schemas.microsoft.com/office/drawing/2014/main" id="{C4A9D0BC-192C-797E-FD82-A380A0741045}"/>
                  </a:ext>
                </a:extLst>
              </p:cNvPr>
              <p:cNvSpPr/>
              <p:nvPr/>
            </p:nvSpPr>
            <p:spPr>
              <a:xfrm>
                <a:off x="3546437" y="4341127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v</a:t>
                </a:r>
              </a:p>
            </p:txBody>
          </p:sp>
          <p:sp>
            <p:nvSpPr>
              <p:cNvPr id="85" name="角丸四角形 52">
                <a:extLst>
                  <a:ext uri="{FF2B5EF4-FFF2-40B4-BE49-F238E27FC236}">
                    <a16:creationId xmlns:a16="http://schemas.microsoft.com/office/drawing/2014/main" id="{41F5013E-7B8F-4F35-F8BA-FB9BF9F3711B}"/>
                  </a:ext>
                </a:extLst>
              </p:cNvPr>
              <p:cNvSpPr/>
              <p:nvPr/>
            </p:nvSpPr>
            <p:spPr>
              <a:xfrm>
                <a:off x="4131350" y="4341127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b</a:t>
                </a:r>
              </a:p>
            </p:txBody>
          </p:sp>
          <p:sp>
            <p:nvSpPr>
              <p:cNvPr id="86" name="角丸四角形 53">
                <a:extLst>
                  <a:ext uri="{FF2B5EF4-FFF2-40B4-BE49-F238E27FC236}">
                    <a16:creationId xmlns:a16="http://schemas.microsoft.com/office/drawing/2014/main" id="{CA0E6E8F-D3E1-FBA8-6366-ABE018C31DA7}"/>
                  </a:ext>
                </a:extLst>
              </p:cNvPr>
              <p:cNvSpPr/>
              <p:nvPr/>
            </p:nvSpPr>
            <p:spPr>
              <a:xfrm>
                <a:off x="4716263" y="4341127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n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87" name="角丸四角形 54">
                <a:extLst>
                  <a:ext uri="{FF2B5EF4-FFF2-40B4-BE49-F238E27FC236}">
                    <a16:creationId xmlns:a16="http://schemas.microsoft.com/office/drawing/2014/main" id="{12D42C50-2965-6F9D-21A9-8D1A26046715}"/>
                  </a:ext>
                </a:extLst>
              </p:cNvPr>
              <p:cNvSpPr/>
              <p:nvPr/>
            </p:nvSpPr>
            <p:spPr>
              <a:xfrm>
                <a:off x="5301176" y="4341127"/>
                <a:ext cx="526500" cy="526500"/>
              </a:xfrm>
              <a:prstGeom prst="roundRect">
                <a:avLst/>
              </a:prstGeom>
              <a:solidFill>
                <a:srgbClr val="FFFFCC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t" anchorCtr="0"/>
              <a:lstStyle/>
              <a:p>
                <a:pPr defTabSz="742927">
                  <a:defRPr/>
                </a:pPr>
                <a:r>
                  <a:rPr kumimoji="1" lang="en-US" altLang="ja-JP" sz="195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m</a:t>
                </a:r>
                <a:endParaRPr kumimoji="1" lang="ja-JP" altLang="en-US" sz="195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88" name="角丸四角形 55">
                <a:extLst>
                  <a:ext uri="{FF2B5EF4-FFF2-40B4-BE49-F238E27FC236}">
                    <a16:creationId xmlns:a16="http://schemas.microsoft.com/office/drawing/2014/main" id="{B358CA19-254E-7157-7757-D319DF9767FE}"/>
                  </a:ext>
                </a:extLst>
              </p:cNvPr>
              <p:cNvSpPr/>
              <p:nvPr/>
            </p:nvSpPr>
            <p:spPr>
              <a:xfrm>
                <a:off x="5886089" y="4341127"/>
                <a:ext cx="526500" cy="526500"/>
              </a:xfrm>
              <a:prstGeom prst="roundRect">
                <a:avLst/>
              </a:prstGeom>
              <a:solidFill>
                <a:srgbClr val="FFD5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en-US" altLang="ja-JP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&lt;</a:t>
                </a:r>
              </a:p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，</a:t>
                </a:r>
              </a:p>
            </p:txBody>
          </p:sp>
          <p:sp>
            <p:nvSpPr>
              <p:cNvPr id="89" name="角丸四角形 56">
                <a:extLst>
                  <a:ext uri="{FF2B5EF4-FFF2-40B4-BE49-F238E27FC236}">
                    <a16:creationId xmlns:a16="http://schemas.microsoft.com/office/drawing/2014/main" id="{C9B39D52-516F-7B3C-81D8-98ED5C55A0BA}"/>
                  </a:ext>
                </a:extLst>
              </p:cNvPr>
              <p:cNvSpPr/>
              <p:nvPr/>
            </p:nvSpPr>
            <p:spPr>
              <a:xfrm>
                <a:off x="6471002" y="4341127"/>
                <a:ext cx="526500" cy="526500"/>
              </a:xfrm>
              <a:prstGeom prst="roundRect">
                <a:avLst/>
              </a:prstGeom>
              <a:solidFill>
                <a:srgbClr val="CC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58500" tIns="58500" rIns="0" bIns="0" rtlCol="0" anchor="ctr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en-US" altLang="ja-JP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&gt;</a:t>
                </a:r>
              </a:p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ja-JP" altLang="en-US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．</a:t>
                </a:r>
              </a:p>
            </p:txBody>
          </p:sp>
          <p:sp>
            <p:nvSpPr>
              <p:cNvPr id="90" name="角丸四角形 58">
                <a:extLst>
                  <a:ext uri="{FF2B5EF4-FFF2-40B4-BE49-F238E27FC236}">
                    <a16:creationId xmlns:a16="http://schemas.microsoft.com/office/drawing/2014/main" id="{D5F6B7C6-5F59-01DB-B2A5-589E5C929E89}"/>
                  </a:ext>
                </a:extLst>
              </p:cNvPr>
              <p:cNvSpPr/>
              <p:nvPr/>
            </p:nvSpPr>
            <p:spPr>
              <a:xfrm>
                <a:off x="7640829" y="4341127"/>
                <a:ext cx="5265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29250" tIns="29250" rIns="0" bIns="0" rtlCol="0" anchor="b" anchorCtr="0"/>
              <a:lstStyle/>
              <a:p>
                <a:pPr defTabSz="742927">
                  <a:lnSpc>
                    <a:spcPts val="1625"/>
                  </a:lnSpc>
                  <a:defRPr/>
                </a:pPr>
                <a:r>
                  <a:rPr kumimoji="1" lang="en-US" altLang="ja-JP" sz="1950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_</a:t>
                </a:r>
              </a:p>
              <a:p>
                <a:pPr defTabSz="742927">
                  <a:lnSpc>
                    <a:spcPts val="1625"/>
                  </a:lnSpc>
                  <a:defRPr/>
                </a:pPr>
                <a:endParaRPr kumimoji="1" lang="en-US" altLang="ja-JP" sz="19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91" name="角丸四角形 60">
                <a:extLst>
                  <a:ext uri="{FF2B5EF4-FFF2-40B4-BE49-F238E27FC236}">
                    <a16:creationId xmlns:a16="http://schemas.microsoft.com/office/drawing/2014/main" id="{298C0D82-254C-8E05-B873-66B1A352B1F4}"/>
                  </a:ext>
                </a:extLst>
              </p:cNvPr>
              <p:cNvSpPr/>
              <p:nvPr/>
            </p:nvSpPr>
            <p:spPr>
              <a:xfrm>
                <a:off x="8267450" y="4341127"/>
                <a:ext cx="108079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r>
                  <a:rPr kumimoji="1" lang="ja-JP" altLang="en-US" sz="1462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　</a:t>
                </a:r>
              </a:p>
            </p:txBody>
          </p:sp>
          <p:sp>
            <p:nvSpPr>
              <p:cNvPr id="92" name="角丸四角形 61">
                <a:extLst>
                  <a:ext uri="{FF2B5EF4-FFF2-40B4-BE49-F238E27FC236}">
                    <a16:creationId xmlns:a16="http://schemas.microsoft.com/office/drawing/2014/main" id="{856BF4E9-D640-4D8F-E8B8-539273B42C6C}"/>
                  </a:ext>
                </a:extLst>
              </p:cNvPr>
              <p:cNvSpPr/>
              <p:nvPr/>
            </p:nvSpPr>
            <p:spPr>
              <a:xfrm>
                <a:off x="580637" y="3173634"/>
                <a:ext cx="823449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defTabSz="742927">
                  <a:defRPr/>
                </a:pPr>
                <a:r>
                  <a:rPr kumimoji="1" lang="en-US" altLang="ja-JP" sz="1300" b="1" kern="0" spc="-122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 </a:t>
                </a: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93" name="角丸四角形 62">
                <a:extLst>
                  <a:ext uri="{FF2B5EF4-FFF2-40B4-BE49-F238E27FC236}">
                    <a16:creationId xmlns:a16="http://schemas.microsoft.com/office/drawing/2014/main" id="{918B1295-9C42-F840-2B8F-10662EC6245C}"/>
                  </a:ext>
                </a:extLst>
              </p:cNvPr>
              <p:cNvSpPr/>
              <p:nvPr/>
            </p:nvSpPr>
            <p:spPr>
              <a:xfrm>
                <a:off x="580637" y="3751271"/>
                <a:ext cx="919488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defTabSz="742927">
                  <a:defRPr/>
                </a:pPr>
                <a:r>
                  <a:rPr kumimoji="1" lang="en-US" altLang="ja-JP" sz="1300" b="1" kern="0" spc="-122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 </a:t>
                </a:r>
                <a:r>
                  <a:rPr kumimoji="1" lang="ja-JP" altLang="en-US" sz="1300" b="1" kern="0" spc="-122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　</a:t>
                </a:r>
              </a:p>
            </p:txBody>
          </p:sp>
          <p:sp>
            <p:nvSpPr>
              <p:cNvPr id="94" name="角丸四角形 64">
                <a:extLst>
                  <a:ext uri="{FF2B5EF4-FFF2-40B4-BE49-F238E27FC236}">
                    <a16:creationId xmlns:a16="http://schemas.microsoft.com/office/drawing/2014/main" id="{B1402039-8741-9AFE-D337-D31D896BC7AE}"/>
                  </a:ext>
                </a:extLst>
              </p:cNvPr>
              <p:cNvSpPr/>
              <p:nvPr/>
            </p:nvSpPr>
            <p:spPr>
              <a:xfrm>
                <a:off x="3352800" y="4932506"/>
                <a:ext cx="2052000" cy="526500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/>
                <a:endParaRPr kumimoji="1" lang="ja-JP" altLang="en-US" sz="1600" ker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5" name="角丸四角形 65">
                <a:extLst>
                  <a:ext uri="{FF2B5EF4-FFF2-40B4-BE49-F238E27FC236}">
                    <a16:creationId xmlns:a16="http://schemas.microsoft.com/office/drawing/2014/main" id="{FB8BC1D7-64FC-DB98-2C77-CF86CB29F434}"/>
                  </a:ext>
                </a:extLst>
              </p:cNvPr>
              <p:cNvSpPr/>
              <p:nvPr/>
            </p:nvSpPr>
            <p:spPr>
              <a:xfrm>
                <a:off x="580637" y="4932506"/>
                <a:ext cx="100874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defTabSz="742927">
                  <a:defRPr/>
                </a:pPr>
                <a:r>
                  <a:rPr kumimoji="1" lang="en-US" altLang="ja-JP" sz="16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ctrl</a:t>
                </a:r>
                <a:endParaRPr kumimoji="1" lang="ja-JP" altLang="en-US" sz="16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96" name="角丸四角形 68">
                <a:extLst>
                  <a:ext uri="{FF2B5EF4-FFF2-40B4-BE49-F238E27FC236}">
                    <a16:creationId xmlns:a16="http://schemas.microsoft.com/office/drawing/2014/main" id="{1900FA8B-6134-6691-DA3D-C1AA3A6618EC}"/>
                  </a:ext>
                </a:extLst>
              </p:cNvPr>
              <p:cNvSpPr/>
              <p:nvPr/>
            </p:nvSpPr>
            <p:spPr>
              <a:xfrm>
                <a:off x="580637" y="2588517"/>
                <a:ext cx="468000" cy="49725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defTabSz="742927">
                  <a:defRPr/>
                </a:pPr>
                <a:r>
                  <a:rPr kumimoji="1" lang="ja-JP" altLang="en-US" sz="1137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かな</a:t>
                </a:r>
                <a:endParaRPr kumimoji="1" lang="en-US" altLang="ja-JP" sz="1137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  <a:p>
                <a:pPr defTabSz="742927">
                  <a:defRPr/>
                </a:pPr>
                <a:r>
                  <a:rPr kumimoji="1" lang="ja-JP" altLang="en-US" sz="1137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英数</a:t>
                </a:r>
                <a:endParaRPr kumimoji="1" lang="en-US" altLang="ja-JP" sz="1137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97" name="角丸四角形 69">
                <a:extLst>
                  <a:ext uri="{FF2B5EF4-FFF2-40B4-BE49-F238E27FC236}">
                    <a16:creationId xmlns:a16="http://schemas.microsoft.com/office/drawing/2014/main" id="{961F0DF7-A113-D124-D59C-E68781D19D46}"/>
                  </a:ext>
                </a:extLst>
              </p:cNvPr>
              <p:cNvSpPr/>
              <p:nvPr/>
            </p:nvSpPr>
            <p:spPr>
              <a:xfrm>
                <a:off x="2745459" y="4932506"/>
                <a:ext cx="5040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r>
                  <a:rPr kumimoji="1" lang="ja-JP" altLang="en-US" sz="1137" b="1" kern="0">
                    <a:solidFill>
                      <a:prstClr val="black"/>
                    </a:solidFill>
                    <a:latin typeface="Verdana" panose="020B0604030504040204" pitchFamily="34" charset="0"/>
                    <a:ea typeface="UD デジタル 教科書体 NK-B" panose="02020700000000000000" pitchFamily="18" charset="-128"/>
                  </a:rPr>
                  <a:t>英数</a:t>
                </a:r>
                <a:endParaRPr kumimoji="1" lang="en-US" altLang="ja-JP" sz="1137" b="1" kern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98" name="角丸四角形 70">
                <a:extLst>
                  <a:ext uri="{FF2B5EF4-FFF2-40B4-BE49-F238E27FC236}">
                    <a16:creationId xmlns:a16="http://schemas.microsoft.com/office/drawing/2014/main" id="{FCBF92F5-7C41-0173-6277-3CE61EA422B6}"/>
                  </a:ext>
                </a:extLst>
              </p:cNvPr>
              <p:cNvSpPr/>
              <p:nvPr/>
            </p:nvSpPr>
            <p:spPr>
              <a:xfrm>
                <a:off x="5506609" y="4932506"/>
                <a:ext cx="5040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r>
                  <a:rPr kumimoji="1" lang="ja-JP" altLang="en-US" sz="1137" b="1" kern="0">
                    <a:solidFill>
                      <a:prstClr val="black"/>
                    </a:solidFill>
                    <a:latin typeface="Verdana" panose="020B0604030504040204" pitchFamily="34" charset="0"/>
                    <a:ea typeface="UD デジタル 教科書体 NK-B" panose="02020700000000000000" pitchFamily="18" charset="-128"/>
                  </a:rPr>
                  <a:t>かな</a:t>
                </a:r>
                <a:endParaRPr kumimoji="1" lang="en-US" altLang="ja-JP" sz="1137" b="1" kern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99" name="角丸四角形 71">
                <a:extLst>
                  <a:ext uri="{FF2B5EF4-FFF2-40B4-BE49-F238E27FC236}">
                    <a16:creationId xmlns:a16="http://schemas.microsoft.com/office/drawing/2014/main" id="{92A7264A-E21F-E638-E3D5-601386ACA51F}"/>
                  </a:ext>
                </a:extLst>
              </p:cNvPr>
              <p:cNvSpPr/>
              <p:nvPr/>
            </p:nvSpPr>
            <p:spPr>
              <a:xfrm>
                <a:off x="6122659" y="4932506"/>
                <a:ext cx="5040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29250" tIns="0" rIns="0" bIns="0" rtlCol="0" anchor="ctr"/>
              <a:lstStyle/>
              <a:p>
                <a:pPr defTabSz="742927">
                  <a:defRPr/>
                </a:pPr>
                <a:r>
                  <a:rPr kumimoji="1" lang="en-US" altLang="ja-JP" sz="16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alt</a:t>
                </a:r>
                <a:endParaRPr kumimoji="1" lang="ja-JP" altLang="en-US" sz="1600" kern="0">
                  <a:solidFill>
                    <a:prstClr val="black"/>
                  </a:solidFill>
                  <a:latin typeface="Verdana" panose="020B0604030504040204" pitchFamily="34" charset="0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00" name="角丸四角形 73">
                <a:extLst>
                  <a:ext uri="{FF2B5EF4-FFF2-40B4-BE49-F238E27FC236}">
                    <a16:creationId xmlns:a16="http://schemas.microsoft.com/office/drawing/2014/main" id="{4CBF4C4C-9DBD-A47B-A10C-7812C7F27175}"/>
                  </a:ext>
                </a:extLst>
              </p:cNvPr>
              <p:cNvSpPr/>
              <p:nvPr/>
            </p:nvSpPr>
            <p:spPr>
              <a:xfrm>
                <a:off x="6741360" y="4932506"/>
                <a:ext cx="504000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r>
                  <a:rPr kumimoji="1" lang="en-US" altLang="ja-JP" sz="16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ctrl</a:t>
                </a:r>
              </a:p>
            </p:txBody>
          </p:sp>
          <p:sp>
            <p:nvSpPr>
              <p:cNvPr id="101" name="角丸四角形 75">
                <a:extLst>
                  <a:ext uri="{FF2B5EF4-FFF2-40B4-BE49-F238E27FC236}">
                    <a16:creationId xmlns:a16="http://schemas.microsoft.com/office/drawing/2014/main" id="{29A3F5CB-1DEF-6C55-28F0-1E31842F1903}"/>
                  </a:ext>
                </a:extLst>
              </p:cNvPr>
              <p:cNvSpPr/>
              <p:nvPr/>
            </p:nvSpPr>
            <p:spPr>
              <a:xfrm>
                <a:off x="7380180" y="5195838"/>
                <a:ext cx="576000" cy="2520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defTabSz="742927">
                  <a:defRPr/>
                </a:pPr>
                <a:r>
                  <a:rPr kumimoji="1" lang="ja-JP" altLang="en-US" sz="1200" b="1" kern="0">
                    <a:solidFill>
                      <a:prstClr val="black"/>
                    </a:solidFill>
                    <a:latin typeface="UD デジタル 教科書体 NP-B" panose="02020700000000000000" pitchFamily="18" charset="-128"/>
                    <a:ea typeface="UD デジタル 教科書体 NP-B" panose="02020700000000000000" pitchFamily="18" charset="-128"/>
                  </a:rPr>
                  <a:t>　</a:t>
                </a:r>
              </a:p>
            </p:txBody>
          </p:sp>
          <p:sp>
            <p:nvSpPr>
              <p:cNvPr id="102" name="角丸四角形 76">
                <a:extLst>
                  <a:ext uri="{FF2B5EF4-FFF2-40B4-BE49-F238E27FC236}">
                    <a16:creationId xmlns:a16="http://schemas.microsoft.com/office/drawing/2014/main" id="{4049C3F9-B520-BA50-7FCB-9A77B92EF897}"/>
                  </a:ext>
                </a:extLst>
              </p:cNvPr>
              <p:cNvSpPr/>
              <p:nvPr/>
            </p:nvSpPr>
            <p:spPr>
              <a:xfrm>
                <a:off x="8071834" y="4915383"/>
                <a:ext cx="576000" cy="2520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/>
                <a:endParaRPr kumimoji="1" lang="ja-JP" altLang="en-US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03" name="角丸四角形 77">
                <a:extLst>
                  <a:ext uri="{FF2B5EF4-FFF2-40B4-BE49-F238E27FC236}">
                    <a16:creationId xmlns:a16="http://schemas.microsoft.com/office/drawing/2014/main" id="{3F6B17E0-1A3F-600C-BDFB-8FA897F1AA57}"/>
                  </a:ext>
                </a:extLst>
              </p:cNvPr>
              <p:cNvSpPr/>
              <p:nvPr/>
            </p:nvSpPr>
            <p:spPr>
              <a:xfrm>
                <a:off x="8071834" y="5195838"/>
                <a:ext cx="576000" cy="2520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ja-JP" altLang="en-US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04" name="角丸四角形 78">
                <a:extLst>
                  <a:ext uri="{FF2B5EF4-FFF2-40B4-BE49-F238E27FC236}">
                    <a16:creationId xmlns:a16="http://schemas.microsoft.com/office/drawing/2014/main" id="{4AF303BB-F1C8-2ED2-DB45-6337C90D7AD3}"/>
                  </a:ext>
                </a:extLst>
              </p:cNvPr>
              <p:cNvSpPr/>
              <p:nvPr/>
            </p:nvSpPr>
            <p:spPr>
              <a:xfrm>
                <a:off x="8772240" y="5195838"/>
                <a:ext cx="576000" cy="2520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ja-JP" altLang="en-US" sz="1200" b="1" kern="0">
                  <a:solidFill>
                    <a:prstClr val="black"/>
                  </a:solidFill>
                  <a:latin typeface="UD デジタル 教科書体 NP-B" panose="02020700000000000000" pitchFamily="18" charset="-128"/>
                  <a:ea typeface="UD デジタル 教科書体 NP-B" panose="02020700000000000000" pitchFamily="18" charset="-128"/>
                </a:endParaRPr>
              </a:p>
            </p:txBody>
          </p:sp>
          <p:sp>
            <p:nvSpPr>
              <p:cNvPr id="105" name="上矢印 59">
                <a:extLst>
                  <a:ext uri="{FF2B5EF4-FFF2-40B4-BE49-F238E27FC236}">
                    <a16:creationId xmlns:a16="http://schemas.microsoft.com/office/drawing/2014/main" id="{6942FC52-72CC-2B8E-5AEB-C1E21A0775B5}"/>
                  </a:ext>
                </a:extLst>
              </p:cNvPr>
              <p:cNvSpPr/>
              <p:nvPr/>
            </p:nvSpPr>
            <p:spPr>
              <a:xfrm>
                <a:off x="8972305" y="4448780"/>
                <a:ext cx="204750" cy="234000"/>
              </a:xfrm>
              <a:prstGeom prst="upArrow">
                <a:avLst>
                  <a:gd name="adj1" fmla="val 57497"/>
                  <a:gd name="adj2" fmla="val 68275"/>
                </a:avLst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742927">
                  <a:defRPr/>
                </a:pPr>
                <a:endParaRPr kumimoji="1" lang="ja-JP" altLang="en-US" sz="1462" kern="0">
                  <a:solidFill>
                    <a:prstClr val="white"/>
                  </a:solidFill>
                  <a:latin typeface="游ゴシック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06" name="角丸四角形 80">
                <a:extLst>
                  <a:ext uri="{FF2B5EF4-FFF2-40B4-BE49-F238E27FC236}">
                    <a16:creationId xmlns:a16="http://schemas.microsoft.com/office/drawing/2014/main" id="{946F53D9-C1F9-CC37-3CCD-1F325C3A039E}"/>
                  </a:ext>
                </a:extLst>
              </p:cNvPr>
              <p:cNvSpPr/>
              <p:nvPr/>
            </p:nvSpPr>
            <p:spPr>
              <a:xfrm>
                <a:off x="580637" y="4341127"/>
                <a:ext cx="1152647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r>
                  <a:rPr kumimoji="1" lang="ja-JP" altLang="en-US" sz="1462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　</a:t>
                </a:r>
              </a:p>
            </p:txBody>
          </p:sp>
          <p:sp>
            <p:nvSpPr>
              <p:cNvPr id="107" name="上矢印 81">
                <a:extLst>
                  <a:ext uri="{FF2B5EF4-FFF2-40B4-BE49-F238E27FC236}">
                    <a16:creationId xmlns:a16="http://schemas.microsoft.com/office/drawing/2014/main" id="{6F871AEF-DB5F-DE73-AC76-119380292F2B}"/>
                  </a:ext>
                </a:extLst>
              </p:cNvPr>
              <p:cNvSpPr/>
              <p:nvPr/>
            </p:nvSpPr>
            <p:spPr>
              <a:xfrm>
                <a:off x="675002" y="4448769"/>
                <a:ext cx="204750" cy="234000"/>
              </a:xfrm>
              <a:prstGeom prst="upArrow">
                <a:avLst>
                  <a:gd name="adj1" fmla="val 57497"/>
                  <a:gd name="adj2" fmla="val 68275"/>
                </a:avLst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742927">
                  <a:defRPr/>
                </a:pPr>
                <a:endParaRPr kumimoji="1" lang="ja-JP" altLang="en-US" sz="1462" kern="0">
                  <a:solidFill>
                    <a:prstClr val="white"/>
                  </a:solidFill>
                  <a:latin typeface="游ゴシック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08" name="角丸四角形 82">
                <a:extLst>
                  <a:ext uri="{FF2B5EF4-FFF2-40B4-BE49-F238E27FC236}">
                    <a16:creationId xmlns:a16="http://schemas.microsoft.com/office/drawing/2014/main" id="{D258EABF-10B7-9B5B-EB96-9614CCF82D32}"/>
                  </a:ext>
                </a:extLst>
              </p:cNvPr>
              <p:cNvSpPr/>
              <p:nvPr/>
            </p:nvSpPr>
            <p:spPr>
              <a:xfrm>
                <a:off x="580637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r>
                  <a:rPr kumimoji="1" lang="en-US" altLang="ja-JP" sz="1625" b="1" kern="0">
                    <a:solidFill>
                      <a:prstClr val="black"/>
                    </a:solidFill>
                    <a:latin typeface="UD デジタル 教科書体 NK-B" panose="02020700000000000000" pitchFamily="18" charset="-128"/>
                    <a:ea typeface="UD デジタル 教科書体 NK-B" panose="02020700000000000000" pitchFamily="18" charset="-128"/>
                  </a:rPr>
                  <a:t>esc</a:t>
                </a:r>
              </a:p>
            </p:txBody>
          </p:sp>
          <p:sp>
            <p:nvSpPr>
              <p:cNvPr id="109" name="角丸四角形 83">
                <a:extLst>
                  <a:ext uri="{FF2B5EF4-FFF2-40B4-BE49-F238E27FC236}">
                    <a16:creationId xmlns:a16="http://schemas.microsoft.com/office/drawing/2014/main" id="{4F4A9AAE-AA7F-DC21-1EC9-706EF96D3F7D}"/>
                  </a:ext>
                </a:extLst>
              </p:cNvPr>
              <p:cNvSpPr/>
              <p:nvPr/>
            </p:nvSpPr>
            <p:spPr>
              <a:xfrm>
                <a:off x="1680751" y="4932506"/>
                <a:ext cx="969571" cy="5265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defTabSz="742927">
                  <a:defRPr/>
                </a:pPr>
                <a:r>
                  <a:rPr kumimoji="1" lang="en-US" altLang="ja-JP" sz="1600" kern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alt</a:t>
                </a:r>
              </a:p>
            </p:txBody>
          </p:sp>
          <p:sp>
            <p:nvSpPr>
              <p:cNvPr id="110" name="角丸四角形 84">
                <a:extLst>
                  <a:ext uri="{FF2B5EF4-FFF2-40B4-BE49-F238E27FC236}">
                    <a16:creationId xmlns:a16="http://schemas.microsoft.com/office/drawing/2014/main" id="{5CA988A7-99F8-734A-4A60-1814580F8A1A}"/>
                  </a:ext>
                </a:extLst>
              </p:cNvPr>
              <p:cNvSpPr/>
              <p:nvPr/>
            </p:nvSpPr>
            <p:spPr>
              <a:xfrm>
                <a:off x="1329016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1" name="角丸四角形 85">
                <a:extLst>
                  <a:ext uri="{FF2B5EF4-FFF2-40B4-BE49-F238E27FC236}">
                    <a16:creationId xmlns:a16="http://schemas.microsoft.com/office/drawing/2014/main" id="{873A415B-2191-E774-31D6-D724D6402055}"/>
                  </a:ext>
                </a:extLst>
              </p:cNvPr>
              <p:cNvSpPr/>
              <p:nvPr/>
            </p:nvSpPr>
            <p:spPr>
              <a:xfrm>
                <a:off x="2066138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2" name="角丸四角形 86">
                <a:extLst>
                  <a:ext uri="{FF2B5EF4-FFF2-40B4-BE49-F238E27FC236}">
                    <a16:creationId xmlns:a16="http://schemas.microsoft.com/office/drawing/2014/main" id="{19D6E2BB-5277-0782-862A-4EA9C9BC7F9B}"/>
                  </a:ext>
                </a:extLst>
              </p:cNvPr>
              <p:cNvSpPr/>
              <p:nvPr/>
            </p:nvSpPr>
            <p:spPr>
              <a:xfrm>
                <a:off x="2803260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3" name="角丸四角形 87">
                <a:extLst>
                  <a:ext uri="{FF2B5EF4-FFF2-40B4-BE49-F238E27FC236}">
                    <a16:creationId xmlns:a16="http://schemas.microsoft.com/office/drawing/2014/main" id="{16BEA3FB-A72C-3D8C-37B4-38518F1C295C}"/>
                  </a:ext>
                </a:extLst>
              </p:cNvPr>
              <p:cNvSpPr/>
              <p:nvPr/>
            </p:nvSpPr>
            <p:spPr>
              <a:xfrm>
                <a:off x="3540382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4" name="角丸四角形 88">
                <a:extLst>
                  <a:ext uri="{FF2B5EF4-FFF2-40B4-BE49-F238E27FC236}">
                    <a16:creationId xmlns:a16="http://schemas.microsoft.com/office/drawing/2014/main" id="{0F37D074-7A5C-2BA3-03B3-0B70106216E5}"/>
                  </a:ext>
                </a:extLst>
              </p:cNvPr>
              <p:cNvSpPr/>
              <p:nvPr/>
            </p:nvSpPr>
            <p:spPr>
              <a:xfrm>
                <a:off x="4277504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5" name="角丸四角形 89">
                <a:extLst>
                  <a:ext uri="{FF2B5EF4-FFF2-40B4-BE49-F238E27FC236}">
                    <a16:creationId xmlns:a16="http://schemas.microsoft.com/office/drawing/2014/main" id="{E034EC57-25AF-34F9-C80C-884DF4083C4E}"/>
                  </a:ext>
                </a:extLst>
              </p:cNvPr>
              <p:cNvSpPr/>
              <p:nvPr/>
            </p:nvSpPr>
            <p:spPr>
              <a:xfrm>
                <a:off x="5014626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6" name="角丸四角形 90">
                <a:extLst>
                  <a:ext uri="{FF2B5EF4-FFF2-40B4-BE49-F238E27FC236}">
                    <a16:creationId xmlns:a16="http://schemas.microsoft.com/office/drawing/2014/main" id="{2CA93D20-FF3B-521D-A52D-AB3ABFAEBB26}"/>
                  </a:ext>
                </a:extLst>
              </p:cNvPr>
              <p:cNvSpPr/>
              <p:nvPr/>
            </p:nvSpPr>
            <p:spPr>
              <a:xfrm>
                <a:off x="5751748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7" name="角丸四角形 91">
                <a:extLst>
                  <a:ext uri="{FF2B5EF4-FFF2-40B4-BE49-F238E27FC236}">
                    <a16:creationId xmlns:a16="http://schemas.microsoft.com/office/drawing/2014/main" id="{83DE7CBE-C582-20B4-2172-F77BBC21418B}"/>
                  </a:ext>
                </a:extLst>
              </p:cNvPr>
              <p:cNvSpPr/>
              <p:nvPr/>
            </p:nvSpPr>
            <p:spPr>
              <a:xfrm>
                <a:off x="6488870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8" name="角丸四角形 92">
                <a:extLst>
                  <a:ext uri="{FF2B5EF4-FFF2-40B4-BE49-F238E27FC236}">
                    <a16:creationId xmlns:a16="http://schemas.microsoft.com/office/drawing/2014/main" id="{09193B87-DA9A-4752-A6A0-A648C9403411}"/>
                  </a:ext>
                </a:extLst>
              </p:cNvPr>
              <p:cNvSpPr/>
              <p:nvPr/>
            </p:nvSpPr>
            <p:spPr>
              <a:xfrm>
                <a:off x="7225992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19" name="角丸四角形 93">
                <a:extLst>
                  <a:ext uri="{FF2B5EF4-FFF2-40B4-BE49-F238E27FC236}">
                    <a16:creationId xmlns:a16="http://schemas.microsoft.com/office/drawing/2014/main" id="{3FDA71F7-BC5A-F5CA-D2C5-FA1CC64865D0}"/>
                  </a:ext>
                </a:extLst>
              </p:cNvPr>
              <p:cNvSpPr/>
              <p:nvPr/>
            </p:nvSpPr>
            <p:spPr>
              <a:xfrm>
                <a:off x="7963114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13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sp>
            <p:nvSpPr>
              <p:cNvPr id="120" name="角丸四角形 99">
                <a:extLst>
                  <a:ext uri="{FF2B5EF4-FFF2-40B4-BE49-F238E27FC236}">
                    <a16:creationId xmlns:a16="http://schemas.microsoft.com/office/drawing/2014/main" id="{877F37A2-ED5C-EB63-E4E7-4A6472DE94B8}"/>
                  </a:ext>
                </a:extLst>
              </p:cNvPr>
              <p:cNvSpPr/>
              <p:nvPr/>
            </p:nvSpPr>
            <p:spPr>
              <a:xfrm>
                <a:off x="8700240" y="2210413"/>
                <a:ext cx="648000" cy="252000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A5A5A5"/>
                </a:solidFill>
                <a:prstDash val="solid"/>
                <a:miter lim="800000"/>
              </a:ln>
              <a:effectLst>
                <a:outerShdw blurRad="38100" dist="254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 rtlCol="0" anchor="ctr"/>
              <a:lstStyle/>
              <a:p>
                <a:pPr algn="ctr" defTabSz="742927">
                  <a:defRPr/>
                </a:pPr>
                <a:endParaRPr kumimoji="1" lang="en-US" altLang="ja-JP" sz="975" b="1" kern="0" spc="-122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38D30183-7688-9EE7-0CDF-CDB82D7DE12A}"/>
                  </a:ext>
                </a:extLst>
              </p:cNvPr>
              <p:cNvGrpSpPr/>
              <p:nvPr/>
            </p:nvGrpSpPr>
            <p:grpSpPr>
              <a:xfrm flipH="1">
                <a:off x="668591" y="3362879"/>
                <a:ext cx="292500" cy="132242"/>
                <a:chOff x="4385712" y="5635311"/>
                <a:chExt cx="360000" cy="216000"/>
              </a:xfrm>
              <a:solidFill>
                <a:schemeClr val="bg1"/>
              </a:solidFill>
            </p:grpSpPr>
            <p:cxnSp>
              <p:nvCxnSpPr>
                <p:cNvPr id="139" name="直線コネクタ 138">
                  <a:extLst>
                    <a:ext uri="{FF2B5EF4-FFF2-40B4-BE49-F238E27FC236}">
                      <a16:creationId xmlns:a16="http://schemas.microsoft.com/office/drawing/2014/main" id="{240FE9C5-285B-5F47-A12B-62AA10AE873F}"/>
                    </a:ext>
                  </a:extLst>
                </p:cNvPr>
                <p:cNvCxnSpPr/>
                <p:nvPr/>
              </p:nvCxnSpPr>
              <p:spPr>
                <a:xfrm>
                  <a:off x="4385712" y="5635311"/>
                  <a:ext cx="0" cy="216000"/>
                </a:xfrm>
                <a:prstGeom prst="line">
                  <a:avLst/>
                </a:prstGeom>
                <a:grpFill/>
                <a:ln w="19050" cap="flat" cmpd="sng" algn="ctr">
                  <a:solidFill>
                    <a:sysClr val="windowText" lastClr="000000">
                      <a:lumMod val="85000"/>
                      <a:lumOff val="15000"/>
                    </a:sysClr>
                  </a:solidFill>
                  <a:prstDash val="solid"/>
                  <a:miter lim="800000"/>
                  <a:headEnd w="lg" len="lg"/>
                  <a:tailEnd w="lg" len="lg"/>
                </a:ln>
                <a:effectLst/>
              </p:spPr>
            </p:cxnSp>
            <p:cxnSp>
              <p:nvCxnSpPr>
                <p:cNvPr id="140" name="直線矢印コネクタ 139">
                  <a:extLst>
                    <a:ext uri="{FF2B5EF4-FFF2-40B4-BE49-F238E27FC236}">
                      <a16:creationId xmlns:a16="http://schemas.microsoft.com/office/drawing/2014/main" id="{264A9914-10AB-AAFC-30AF-2E2116DF141A}"/>
                    </a:ext>
                  </a:extLst>
                </p:cNvPr>
                <p:cNvCxnSpPr/>
                <p:nvPr/>
              </p:nvCxnSpPr>
              <p:spPr>
                <a:xfrm>
                  <a:off x="4385712" y="5743311"/>
                  <a:ext cx="360000" cy="0"/>
                </a:xfrm>
                <a:prstGeom prst="straightConnector1">
                  <a:avLst/>
                </a:prstGeom>
                <a:grpFill/>
                <a:ln w="19050" cap="flat" cmpd="sng" algn="ctr">
                  <a:solidFill>
                    <a:sysClr val="windowText" lastClr="000000">
                      <a:lumMod val="85000"/>
                      <a:lumOff val="15000"/>
                    </a:sysClr>
                  </a:solidFill>
                  <a:prstDash val="solid"/>
                  <a:miter lim="800000"/>
                  <a:headEnd type="arrow" w="lg" len="lg"/>
                  <a:tailEnd type="none" w="lg" len="lg"/>
                </a:ln>
                <a:effectLst/>
              </p:spPr>
            </p:cxnSp>
          </p:grpSp>
          <p:sp>
            <p:nvSpPr>
              <p:cNvPr id="122" name="角丸四角形 128">
                <a:extLst>
                  <a:ext uri="{FF2B5EF4-FFF2-40B4-BE49-F238E27FC236}">
                    <a16:creationId xmlns:a16="http://schemas.microsoft.com/office/drawing/2014/main" id="{65C78D97-6887-221E-3538-031FA992727E}"/>
                  </a:ext>
                </a:extLst>
              </p:cNvPr>
              <p:cNvSpPr/>
              <p:nvPr/>
            </p:nvSpPr>
            <p:spPr>
              <a:xfrm>
                <a:off x="8487826" y="3184291"/>
                <a:ext cx="819000" cy="504000"/>
              </a:xfrm>
              <a:prstGeom prst="roundRect">
                <a:avLst/>
              </a:prstGeom>
              <a:solidFill>
                <a:schemeClr val="bg1"/>
              </a:solidFill>
              <a:ln w="1905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742927">
                  <a:defRPr/>
                </a:pPr>
                <a:endParaRPr kumimoji="1" lang="en-US" altLang="ja-JP" sz="1625" b="1" kern="0" spc="-122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D92CB66C-3CD2-5263-F2DE-E1A94FF9128F}"/>
                  </a:ext>
                </a:extLst>
              </p:cNvPr>
              <p:cNvGrpSpPr/>
              <p:nvPr/>
            </p:nvGrpSpPr>
            <p:grpSpPr>
              <a:xfrm>
                <a:off x="8954203" y="3618425"/>
                <a:ext cx="290197" cy="108000"/>
                <a:chOff x="1027131" y="6220203"/>
                <a:chExt cx="357165" cy="202842"/>
              </a:xfrm>
              <a:solidFill>
                <a:schemeClr val="bg1"/>
              </a:solidFill>
            </p:grpSpPr>
            <p:cxnSp>
              <p:nvCxnSpPr>
                <p:cNvPr id="137" name="直線コネクタ 136">
                  <a:extLst>
                    <a:ext uri="{FF2B5EF4-FFF2-40B4-BE49-F238E27FC236}">
                      <a16:creationId xmlns:a16="http://schemas.microsoft.com/office/drawing/2014/main" id="{A484F855-860A-ED2E-3B21-C35E91055D6E}"/>
                    </a:ext>
                  </a:extLst>
                </p:cNvPr>
                <p:cNvCxnSpPr/>
                <p:nvPr/>
              </p:nvCxnSpPr>
              <p:spPr>
                <a:xfrm>
                  <a:off x="1384296" y="6220203"/>
                  <a:ext cx="0" cy="202842"/>
                </a:xfrm>
                <a:prstGeom prst="line">
                  <a:avLst/>
                </a:prstGeom>
                <a:grpFill/>
                <a:ln w="19050" cap="flat" cmpd="sng" algn="ctr">
                  <a:solidFill>
                    <a:sysClr val="windowText" lastClr="000000">
                      <a:lumMod val="85000"/>
                      <a:lumOff val="15000"/>
                    </a:sysClr>
                  </a:solidFill>
                  <a:prstDash val="solid"/>
                  <a:miter lim="800000"/>
                  <a:headEnd w="lg" len="lg"/>
                  <a:tailEnd w="lg" len="lg"/>
                </a:ln>
                <a:effectLst/>
              </p:spPr>
            </p:cxnSp>
            <p:cxnSp>
              <p:nvCxnSpPr>
                <p:cNvPr id="138" name="直線矢印コネクタ 137">
                  <a:extLst>
                    <a:ext uri="{FF2B5EF4-FFF2-40B4-BE49-F238E27FC236}">
                      <a16:creationId xmlns:a16="http://schemas.microsoft.com/office/drawing/2014/main" id="{B32B5E6B-DD34-9B0F-5677-6EA2BD7C1D8B}"/>
                    </a:ext>
                  </a:extLst>
                </p:cNvPr>
                <p:cNvCxnSpPr/>
                <p:nvPr/>
              </p:nvCxnSpPr>
              <p:spPr>
                <a:xfrm>
                  <a:off x="1027131" y="6407809"/>
                  <a:ext cx="354462" cy="0"/>
                </a:xfrm>
                <a:prstGeom prst="straightConnector1">
                  <a:avLst/>
                </a:prstGeom>
                <a:grpFill/>
                <a:ln w="19050" cap="flat" cmpd="sng" algn="ctr">
                  <a:solidFill>
                    <a:sysClr val="windowText" lastClr="000000">
                      <a:lumMod val="85000"/>
                      <a:lumOff val="15000"/>
                    </a:sysClr>
                  </a:solidFill>
                  <a:prstDash val="solid"/>
                  <a:miter lim="800000"/>
                  <a:headEnd type="arrow" w="lg" len="lg"/>
                  <a:tailEnd type="none" w="lg" len="lg"/>
                </a:ln>
                <a:effectLst/>
              </p:spPr>
            </p:cxnSp>
          </p:grpSp>
          <p:cxnSp>
            <p:nvCxnSpPr>
              <p:cNvPr id="124" name="直線矢印コネクタ 123">
                <a:extLst>
                  <a:ext uri="{FF2B5EF4-FFF2-40B4-BE49-F238E27FC236}">
                    <a16:creationId xmlns:a16="http://schemas.microsoft.com/office/drawing/2014/main" id="{64223A45-33E8-7AC6-1A55-C1153EC8C440}"/>
                  </a:ext>
                </a:extLst>
              </p:cNvPr>
              <p:cNvCxnSpPr/>
              <p:nvPr/>
            </p:nvCxnSpPr>
            <p:spPr>
              <a:xfrm>
                <a:off x="8998341" y="2849880"/>
                <a:ext cx="292500" cy="0"/>
              </a:xfrm>
              <a:prstGeom prst="straightConnector1">
                <a:avLst/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  <a:miter lim="800000"/>
                <a:headEnd type="arrow" w="lg" len="lg"/>
                <a:tailEnd type="none" w="lg" len="lg"/>
              </a:ln>
              <a:effectLst/>
            </p:spPr>
          </p:cxnSp>
          <p:cxnSp>
            <p:nvCxnSpPr>
              <p:cNvPr id="125" name="直線矢印コネクタ 124">
                <a:extLst>
                  <a:ext uri="{FF2B5EF4-FFF2-40B4-BE49-F238E27FC236}">
                    <a16:creationId xmlns:a16="http://schemas.microsoft.com/office/drawing/2014/main" id="{08ED1BD9-380C-0C14-2A7B-A744A77E410D}"/>
                  </a:ext>
                </a:extLst>
              </p:cNvPr>
              <p:cNvCxnSpPr/>
              <p:nvPr/>
            </p:nvCxnSpPr>
            <p:spPr>
              <a:xfrm>
                <a:off x="1498190" y="2344151"/>
                <a:ext cx="292500" cy="0"/>
              </a:xfrm>
              <a:prstGeom prst="straightConnector1">
                <a:avLst/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  <a:miter lim="800000"/>
                <a:headEnd type="arrow" w="lg" len="lg"/>
                <a:tailEnd type="none" w="lg" len="lg"/>
              </a:ln>
              <a:effectLst/>
            </p:spPr>
          </p:cxnSp>
          <p:cxnSp>
            <p:nvCxnSpPr>
              <p:cNvPr id="126" name="直線矢印コネクタ 125">
                <a:extLst>
                  <a:ext uri="{FF2B5EF4-FFF2-40B4-BE49-F238E27FC236}">
                    <a16:creationId xmlns:a16="http://schemas.microsoft.com/office/drawing/2014/main" id="{152C6749-8B08-B570-921E-1D3802D2CF0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63151" y="2345631"/>
                <a:ext cx="292500" cy="0"/>
              </a:xfrm>
              <a:prstGeom prst="straightConnector1">
                <a:avLst/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  <a:miter lim="800000"/>
                <a:headEnd type="arrow" w="lg" len="lg"/>
                <a:tailEnd type="none" w="lg" len="lg"/>
              </a:ln>
              <a:effectLst/>
            </p:spPr>
          </p:cxnSp>
          <p:pic>
            <p:nvPicPr>
              <p:cNvPr id="127" name="グラフィックス 126" descr="更新 単色塗りつぶし">
                <a:extLst>
                  <a:ext uri="{FF2B5EF4-FFF2-40B4-BE49-F238E27FC236}">
                    <a16:creationId xmlns:a16="http://schemas.microsoft.com/office/drawing/2014/main" id="{D8BB41C5-BFDA-AD8B-322F-FDD22C7B82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3021940" y="2242652"/>
                <a:ext cx="216000" cy="216000"/>
              </a:xfrm>
              <a:prstGeom prst="rect">
                <a:avLst/>
              </a:prstGeom>
            </p:spPr>
          </p:pic>
          <p:pic>
            <p:nvPicPr>
              <p:cNvPr id="128" name="グラフィックス 127" descr="歯車 1 つ 単色塗りつぶし">
                <a:extLst>
                  <a:ext uri="{FF2B5EF4-FFF2-40B4-BE49-F238E27FC236}">
                    <a16:creationId xmlns:a16="http://schemas.microsoft.com/office/drawing/2014/main" id="{18C9D8D1-B640-07E3-1A64-38AB3F60DEC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932893" y="2200123"/>
                <a:ext cx="288000" cy="288000"/>
              </a:xfrm>
              <a:prstGeom prst="rect">
                <a:avLst/>
              </a:prstGeom>
            </p:spPr>
          </p:pic>
          <p:pic>
            <p:nvPicPr>
              <p:cNvPr id="129" name="グラフィックス 128" descr="歯車 1 つ 単色塗りつぶし">
                <a:extLst>
                  <a:ext uri="{FF2B5EF4-FFF2-40B4-BE49-F238E27FC236}">
                    <a16:creationId xmlns:a16="http://schemas.microsoft.com/office/drawing/2014/main" id="{795E0BA8-5AAF-2CBE-4002-FDF28CF39FB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248806" y="2253222"/>
                <a:ext cx="180000" cy="180000"/>
              </a:xfrm>
              <a:prstGeom prst="rect">
                <a:avLst/>
              </a:prstGeom>
            </p:spPr>
          </p:pic>
          <p:pic>
            <p:nvPicPr>
              <p:cNvPr id="130" name="図 129">
                <a:extLst>
                  <a:ext uri="{FF2B5EF4-FFF2-40B4-BE49-F238E27FC236}">
                    <a16:creationId xmlns:a16="http://schemas.microsoft.com/office/drawing/2014/main" id="{1F61B5A2-C987-FDA4-DB68-A79004C5C14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703775" y="2189346"/>
                <a:ext cx="216496" cy="295222"/>
              </a:xfrm>
              <a:prstGeom prst="rect">
                <a:avLst/>
              </a:prstGeom>
            </p:spPr>
          </p:pic>
          <p:pic>
            <p:nvPicPr>
              <p:cNvPr id="131" name="図 130">
                <a:extLst>
                  <a:ext uri="{FF2B5EF4-FFF2-40B4-BE49-F238E27FC236}">
                    <a16:creationId xmlns:a16="http://schemas.microsoft.com/office/drawing/2014/main" id="{4A22D0A0-8E3C-C08C-F09F-F3566D233BB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452171" y="2184474"/>
                <a:ext cx="200212" cy="307826"/>
              </a:xfrm>
              <a:prstGeom prst="rect">
                <a:avLst/>
              </a:prstGeom>
            </p:spPr>
          </p:pic>
          <p:pic>
            <p:nvPicPr>
              <p:cNvPr id="132" name="図 131">
                <a:extLst>
                  <a:ext uri="{FF2B5EF4-FFF2-40B4-BE49-F238E27FC236}">
                    <a16:creationId xmlns:a16="http://schemas.microsoft.com/office/drawing/2014/main" id="{BF1A12DD-DD9F-8966-224F-10B2C61B890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172439" y="2178531"/>
                <a:ext cx="252301" cy="310330"/>
              </a:xfrm>
              <a:prstGeom prst="rect">
                <a:avLst/>
              </a:prstGeom>
            </p:spPr>
          </p:pic>
          <p:pic>
            <p:nvPicPr>
              <p:cNvPr id="133" name="グラフィックス 132" descr="ロック 単色塗りつぶし">
                <a:extLst>
                  <a:ext uri="{FF2B5EF4-FFF2-40B4-BE49-F238E27FC236}">
                    <a16:creationId xmlns:a16="http://schemas.microsoft.com/office/drawing/2014/main" id="{103AC20F-21AA-952E-144D-69A4BDE7E0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8891958" y="2200313"/>
                <a:ext cx="252000" cy="252000"/>
              </a:xfrm>
              <a:prstGeom prst="rect">
                <a:avLst/>
              </a:prstGeom>
            </p:spPr>
          </p:pic>
          <p:pic>
            <p:nvPicPr>
              <p:cNvPr id="134" name="図 133">
                <a:extLst>
                  <a:ext uri="{FF2B5EF4-FFF2-40B4-BE49-F238E27FC236}">
                    <a16:creationId xmlns:a16="http://schemas.microsoft.com/office/drawing/2014/main" id="{16DFBF10-D6A6-A096-5CEA-98C599B9BE5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737345" y="2244870"/>
                <a:ext cx="239682" cy="185960"/>
              </a:xfrm>
              <a:prstGeom prst="rect">
                <a:avLst/>
              </a:prstGeom>
            </p:spPr>
          </p:pic>
          <p:pic>
            <p:nvPicPr>
              <p:cNvPr id="135" name="図 134">
                <a:extLst>
                  <a:ext uri="{FF2B5EF4-FFF2-40B4-BE49-F238E27FC236}">
                    <a16:creationId xmlns:a16="http://schemas.microsoft.com/office/drawing/2014/main" id="{8F7C15F8-E982-6514-8433-5F70A6C716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4426283" y="2253746"/>
                <a:ext cx="373318" cy="177554"/>
              </a:xfrm>
              <a:prstGeom prst="rect">
                <a:avLst/>
              </a:prstGeom>
            </p:spPr>
          </p:pic>
          <p:pic>
            <p:nvPicPr>
              <p:cNvPr id="136" name="グラフィックス 135" descr="拡大鏡 単色塗りつぶし">
                <a:extLst>
                  <a:ext uri="{FF2B5EF4-FFF2-40B4-BE49-F238E27FC236}">
                    <a16:creationId xmlns:a16="http://schemas.microsoft.com/office/drawing/2014/main" id="{84BF830F-9841-7356-A6CB-6B3FA1A815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p:blipFill>
            <p:spPr>
              <a:xfrm>
                <a:off x="633844" y="3930591"/>
                <a:ext cx="252000" cy="252000"/>
              </a:xfrm>
              <a:prstGeom prst="rect">
                <a:avLst/>
              </a:prstGeom>
            </p:spPr>
          </p:pic>
        </p:grpSp>
        <p:pic>
          <p:nvPicPr>
            <p:cNvPr id="32" name="グラフィックス 31" descr="キャレットを左へ 単色塗りつぶし">
              <a:extLst>
                <a:ext uri="{FF2B5EF4-FFF2-40B4-BE49-F238E27FC236}">
                  <a16:creationId xmlns:a16="http://schemas.microsoft.com/office/drawing/2014/main" id="{C86148B5-807E-6D55-F2CE-2C39115D1B81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 flipH="1">
              <a:off x="8961540" y="5205549"/>
              <a:ext cx="222737" cy="222737"/>
            </a:xfrm>
            <a:prstGeom prst="rect">
              <a:avLst/>
            </a:prstGeom>
          </p:spPr>
        </p:pic>
        <p:pic>
          <p:nvPicPr>
            <p:cNvPr id="33" name="グラフィックス 32" descr="キャレットを下へ 単色塗りつぶし">
              <a:extLst>
                <a:ext uri="{FF2B5EF4-FFF2-40B4-BE49-F238E27FC236}">
                  <a16:creationId xmlns:a16="http://schemas.microsoft.com/office/drawing/2014/main" id="{A80B8022-4510-16C0-F6D0-7F3C7CF380A3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 flipH="1">
              <a:off x="8266809" y="5233628"/>
              <a:ext cx="222737" cy="222737"/>
            </a:xfrm>
            <a:prstGeom prst="rect">
              <a:avLst/>
            </a:prstGeom>
          </p:spPr>
        </p:pic>
        <p:pic>
          <p:nvPicPr>
            <p:cNvPr id="34" name="グラフィックス 33" descr="キャレットを上へ 単色塗りつぶし">
              <a:extLst>
                <a:ext uri="{FF2B5EF4-FFF2-40B4-BE49-F238E27FC236}">
                  <a16:creationId xmlns:a16="http://schemas.microsoft.com/office/drawing/2014/main" id="{161DE553-1954-33F3-E767-5B7F0938DFF9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p:blipFill>
          <p:spPr>
            <a:xfrm flipH="1">
              <a:off x="8251346" y="4922075"/>
              <a:ext cx="222737" cy="222737"/>
            </a:xfrm>
            <a:prstGeom prst="rect">
              <a:avLst/>
            </a:prstGeom>
          </p:spPr>
        </p:pic>
        <p:pic>
          <p:nvPicPr>
            <p:cNvPr id="35" name="グラフィックス 34" descr="キャレットを右へ 単色塗りつぶし">
              <a:extLst>
                <a:ext uri="{FF2B5EF4-FFF2-40B4-BE49-F238E27FC236}">
                  <a16:creationId xmlns:a16="http://schemas.microsoft.com/office/drawing/2014/main" id="{FE1980C4-391D-FC05-1D99-E01318ECDDE7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p:blipFill>
          <p:spPr>
            <a:xfrm flipH="1">
              <a:off x="7539197" y="5211411"/>
              <a:ext cx="222737" cy="222737"/>
            </a:xfrm>
            <a:prstGeom prst="rect">
              <a:avLst/>
            </a:prstGeom>
          </p:spPr>
        </p:pic>
        <p:sp>
          <p:nvSpPr>
            <p:cNvPr id="36" name="円弧 35">
              <a:extLst>
                <a:ext uri="{FF2B5EF4-FFF2-40B4-BE49-F238E27FC236}">
                  <a16:creationId xmlns:a16="http://schemas.microsoft.com/office/drawing/2014/main" id="{DAE988BF-E664-2174-2F37-0512AB64FEEE}"/>
                </a:ext>
              </a:extLst>
            </p:cNvPr>
            <p:cNvSpPr/>
            <p:nvPr/>
          </p:nvSpPr>
          <p:spPr>
            <a:xfrm>
              <a:off x="869674" y="2707183"/>
              <a:ext cx="108000" cy="252000"/>
            </a:xfrm>
            <a:prstGeom prst="arc">
              <a:avLst>
                <a:gd name="adj1" fmla="val 16200000"/>
                <a:gd name="adj2" fmla="val 5437363"/>
              </a:avLst>
            </a:prstGeom>
            <a:ln w="28575">
              <a:headEnd type="triangle" w="lg" len="sm"/>
              <a:tailEnd type="triangle" w="lg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タイトル 1">
            <a:extLst>
              <a:ext uri="{FF2B5EF4-FFF2-40B4-BE49-F238E27FC236}">
                <a16:creationId xmlns:a16="http://schemas.microsoft.com/office/drawing/2014/main" id="{F3AEA608-9825-43BD-93FE-1E1C9415C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ホームポジションをたしかめましょう</a:t>
            </a:r>
          </a:p>
        </p:txBody>
      </p:sp>
      <p:sp>
        <p:nvSpPr>
          <p:cNvPr id="18" name="コンテンツ プレースホルダー 2">
            <a:extLst>
              <a:ext uri="{FF2B5EF4-FFF2-40B4-BE49-F238E27FC236}">
                <a16:creationId xmlns:a16="http://schemas.microsoft.com/office/drawing/2014/main" id="{0CB08DED-6F60-4FB1-9160-AE26C00841CA}"/>
              </a:ext>
            </a:extLst>
          </p:cNvPr>
          <p:cNvSpPr txBox="1">
            <a:spLocks/>
          </p:cNvSpPr>
          <p:nvPr/>
        </p:nvSpPr>
        <p:spPr>
          <a:xfrm>
            <a:off x="253274" y="809552"/>
            <a:ext cx="9652726" cy="1010541"/>
          </a:xfrm>
          <a:prstGeom prst="rect">
            <a:avLst/>
          </a:prstGeom>
        </p:spPr>
        <p:txBody>
          <a:bodyPr/>
          <a:lstStyle>
            <a:lvl1pPr marL="211021" indent="-211021" algn="l" defTabSz="844083" rtl="0" eaLnBrk="1" latinLnBrk="0" hangingPunct="1">
              <a:lnSpc>
                <a:spcPct val="90000"/>
              </a:lnSpc>
              <a:spcBef>
                <a:spcPts val="923"/>
              </a:spcBef>
              <a:buFont typeface="Arial" panose="020B0604020202020204" pitchFamily="34" charset="0"/>
              <a:buChar char="•"/>
              <a:defRPr kumimoji="1"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3062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8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55103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7145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4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99186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4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21227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69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65310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87351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40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あ  い  う  え  お</a:t>
            </a:r>
            <a:r>
              <a:rPr lang="ja-JP" altLang="en-US" sz="2400">
                <a:latin typeface="メイリオ" panose="020B0604030504040204" pitchFamily="50" charset="-128"/>
                <a:ea typeface="メイリオ" panose="020B0604030504040204" pitchFamily="50" charset="-128"/>
              </a:rPr>
              <a:t>　を入力するためのキーと指をたしかめましょう。</a:t>
            </a: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C6E06858-18B1-42CD-BD35-EED34CB889ED}"/>
              </a:ext>
            </a:extLst>
          </p:cNvPr>
          <p:cNvGrpSpPr/>
          <p:nvPr/>
        </p:nvGrpSpPr>
        <p:grpSpPr>
          <a:xfrm>
            <a:off x="324852" y="1223074"/>
            <a:ext cx="2390012" cy="314761"/>
            <a:chOff x="872460" y="1537394"/>
            <a:chExt cx="2050137" cy="270000"/>
          </a:xfrm>
          <a:noFill/>
        </p:grpSpPr>
        <p:sp>
          <p:nvSpPr>
            <p:cNvPr id="20" name="角丸四角形 36">
              <a:extLst>
                <a:ext uri="{FF2B5EF4-FFF2-40B4-BE49-F238E27FC236}">
                  <a16:creationId xmlns:a16="http://schemas.microsoft.com/office/drawing/2014/main" id="{00DDF963-A8D5-4CB3-83F4-CADE4ED6CE17}"/>
                </a:ext>
              </a:extLst>
            </p:cNvPr>
            <p:cNvSpPr/>
            <p:nvPr/>
          </p:nvSpPr>
          <p:spPr>
            <a:xfrm>
              <a:off x="872460" y="1537394"/>
              <a:ext cx="270000" cy="270000"/>
            </a:xfrm>
            <a:prstGeom prst="roundRect">
              <a:avLst/>
            </a:prstGeom>
            <a:solidFill>
              <a:srgbClr val="83FDCC"/>
            </a:solidFill>
            <a:ln w="19050"/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0" tIns="0" rIns="0" bIns="0" rtlCol="0" anchor="ctr" anchorCtr="0"/>
            <a:lstStyle/>
            <a:p>
              <a:pPr algn="ctr" defTabSz="742927">
                <a:defRPr/>
              </a:pPr>
              <a:r>
                <a:rPr kumimoji="1" lang="en-US" altLang="ja-JP" sz="1517">
                  <a:solidFill>
                    <a:schemeClr val="tx1"/>
                  </a:solidFill>
                  <a:latin typeface="Verdana Pro" panose="020F0502020204030204" pitchFamily="34" charset="0"/>
                  <a:ea typeface="UD デジタル 教科書体 NK-B" panose="02020700000000000000" pitchFamily="18" charset="-128"/>
                </a:rPr>
                <a:t>a</a:t>
              </a:r>
            </a:p>
          </p:txBody>
        </p:sp>
        <p:sp>
          <p:nvSpPr>
            <p:cNvPr id="21" name="角丸四角形 36">
              <a:extLst>
                <a:ext uri="{FF2B5EF4-FFF2-40B4-BE49-F238E27FC236}">
                  <a16:creationId xmlns:a16="http://schemas.microsoft.com/office/drawing/2014/main" id="{0A18428E-243E-4B18-A559-78A8A613E4D3}"/>
                </a:ext>
              </a:extLst>
            </p:cNvPr>
            <p:cNvSpPr/>
            <p:nvPr/>
          </p:nvSpPr>
          <p:spPr>
            <a:xfrm>
              <a:off x="1317494" y="1537394"/>
              <a:ext cx="270000" cy="270000"/>
            </a:xfrm>
            <a:prstGeom prst="roundRect">
              <a:avLst/>
            </a:prstGeom>
            <a:solidFill>
              <a:srgbClr val="FFCCFF"/>
            </a:solidFill>
            <a:ln w="19050"/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0" tIns="0" rIns="0" bIns="0" rtlCol="0" anchor="ctr" anchorCtr="0"/>
            <a:lstStyle/>
            <a:p>
              <a:pPr algn="ctr" defTabSz="742927">
                <a:defRPr/>
              </a:pPr>
              <a:r>
                <a:rPr kumimoji="1" lang="en-US" altLang="ja-JP" sz="1517" err="1">
                  <a:solidFill>
                    <a:schemeClr val="tx1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i</a:t>
              </a:r>
              <a:endParaRPr kumimoji="1" lang="en-US" altLang="ja-JP" sz="1517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2" name="角丸四角形 36">
              <a:extLst>
                <a:ext uri="{FF2B5EF4-FFF2-40B4-BE49-F238E27FC236}">
                  <a16:creationId xmlns:a16="http://schemas.microsoft.com/office/drawing/2014/main" id="{D5141621-97C7-469C-821F-578BA2A6C811}"/>
                </a:ext>
              </a:extLst>
            </p:cNvPr>
            <p:cNvSpPr/>
            <p:nvPr/>
          </p:nvSpPr>
          <p:spPr>
            <a:xfrm>
              <a:off x="1762529" y="1537394"/>
              <a:ext cx="270000" cy="270000"/>
            </a:xfrm>
            <a:prstGeom prst="roundRect">
              <a:avLst/>
            </a:prstGeom>
            <a:solidFill>
              <a:srgbClr val="FFFFCC"/>
            </a:solidFill>
            <a:ln w="19050"/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0" tIns="0" rIns="0" bIns="0" rtlCol="0" anchor="ctr" anchorCtr="0"/>
            <a:lstStyle/>
            <a:p>
              <a:pPr algn="ctr" defTabSz="742927">
                <a:defRPr/>
              </a:pPr>
              <a:r>
                <a:rPr kumimoji="1" lang="en-US" altLang="ja-JP" sz="1517">
                  <a:solidFill>
                    <a:schemeClr val="tx1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u</a:t>
              </a:r>
            </a:p>
          </p:txBody>
        </p:sp>
        <p:sp>
          <p:nvSpPr>
            <p:cNvPr id="23" name="角丸四角形 36">
              <a:extLst>
                <a:ext uri="{FF2B5EF4-FFF2-40B4-BE49-F238E27FC236}">
                  <a16:creationId xmlns:a16="http://schemas.microsoft.com/office/drawing/2014/main" id="{E0DC9754-E4FB-4661-943E-1580AB6FC622}"/>
                </a:ext>
              </a:extLst>
            </p:cNvPr>
            <p:cNvSpPr/>
            <p:nvPr/>
          </p:nvSpPr>
          <p:spPr>
            <a:xfrm>
              <a:off x="2207563" y="1537394"/>
              <a:ext cx="270000" cy="270000"/>
            </a:xfrm>
            <a:prstGeom prst="roundRect">
              <a:avLst/>
            </a:prstGeom>
            <a:solidFill>
              <a:srgbClr val="FFCCFF"/>
            </a:solidFill>
            <a:ln w="19050"/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0" tIns="0" rIns="0" bIns="0" rtlCol="0" anchor="ctr" anchorCtr="0"/>
            <a:lstStyle/>
            <a:p>
              <a:pPr algn="ctr" defTabSz="742927">
                <a:defRPr/>
              </a:pPr>
              <a:r>
                <a:rPr kumimoji="1" lang="en-US" altLang="ja-JP" sz="1517">
                  <a:solidFill>
                    <a:schemeClr val="tx1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e</a:t>
              </a:r>
            </a:p>
          </p:txBody>
        </p:sp>
        <p:sp>
          <p:nvSpPr>
            <p:cNvPr id="24" name="角丸四角形 36">
              <a:extLst>
                <a:ext uri="{FF2B5EF4-FFF2-40B4-BE49-F238E27FC236}">
                  <a16:creationId xmlns:a16="http://schemas.microsoft.com/office/drawing/2014/main" id="{4F17E2A2-F54A-4724-B224-AEC91F3342B1}"/>
                </a:ext>
              </a:extLst>
            </p:cNvPr>
            <p:cNvSpPr/>
            <p:nvPr/>
          </p:nvSpPr>
          <p:spPr>
            <a:xfrm>
              <a:off x="2652597" y="1537394"/>
              <a:ext cx="270000" cy="270000"/>
            </a:xfrm>
            <a:prstGeom prst="roundRect">
              <a:avLst/>
            </a:prstGeom>
            <a:solidFill>
              <a:srgbClr val="83FDCC"/>
            </a:solidFill>
            <a:ln w="19050"/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0" tIns="0" rIns="0" bIns="0" rtlCol="0" anchor="ctr" anchorCtr="0"/>
            <a:lstStyle/>
            <a:p>
              <a:pPr algn="ctr" defTabSz="742927">
                <a:defRPr/>
              </a:pPr>
              <a:r>
                <a:rPr kumimoji="1" lang="en-US" altLang="ja-JP" sz="1517">
                  <a:solidFill>
                    <a:schemeClr val="tx1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o</a:t>
              </a: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A64214E2-5C86-18B6-7A52-947615324176}"/>
              </a:ext>
            </a:extLst>
          </p:cNvPr>
          <p:cNvGrpSpPr/>
          <p:nvPr/>
        </p:nvGrpSpPr>
        <p:grpSpPr>
          <a:xfrm>
            <a:off x="1890000" y="5139147"/>
            <a:ext cx="5439237" cy="1441933"/>
            <a:chOff x="1849090" y="4765791"/>
            <a:chExt cx="5439237" cy="1441933"/>
          </a:xfrm>
        </p:grpSpPr>
        <p:sp>
          <p:nvSpPr>
            <p:cNvPr id="6" name="フローチャート: 端子 5">
              <a:extLst>
                <a:ext uri="{FF2B5EF4-FFF2-40B4-BE49-F238E27FC236}">
                  <a16:creationId xmlns:a16="http://schemas.microsoft.com/office/drawing/2014/main" id="{8C69A3D9-1260-B25A-954F-4BFB88A2B360}"/>
                </a:ext>
              </a:extLst>
            </p:cNvPr>
            <p:cNvSpPr/>
            <p:nvPr/>
          </p:nvSpPr>
          <p:spPr>
            <a:xfrm rot="4692916" flipH="1">
              <a:off x="4601548" y="5554161"/>
              <a:ext cx="708521" cy="473534"/>
            </a:xfrm>
            <a:prstGeom prst="flowChartTerminator">
              <a:avLst/>
            </a:prstGeom>
            <a:solidFill>
              <a:srgbClr val="ED7D31">
                <a:lumMod val="20000"/>
                <a:lumOff val="80000"/>
              </a:srgbClr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7" name="フローチャート: 端子 6">
              <a:extLst>
                <a:ext uri="{FF2B5EF4-FFF2-40B4-BE49-F238E27FC236}">
                  <a16:creationId xmlns:a16="http://schemas.microsoft.com/office/drawing/2014/main" id="{8F93678E-555D-655E-0269-326E097547C1}"/>
                </a:ext>
              </a:extLst>
            </p:cNvPr>
            <p:cNvSpPr/>
            <p:nvPr/>
          </p:nvSpPr>
          <p:spPr>
            <a:xfrm rot="17505711">
              <a:off x="3712386" y="5554162"/>
              <a:ext cx="708521" cy="473534"/>
            </a:xfrm>
            <a:prstGeom prst="flowChartTerminator">
              <a:avLst/>
            </a:prstGeom>
            <a:solidFill>
              <a:srgbClr val="ED7D31">
                <a:lumMod val="20000"/>
                <a:lumOff val="80000"/>
              </a:srgbClr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8" name="フローチャート: 端子 7">
              <a:extLst>
                <a:ext uri="{FF2B5EF4-FFF2-40B4-BE49-F238E27FC236}">
                  <a16:creationId xmlns:a16="http://schemas.microsoft.com/office/drawing/2014/main" id="{01B00844-E3E5-2BCF-D9E6-5D48236A722A}"/>
                </a:ext>
              </a:extLst>
            </p:cNvPr>
            <p:cNvSpPr/>
            <p:nvPr/>
          </p:nvSpPr>
          <p:spPr>
            <a:xfrm rot="16200000">
              <a:off x="1886914" y="5231025"/>
              <a:ext cx="1404000" cy="473534"/>
            </a:xfrm>
            <a:prstGeom prst="flowChartTerminator">
              <a:avLst/>
            </a:prstGeom>
            <a:solidFill>
              <a:srgbClr val="CC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9" name="フローチャート: 端子 8">
              <a:extLst>
                <a:ext uri="{FF2B5EF4-FFF2-40B4-BE49-F238E27FC236}">
                  <a16:creationId xmlns:a16="http://schemas.microsoft.com/office/drawing/2014/main" id="{3E2B8498-F11C-B364-8E32-A90117C4A1E7}"/>
                </a:ext>
              </a:extLst>
            </p:cNvPr>
            <p:cNvSpPr/>
            <p:nvPr/>
          </p:nvSpPr>
          <p:spPr>
            <a:xfrm rot="16200000">
              <a:off x="6349560" y="5268058"/>
              <a:ext cx="1404000" cy="473534"/>
            </a:xfrm>
            <a:prstGeom prst="flowChartTerminator">
              <a:avLst/>
            </a:prstGeom>
            <a:solidFill>
              <a:srgbClr val="99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10" name="フローチャート: 端子 9">
              <a:extLst>
                <a:ext uri="{FF2B5EF4-FFF2-40B4-BE49-F238E27FC236}">
                  <a16:creationId xmlns:a16="http://schemas.microsoft.com/office/drawing/2014/main" id="{482CFBEF-0C4E-FBF9-4A5B-34D84FA45E08}"/>
                </a:ext>
              </a:extLst>
            </p:cNvPr>
            <p:cNvSpPr/>
            <p:nvPr/>
          </p:nvSpPr>
          <p:spPr>
            <a:xfrm rot="16200000">
              <a:off x="5813017" y="5264271"/>
              <a:ext cx="1404000" cy="473534"/>
            </a:xfrm>
            <a:prstGeom prst="flowChartTerminator">
              <a:avLst/>
            </a:prstGeom>
            <a:solidFill>
              <a:srgbClr val="CC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13" name="フローチャート: 端子 12">
              <a:extLst>
                <a:ext uri="{FF2B5EF4-FFF2-40B4-BE49-F238E27FC236}">
                  <a16:creationId xmlns:a16="http://schemas.microsoft.com/office/drawing/2014/main" id="{650DF7BD-A614-1AC3-36AF-17B0755561F4}"/>
                </a:ext>
              </a:extLst>
            </p:cNvPr>
            <p:cNvSpPr/>
            <p:nvPr/>
          </p:nvSpPr>
          <p:spPr>
            <a:xfrm rot="16200000">
              <a:off x="4727383" y="5252958"/>
              <a:ext cx="1404000" cy="473534"/>
            </a:xfrm>
            <a:prstGeom prst="flowChartTerminator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14" name="フローチャート: 端子 13">
              <a:extLst>
                <a:ext uri="{FF2B5EF4-FFF2-40B4-BE49-F238E27FC236}">
                  <a16:creationId xmlns:a16="http://schemas.microsoft.com/office/drawing/2014/main" id="{3E5E26EF-1527-AF9C-8F81-0810736913B8}"/>
                </a:ext>
              </a:extLst>
            </p:cNvPr>
            <p:cNvSpPr/>
            <p:nvPr/>
          </p:nvSpPr>
          <p:spPr>
            <a:xfrm rot="16200000">
              <a:off x="5254956" y="5268957"/>
              <a:ext cx="1404000" cy="473534"/>
            </a:xfrm>
            <a:prstGeom prst="flowChartTerminator">
              <a:avLst/>
            </a:prstGeom>
            <a:solidFill>
              <a:srgbClr val="FFD5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8" name="フローチャート: 端子 27">
              <a:extLst>
                <a:ext uri="{FF2B5EF4-FFF2-40B4-BE49-F238E27FC236}">
                  <a16:creationId xmlns:a16="http://schemas.microsoft.com/office/drawing/2014/main" id="{E755666D-30D1-378F-BD13-2708322C9251}"/>
                </a:ext>
              </a:extLst>
            </p:cNvPr>
            <p:cNvSpPr/>
            <p:nvPr/>
          </p:nvSpPr>
          <p:spPr>
            <a:xfrm rot="16200000">
              <a:off x="2409494" y="5231025"/>
              <a:ext cx="1404000" cy="473534"/>
            </a:xfrm>
            <a:prstGeom prst="flowChartTerminator">
              <a:avLst/>
            </a:prstGeom>
            <a:solidFill>
              <a:srgbClr val="FFD5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9" name="フローチャート: 端子 28">
              <a:extLst>
                <a:ext uri="{FF2B5EF4-FFF2-40B4-BE49-F238E27FC236}">
                  <a16:creationId xmlns:a16="http://schemas.microsoft.com/office/drawing/2014/main" id="{4D5B9DDF-3C32-1E97-492B-5FDA3BC71A9E}"/>
                </a:ext>
              </a:extLst>
            </p:cNvPr>
            <p:cNvSpPr/>
            <p:nvPr/>
          </p:nvSpPr>
          <p:spPr>
            <a:xfrm rot="16200000">
              <a:off x="2931010" y="5231025"/>
              <a:ext cx="1404000" cy="473534"/>
            </a:xfrm>
            <a:prstGeom prst="flowChartTerminator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0" name="フローチャート: 端子 29">
              <a:extLst>
                <a:ext uri="{FF2B5EF4-FFF2-40B4-BE49-F238E27FC236}">
                  <a16:creationId xmlns:a16="http://schemas.microsoft.com/office/drawing/2014/main" id="{1C1B48A1-02DC-5D1B-5407-E67C93C5EF54}"/>
                </a:ext>
              </a:extLst>
            </p:cNvPr>
            <p:cNvSpPr/>
            <p:nvPr/>
          </p:nvSpPr>
          <p:spPr>
            <a:xfrm rot="16200000">
              <a:off x="1383857" y="5231024"/>
              <a:ext cx="1404000" cy="473534"/>
            </a:xfrm>
            <a:prstGeom prst="flowChartTerminator">
              <a:avLst/>
            </a:prstGeom>
            <a:solidFill>
              <a:srgbClr val="99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</p:grpSp>
      <p:sp>
        <p:nvSpPr>
          <p:cNvPr id="145" name="フローチャート: 端子 144">
            <a:extLst>
              <a:ext uri="{FF2B5EF4-FFF2-40B4-BE49-F238E27FC236}">
                <a16:creationId xmlns:a16="http://schemas.microsoft.com/office/drawing/2014/main" id="{71C25ADD-C7BD-CC60-5C09-BF46A5AA62D1}"/>
              </a:ext>
            </a:extLst>
          </p:cNvPr>
          <p:cNvSpPr/>
          <p:nvPr/>
        </p:nvSpPr>
        <p:spPr>
          <a:xfrm>
            <a:off x="6080905" y="3033759"/>
            <a:ext cx="575911" cy="544248"/>
          </a:xfrm>
          <a:prstGeom prst="flowChartTerminator">
            <a:avLst/>
          </a:prstGeom>
          <a:solidFill>
            <a:schemeClr val="accent3">
              <a:lumMod val="75000"/>
              <a:alpha val="54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6" name="フローチャート: 端子 145">
            <a:extLst>
              <a:ext uri="{FF2B5EF4-FFF2-40B4-BE49-F238E27FC236}">
                <a16:creationId xmlns:a16="http://schemas.microsoft.com/office/drawing/2014/main" id="{9BA00A3A-172C-0331-D29C-92D9E6029C9F}"/>
              </a:ext>
            </a:extLst>
          </p:cNvPr>
          <p:cNvSpPr/>
          <p:nvPr/>
        </p:nvSpPr>
        <p:spPr>
          <a:xfrm>
            <a:off x="5504994" y="3033759"/>
            <a:ext cx="575911" cy="544248"/>
          </a:xfrm>
          <a:prstGeom prst="flowChartTerminator">
            <a:avLst/>
          </a:prstGeom>
          <a:solidFill>
            <a:schemeClr val="accent3">
              <a:lumMod val="75000"/>
              <a:alpha val="54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7" name="フローチャート: 端子 146">
            <a:extLst>
              <a:ext uri="{FF2B5EF4-FFF2-40B4-BE49-F238E27FC236}">
                <a16:creationId xmlns:a16="http://schemas.microsoft.com/office/drawing/2014/main" id="{DD453F59-FF4A-019D-B3C6-462E9FD62F30}"/>
              </a:ext>
            </a:extLst>
          </p:cNvPr>
          <p:cNvSpPr/>
          <p:nvPr/>
        </p:nvSpPr>
        <p:spPr>
          <a:xfrm>
            <a:off x="4920242" y="3033759"/>
            <a:ext cx="575911" cy="544248"/>
          </a:xfrm>
          <a:prstGeom prst="flowChartTerminator">
            <a:avLst/>
          </a:prstGeom>
          <a:solidFill>
            <a:schemeClr val="accent3">
              <a:lumMod val="75000"/>
              <a:alpha val="54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8" name="フローチャート: 端子 147">
            <a:extLst>
              <a:ext uri="{FF2B5EF4-FFF2-40B4-BE49-F238E27FC236}">
                <a16:creationId xmlns:a16="http://schemas.microsoft.com/office/drawing/2014/main" id="{BCE4C9AE-440D-D33A-16D3-4CDEAFF4F820}"/>
              </a:ext>
            </a:extLst>
          </p:cNvPr>
          <p:cNvSpPr/>
          <p:nvPr/>
        </p:nvSpPr>
        <p:spPr>
          <a:xfrm>
            <a:off x="2579582" y="3040825"/>
            <a:ext cx="575911" cy="544248"/>
          </a:xfrm>
          <a:prstGeom prst="flowChartTerminator">
            <a:avLst/>
          </a:prstGeom>
          <a:solidFill>
            <a:schemeClr val="accent3">
              <a:lumMod val="75000"/>
              <a:alpha val="54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9" name="フローチャート: 端子 148">
            <a:extLst>
              <a:ext uri="{FF2B5EF4-FFF2-40B4-BE49-F238E27FC236}">
                <a16:creationId xmlns:a16="http://schemas.microsoft.com/office/drawing/2014/main" id="{FCDCDE13-DF44-939E-CF89-E8FB9D95855E}"/>
              </a:ext>
            </a:extLst>
          </p:cNvPr>
          <p:cNvSpPr/>
          <p:nvPr/>
        </p:nvSpPr>
        <p:spPr>
          <a:xfrm>
            <a:off x="1543979" y="3613492"/>
            <a:ext cx="575911" cy="544248"/>
          </a:xfrm>
          <a:prstGeom prst="flowChartTerminator">
            <a:avLst/>
          </a:prstGeom>
          <a:solidFill>
            <a:schemeClr val="accent3">
              <a:lumMod val="75000"/>
              <a:alpha val="54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97FA9DD9-40DA-AF79-9CB2-939740302AA2}"/>
              </a:ext>
            </a:extLst>
          </p:cNvPr>
          <p:cNvGrpSpPr/>
          <p:nvPr/>
        </p:nvGrpSpPr>
        <p:grpSpPr>
          <a:xfrm>
            <a:off x="4036824" y="2452866"/>
            <a:ext cx="655765" cy="2340478"/>
            <a:chOff x="3881926" y="2347727"/>
            <a:chExt cx="655765" cy="2340478"/>
          </a:xfrm>
        </p:grpSpPr>
        <p:cxnSp>
          <p:nvCxnSpPr>
            <p:cNvPr id="151" name="直線コネクタ 150">
              <a:extLst>
                <a:ext uri="{FF2B5EF4-FFF2-40B4-BE49-F238E27FC236}">
                  <a16:creationId xmlns:a16="http://schemas.microsoft.com/office/drawing/2014/main" id="{F1E21A14-CB9C-50F0-FAEC-F71927DB6A02}"/>
                </a:ext>
              </a:extLst>
            </p:cNvPr>
            <p:cNvCxnSpPr>
              <a:cxnSpLocks/>
            </p:cNvCxnSpPr>
            <p:nvPr/>
          </p:nvCxnSpPr>
          <p:spPr>
            <a:xfrm>
              <a:off x="3919140" y="2347727"/>
              <a:ext cx="0" cy="555493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直線コネクタ 151">
              <a:extLst>
                <a:ext uri="{FF2B5EF4-FFF2-40B4-BE49-F238E27FC236}">
                  <a16:creationId xmlns:a16="http://schemas.microsoft.com/office/drawing/2014/main" id="{A88C475F-0C1D-D75D-6B78-A1E92B32666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881926" y="2903220"/>
              <a:ext cx="283674" cy="0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直線コネクタ 152">
              <a:extLst>
                <a:ext uri="{FF2B5EF4-FFF2-40B4-BE49-F238E27FC236}">
                  <a16:creationId xmlns:a16="http://schemas.microsoft.com/office/drawing/2014/main" id="{B0FBACEA-FD8A-74F6-A307-A962035581E5}"/>
                </a:ext>
              </a:extLst>
            </p:cNvPr>
            <p:cNvCxnSpPr>
              <a:cxnSpLocks/>
            </p:cNvCxnSpPr>
            <p:nvPr/>
          </p:nvCxnSpPr>
          <p:spPr>
            <a:xfrm>
              <a:off x="4157900" y="2868427"/>
              <a:ext cx="7700" cy="642815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直線コネクタ 153">
              <a:extLst>
                <a:ext uri="{FF2B5EF4-FFF2-40B4-BE49-F238E27FC236}">
                  <a16:creationId xmlns:a16="http://schemas.microsoft.com/office/drawing/2014/main" id="{A2444590-C621-13EC-8D64-AA2C632ED64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128789" y="3508702"/>
              <a:ext cx="204451" cy="2540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直線コネクタ 154">
              <a:extLst>
                <a:ext uri="{FF2B5EF4-FFF2-40B4-BE49-F238E27FC236}">
                  <a16:creationId xmlns:a16="http://schemas.microsoft.com/office/drawing/2014/main" id="{B9251A17-EA92-2177-6234-F44723231D30}"/>
                </a:ext>
              </a:extLst>
            </p:cNvPr>
            <p:cNvCxnSpPr>
              <a:cxnSpLocks/>
            </p:cNvCxnSpPr>
            <p:nvPr/>
          </p:nvCxnSpPr>
          <p:spPr>
            <a:xfrm>
              <a:off x="4295943" y="3529794"/>
              <a:ext cx="0" cy="596295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直線コネクタ 155">
              <a:extLst>
                <a:ext uri="{FF2B5EF4-FFF2-40B4-BE49-F238E27FC236}">
                  <a16:creationId xmlns:a16="http://schemas.microsoft.com/office/drawing/2014/main" id="{60EA8C12-83EE-7676-BB3F-8775311C308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333240" y="4090314"/>
              <a:ext cx="204451" cy="2540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直線コネクタ 156">
              <a:extLst>
                <a:ext uri="{FF2B5EF4-FFF2-40B4-BE49-F238E27FC236}">
                  <a16:creationId xmlns:a16="http://schemas.microsoft.com/office/drawing/2014/main" id="{8C540EAD-5F39-35E7-CD84-798CC7A0A297}"/>
                </a:ext>
              </a:extLst>
            </p:cNvPr>
            <p:cNvCxnSpPr>
              <a:cxnSpLocks/>
            </p:cNvCxnSpPr>
            <p:nvPr/>
          </p:nvCxnSpPr>
          <p:spPr>
            <a:xfrm>
              <a:off x="4519463" y="4053034"/>
              <a:ext cx="0" cy="635171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37523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図 19">
            <a:extLst>
              <a:ext uri="{FF2B5EF4-FFF2-40B4-BE49-F238E27FC236}">
                <a16:creationId xmlns:a16="http://schemas.microsoft.com/office/drawing/2014/main" id="{28F47A8D-2DC4-3684-6A7C-2A06C0AEE5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7200" y="2177477"/>
            <a:ext cx="8711361" cy="3546747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F0033CBF-9971-4FBB-BD72-4EB9ACE78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よく使うキーをたしかめましょう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44CE99DB-4831-4E76-A1B0-B8BC5F0080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BC3336-BF9A-4D6C-B9A8-3800C38E0479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sp>
        <p:nvSpPr>
          <p:cNvPr id="5" name="角丸四角形吹き出し 7">
            <a:extLst>
              <a:ext uri="{FF2B5EF4-FFF2-40B4-BE49-F238E27FC236}">
                <a16:creationId xmlns:a16="http://schemas.microsoft.com/office/drawing/2014/main" id="{E3193232-7EB7-47FA-97AF-997D64CB81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201" y="5564901"/>
            <a:ext cx="4186270" cy="1041071"/>
          </a:xfrm>
          <a:prstGeom prst="wedgeRoundRectCallout">
            <a:avLst>
              <a:gd name="adj1" fmla="val 37165"/>
              <a:gd name="adj2" fmla="val -76645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  <a:ln w="28575" cmpd="sng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40328" tIns="20164" rIns="40328" bIns="20164" numCol="1" anchor="ctr" anchorCtr="0" compatLnSpc="1">
            <a:prstTxWarp prst="textNoShape">
              <a:avLst/>
            </a:prstTxWarp>
            <a:spAutoFit/>
          </a:bodyPr>
          <a:lstStyle/>
          <a:p>
            <a:pPr defTabSz="7429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195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ja-JP" sz="195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スペースキー</a:t>
            </a:r>
          </a:p>
          <a:p>
            <a:pPr defTabSz="7429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95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ja-JP" sz="1950">
                <a:latin typeface="メイリオ" panose="020B0604030504040204" pitchFamily="50" charset="-128"/>
                <a:ea typeface="メイリオ" panose="020B0604030504040204" pitchFamily="50" charset="-128"/>
              </a:rPr>
              <a:t>空白を入れる　</a:t>
            </a:r>
            <a:endParaRPr lang="en-US" altLang="ja-JP" sz="195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defTabSz="7429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950">
                <a:latin typeface="メイリオ" panose="020B0604030504040204" pitchFamily="50" charset="-128"/>
                <a:ea typeface="メイリオ" panose="020B0604030504040204" pitchFamily="50" charset="-128"/>
              </a:rPr>
              <a:t>　漢字</a:t>
            </a:r>
            <a:r>
              <a:rPr lang="en-US" altLang="ja-JP" sz="195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1950">
                <a:latin typeface="メイリオ" panose="020B0604030504040204" pitchFamily="50" charset="-128"/>
                <a:ea typeface="メイリオ" panose="020B0604030504040204" pitchFamily="50" charset="-128"/>
              </a:rPr>
              <a:t>かんじ</a:t>
            </a:r>
            <a:r>
              <a:rPr lang="en-US" altLang="ja-JP" sz="195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1950">
                <a:latin typeface="メイリオ" panose="020B0604030504040204" pitchFamily="50" charset="-128"/>
                <a:ea typeface="メイリオ" panose="020B0604030504040204" pitchFamily="50" charset="-128"/>
              </a:rPr>
              <a:t>やカナなどにかえる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F21331E-BD8A-4EA2-B5D9-57FE1EAE3F41}"/>
              </a:ext>
            </a:extLst>
          </p:cNvPr>
          <p:cNvSpPr/>
          <p:nvPr/>
        </p:nvSpPr>
        <p:spPr>
          <a:xfrm>
            <a:off x="485545" y="2771785"/>
            <a:ext cx="482507" cy="48158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62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6B1F5524-1FC6-40C4-AEB6-77B77DB2828F}"/>
              </a:ext>
            </a:extLst>
          </p:cNvPr>
          <p:cNvSpPr/>
          <p:nvPr/>
        </p:nvSpPr>
        <p:spPr>
          <a:xfrm>
            <a:off x="8321422" y="2761112"/>
            <a:ext cx="482507" cy="48158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62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39282D2-3D92-40F7-B766-85A97ADBD9AD}"/>
              </a:ext>
            </a:extLst>
          </p:cNvPr>
          <p:cNvSpPr/>
          <p:nvPr/>
        </p:nvSpPr>
        <p:spPr>
          <a:xfrm>
            <a:off x="6576725" y="2798391"/>
            <a:ext cx="482507" cy="48158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62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62277B87-5FFF-4C61-BB06-6AC41217D0E3}"/>
              </a:ext>
            </a:extLst>
          </p:cNvPr>
          <p:cNvSpPr/>
          <p:nvPr/>
        </p:nvSpPr>
        <p:spPr>
          <a:xfrm>
            <a:off x="5517009" y="4433567"/>
            <a:ext cx="482507" cy="48158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62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D7FA5A88-726A-4E33-A486-FE13B72E767D}"/>
              </a:ext>
            </a:extLst>
          </p:cNvPr>
          <p:cNvSpPr/>
          <p:nvPr/>
        </p:nvSpPr>
        <p:spPr>
          <a:xfrm>
            <a:off x="6097887" y="4439452"/>
            <a:ext cx="482507" cy="48158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62"/>
          </a:p>
        </p:txBody>
      </p:sp>
      <p:sp>
        <p:nvSpPr>
          <p:cNvPr id="11" name="AutoShape 35">
            <a:extLst>
              <a:ext uri="{FF2B5EF4-FFF2-40B4-BE49-F238E27FC236}">
                <a16:creationId xmlns:a16="http://schemas.microsoft.com/office/drawing/2014/main" id="{8C0C519E-559D-439E-83C9-CB0862F750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614" y="1484638"/>
            <a:ext cx="2557456" cy="989993"/>
          </a:xfrm>
          <a:prstGeom prst="wedgeRoundRectCallout">
            <a:avLst>
              <a:gd name="adj1" fmla="val -32178"/>
              <a:gd name="adj2" fmla="val 94529"/>
              <a:gd name="adj3" fmla="val 16667"/>
            </a:avLst>
          </a:prstGeom>
          <a:solidFill>
            <a:srgbClr val="FFFFCD"/>
          </a:solidFill>
          <a:ln w="28575" cmpd="sng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40328" tIns="20164" rIns="40328" bIns="20164" numCol="1" anchor="ctr" anchorCtr="0" compatLnSpc="1">
            <a:prstTxWarp prst="textNoShape">
              <a:avLst/>
            </a:prstTxWarp>
            <a:spAutoFit/>
          </a:bodyPr>
          <a:lstStyle/>
          <a:p>
            <a:pPr defTabSz="7429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950">
                <a:solidFill>
                  <a:srgbClr val="FF0000"/>
                </a:solidFill>
                <a:latin typeface="メイリオ"/>
                <a:ea typeface="メイリオ"/>
              </a:rPr>
              <a:t>かな</a:t>
            </a:r>
            <a:r>
              <a:rPr lang="en-US" altLang="ja-JP" sz="1950">
                <a:solidFill>
                  <a:srgbClr val="FF0000"/>
                </a:solidFill>
                <a:latin typeface="メイリオ"/>
                <a:ea typeface="メイリオ"/>
              </a:rPr>
              <a:t>/</a:t>
            </a:r>
            <a:r>
              <a:rPr lang="ja-JP" altLang="en-US" sz="1950">
                <a:solidFill>
                  <a:srgbClr val="FF0000"/>
                </a:solidFill>
                <a:latin typeface="メイリオ"/>
                <a:ea typeface="メイリオ"/>
              </a:rPr>
              <a:t>英数キー</a:t>
            </a:r>
            <a:endParaRPr lang="en-US" altLang="ja-JP" sz="1950">
              <a:solidFill>
                <a:srgbClr val="FF0000"/>
              </a:solidFill>
              <a:latin typeface="メイリオ"/>
              <a:ea typeface="メイリオ"/>
            </a:endParaRPr>
          </a:p>
          <a:p>
            <a:pPr defTabSz="742927">
              <a:spcBef>
                <a:spcPct val="0"/>
              </a:spcBef>
              <a:spcAft>
                <a:spcPct val="0"/>
              </a:spcAft>
            </a:pPr>
            <a:r>
              <a:rPr lang="ja-JP">
                <a:latin typeface="メイリオ"/>
                <a:ea typeface="メイリオ"/>
              </a:rPr>
              <a:t>全角（日本語）と半角（英語）を切り</a:t>
            </a:r>
            <a:r>
              <a:rPr lang="ja-JP" altLang="en-US">
                <a:latin typeface="メイリオ"/>
                <a:ea typeface="メイリオ"/>
              </a:rPr>
              <a:t>か</a:t>
            </a:r>
            <a:r>
              <a:rPr lang="ja-JP">
                <a:latin typeface="メイリオ"/>
                <a:ea typeface="メイリオ"/>
              </a:rPr>
              <a:t>え</a:t>
            </a:r>
          </a:p>
        </p:txBody>
      </p:sp>
      <p:sp>
        <p:nvSpPr>
          <p:cNvPr id="12" name="AutoShape 35">
            <a:extLst>
              <a:ext uri="{FF2B5EF4-FFF2-40B4-BE49-F238E27FC236}">
                <a16:creationId xmlns:a16="http://schemas.microsoft.com/office/drawing/2014/main" id="{4528C014-6740-4C6F-BD06-1877F5372F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7024" y="1480307"/>
            <a:ext cx="3259749" cy="414021"/>
          </a:xfrm>
          <a:prstGeom prst="wedgeRoundRectCallout">
            <a:avLst>
              <a:gd name="adj1" fmla="val 61576"/>
              <a:gd name="adj2" fmla="val 296702"/>
              <a:gd name="adj3" fmla="val 16667"/>
            </a:avLst>
          </a:prstGeom>
          <a:solidFill>
            <a:srgbClr val="FFFFCD"/>
          </a:solidFill>
          <a:ln w="28575" cmpd="sng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40328" tIns="20164" rIns="40328" bIns="20164" numCol="1" anchor="ctr" anchorCtr="0" compatLnSpc="1">
            <a:prstTxWarp prst="textNoShape">
              <a:avLst/>
            </a:prstTxWarp>
            <a:spAutoFit/>
          </a:bodyPr>
          <a:lstStyle/>
          <a:p>
            <a:pPr defTabSz="7429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2167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1950">
                <a:latin typeface="メイリオ" panose="020B0604030504040204" pitchFamily="50" charset="-128"/>
                <a:ea typeface="メイリオ" panose="020B0604030504040204" pitchFamily="50" charset="-128"/>
              </a:rPr>
              <a:t>「</a:t>
            </a:r>
            <a:r>
              <a:rPr lang="ja-JP" altLang="en-US" sz="195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－</a:t>
            </a:r>
            <a:r>
              <a:rPr lang="ja-JP" altLang="en-US" sz="1950">
                <a:latin typeface="メイリオ" panose="020B0604030504040204" pitchFamily="50" charset="-128"/>
                <a:ea typeface="メイリオ" panose="020B0604030504040204" pitchFamily="50" charset="-128"/>
              </a:rPr>
              <a:t>」（長音）のばすとき</a:t>
            </a:r>
          </a:p>
        </p:txBody>
      </p:sp>
      <p:sp>
        <p:nvSpPr>
          <p:cNvPr id="13" name="AutoShape 34">
            <a:extLst>
              <a:ext uri="{FF2B5EF4-FFF2-40B4-BE49-F238E27FC236}">
                <a16:creationId xmlns:a16="http://schemas.microsoft.com/office/drawing/2014/main" id="{CFEC4F15-40BA-4852-858D-03AB876909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39141" y="1485953"/>
            <a:ext cx="3339877" cy="709066"/>
          </a:xfrm>
          <a:prstGeom prst="wedgeRoundRectCallout">
            <a:avLst>
              <a:gd name="adj1" fmla="val 17307"/>
              <a:gd name="adj2" fmla="val 146593"/>
              <a:gd name="adj3" fmla="val 16667"/>
            </a:avLst>
          </a:prstGeom>
          <a:solidFill>
            <a:srgbClr val="FFFFCD"/>
          </a:solidFill>
          <a:ln w="28575" cmpd="sng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40328" tIns="20164" rIns="40328" bIns="20164" numCol="1" anchor="ctr" anchorCtr="0" compatLnSpc="1">
            <a:prstTxWarp prst="textNoShape">
              <a:avLst/>
            </a:prstTxWarp>
            <a:spAutoFit/>
          </a:bodyPr>
          <a:lstStyle>
            <a:lvl1pPr indent="133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742927"/>
            <a:r>
              <a:rPr lang="ja-JP" altLang="ja-JP" sz="195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バックスペースキー</a:t>
            </a:r>
            <a:endParaRPr lang="en-US" altLang="ja-JP" sz="195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defTabSz="742927"/>
            <a:r>
              <a:rPr lang="ja-JP" altLang="ja-JP" sz="1950">
                <a:latin typeface="メイリオ" panose="020B0604030504040204" pitchFamily="50" charset="-128"/>
                <a:ea typeface="メイリオ" panose="020B0604030504040204" pitchFamily="50" charset="-128"/>
              </a:rPr>
              <a:t>一文字ずつもどって消す</a:t>
            </a:r>
          </a:p>
        </p:txBody>
      </p:sp>
      <p:sp>
        <p:nvSpPr>
          <p:cNvPr id="14" name="AutoShape 35">
            <a:extLst>
              <a:ext uri="{FF2B5EF4-FFF2-40B4-BE49-F238E27FC236}">
                <a16:creationId xmlns:a16="http://schemas.microsoft.com/office/drawing/2014/main" id="{FFD0A96F-7574-462B-B976-B6A4B0BFEC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3471" y="5566585"/>
            <a:ext cx="2053254" cy="414021"/>
          </a:xfrm>
          <a:prstGeom prst="wedgeRoundRectCallout">
            <a:avLst>
              <a:gd name="adj1" fmla="val 10657"/>
              <a:gd name="adj2" fmla="val -235219"/>
              <a:gd name="adj3" fmla="val 16667"/>
            </a:avLst>
          </a:prstGeom>
          <a:solidFill>
            <a:srgbClr val="FFFFCD"/>
          </a:solidFill>
          <a:ln w="28575" cmpd="sng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40328" tIns="20164" rIns="40328" bIns="20164" numCol="1" anchor="ctr" anchorCtr="0" compatLnSpc="1">
            <a:prstTxWarp prst="textNoShape">
              <a:avLst/>
            </a:prstTxWarp>
            <a:spAutoFit/>
          </a:bodyPr>
          <a:lstStyle/>
          <a:p>
            <a:pPr defTabSz="7429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2167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1950">
                <a:latin typeface="メイリオ" panose="020B0604030504040204" pitchFamily="50" charset="-128"/>
                <a:ea typeface="メイリオ" panose="020B0604030504040204" pitchFamily="50" charset="-128"/>
              </a:rPr>
              <a:t>「</a:t>
            </a:r>
            <a:r>
              <a:rPr lang="ja-JP" altLang="en-US" sz="195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、</a:t>
            </a:r>
            <a:r>
              <a:rPr lang="ja-JP" altLang="en-US" sz="1950">
                <a:latin typeface="メイリオ" panose="020B0604030504040204" pitchFamily="50" charset="-128"/>
                <a:ea typeface="メイリオ" panose="020B0604030504040204" pitchFamily="50" charset="-128"/>
              </a:rPr>
              <a:t>」（読点）</a:t>
            </a:r>
          </a:p>
        </p:txBody>
      </p:sp>
      <p:sp>
        <p:nvSpPr>
          <p:cNvPr id="15" name="AutoShape 35">
            <a:extLst>
              <a:ext uri="{FF2B5EF4-FFF2-40B4-BE49-F238E27FC236}">
                <a16:creationId xmlns:a16="http://schemas.microsoft.com/office/drawing/2014/main" id="{76D3E0DF-2DA3-451B-96AA-365212C3E8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70741" y="5564901"/>
            <a:ext cx="2133188" cy="414021"/>
          </a:xfrm>
          <a:prstGeom prst="wedgeRoundRectCallout">
            <a:avLst>
              <a:gd name="adj1" fmla="val -65925"/>
              <a:gd name="adj2" fmla="val -239244"/>
              <a:gd name="adj3" fmla="val 16667"/>
            </a:avLst>
          </a:prstGeom>
          <a:solidFill>
            <a:srgbClr val="FFFFCD"/>
          </a:solidFill>
          <a:ln w="28575" cmpd="sng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40328" tIns="20164" rIns="40328" bIns="20164" numCol="1" anchor="ctr" anchorCtr="0" compatLnSpc="1">
            <a:prstTxWarp prst="textNoShape">
              <a:avLst/>
            </a:prstTxWarp>
            <a:spAutoFit/>
          </a:bodyPr>
          <a:lstStyle/>
          <a:p>
            <a:pPr defTabSz="7429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2167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1950">
                <a:latin typeface="メイリオ" panose="020B0604030504040204" pitchFamily="50" charset="-128"/>
                <a:ea typeface="メイリオ" panose="020B0604030504040204" pitchFamily="50" charset="-128"/>
              </a:rPr>
              <a:t>「</a:t>
            </a:r>
            <a:r>
              <a:rPr lang="ja-JP" altLang="en-US" sz="195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r>
              <a:rPr lang="ja-JP" altLang="en-US" sz="1950">
                <a:latin typeface="メイリオ" panose="020B0604030504040204" pitchFamily="50" charset="-128"/>
                <a:ea typeface="メイリオ" panose="020B0604030504040204" pitchFamily="50" charset="-128"/>
              </a:rPr>
              <a:t>」（句点）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9CCCA8F0-C4FA-4164-8971-FA219013BA4B}"/>
              </a:ext>
            </a:extLst>
          </p:cNvPr>
          <p:cNvSpPr/>
          <p:nvPr/>
        </p:nvSpPr>
        <p:spPr>
          <a:xfrm>
            <a:off x="536493" y="4433568"/>
            <a:ext cx="1053849" cy="52019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62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E7599C99-CE6A-4560-92ED-EAAECBEBC9C5}"/>
              </a:ext>
            </a:extLst>
          </p:cNvPr>
          <p:cNvSpPr/>
          <p:nvPr/>
        </p:nvSpPr>
        <p:spPr>
          <a:xfrm>
            <a:off x="8025878" y="3331212"/>
            <a:ext cx="768179" cy="97698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62"/>
          </a:p>
        </p:txBody>
      </p:sp>
      <p:sp>
        <p:nvSpPr>
          <p:cNvPr id="18" name="AutoShape 2">
            <a:extLst>
              <a:ext uri="{FF2B5EF4-FFF2-40B4-BE49-F238E27FC236}">
                <a16:creationId xmlns:a16="http://schemas.microsoft.com/office/drawing/2014/main" id="{1D29CD75-0D38-4FF9-9020-162EAF4C86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04690" y="4386046"/>
            <a:ext cx="2031543" cy="1078032"/>
          </a:xfrm>
          <a:prstGeom prst="wedgeRoundRectCallout">
            <a:avLst>
              <a:gd name="adj1" fmla="val 6040"/>
              <a:gd name="adj2" fmla="val -73923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  <a:ln w="28575" cmpd="sng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40328" tIns="20164" rIns="40328" bIns="20164" numCol="1" anchor="ctr" anchorCtr="0" compatLnSpc="1">
            <a:prstTxWarp prst="textNoShape">
              <a:avLst/>
            </a:prstTxWarp>
            <a:spAutoFit/>
          </a:bodyPr>
          <a:lstStyle/>
          <a:p>
            <a:pPr defTabSz="7429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2167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ja-JP" sz="195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エンターキー</a:t>
            </a:r>
          </a:p>
          <a:p>
            <a:pPr defTabSz="7429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ja-JP" sz="1950">
                <a:latin typeface="メイリオ" panose="020B0604030504040204" pitchFamily="50" charset="-128"/>
                <a:ea typeface="メイリオ" panose="020B0604030504040204" pitchFamily="50" charset="-128"/>
              </a:rPr>
              <a:t>文字を</a:t>
            </a:r>
            <a:r>
              <a:rPr lang="ja-JP" altLang="en-US" sz="1950">
                <a:latin typeface="メイリオ" panose="020B0604030504040204" pitchFamily="50" charset="-128"/>
                <a:ea typeface="メイリオ" panose="020B0604030504040204" pitchFamily="50" charset="-128"/>
              </a:rPr>
              <a:t>確定する　</a:t>
            </a:r>
            <a:endParaRPr lang="en-US" altLang="ja-JP" sz="195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defTabSz="7429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950">
                <a:latin typeface="メイリオ" panose="020B0604030504040204" pitchFamily="50" charset="-128"/>
                <a:ea typeface="メイリオ" panose="020B0604030504040204" pitchFamily="50" charset="-128"/>
              </a:rPr>
              <a:t>改行する</a:t>
            </a:r>
          </a:p>
        </p:txBody>
      </p:sp>
      <p:sp>
        <p:nvSpPr>
          <p:cNvPr id="19" name="AutoShape 35">
            <a:extLst>
              <a:ext uri="{FF2B5EF4-FFF2-40B4-BE49-F238E27FC236}">
                <a16:creationId xmlns:a16="http://schemas.microsoft.com/office/drawing/2014/main" id="{34781438-2283-40C5-8193-B37DE5E88A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7614" y="3418931"/>
            <a:ext cx="4186269" cy="709066"/>
          </a:xfrm>
          <a:prstGeom prst="wedgeRoundRectCallout">
            <a:avLst>
              <a:gd name="adj1" fmla="val -54480"/>
              <a:gd name="adj2" fmla="val 119182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  <a:ln w="28575" cmpd="sng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40328" tIns="20164" rIns="40328" bIns="20164" numCol="1" anchor="ctr" anchorCtr="0" compatLnSpc="1">
            <a:prstTxWarp prst="textNoShape">
              <a:avLst/>
            </a:prstTxWarp>
            <a:spAutoFit/>
          </a:bodyPr>
          <a:lstStyle/>
          <a:p>
            <a:pPr defTabSz="7429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950">
                <a:latin typeface="メイリオ" panose="020B0604030504040204" pitchFamily="50" charset="-128"/>
                <a:ea typeface="メイリオ" panose="020B0604030504040204" pitchFamily="50" charset="-128"/>
              </a:rPr>
              <a:t>「？」「！」は「</a:t>
            </a:r>
            <a:r>
              <a:rPr lang="ja-JP" altLang="en-US" sz="195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↑</a:t>
            </a:r>
            <a:r>
              <a:rPr lang="ja-JP" altLang="en-US" sz="1950">
                <a:latin typeface="メイリオ" panose="020B0604030504040204" pitchFamily="50" charset="-128"/>
                <a:ea typeface="メイリオ" panose="020B0604030504040204" pitchFamily="50" charset="-128"/>
              </a:rPr>
              <a:t>」（シフト）を</a:t>
            </a:r>
            <a:endParaRPr lang="en-US" altLang="ja-JP" sz="195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defTabSz="7429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950">
                <a:latin typeface="メイリオ" panose="020B0604030504040204" pitchFamily="50" charset="-128"/>
                <a:ea typeface="メイリオ" panose="020B0604030504040204" pitchFamily="50" charset="-128"/>
              </a:rPr>
              <a:t>おしながらおす</a:t>
            </a:r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BF40FD3F-939B-1328-FADF-BC05123B6C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665" y="617642"/>
            <a:ext cx="883897" cy="827478"/>
          </a:xfrm>
          <a:prstGeom prst="rect">
            <a:avLst/>
          </a:prstGeom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83CD989D-4BB4-1E64-8342-72E5E884862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819" t="13027" r="15980"/>
          <a:stretch/>
        </p:blipFill>
        <p:spPr>
          <a:xfrm>
            <a:off x="4028303" y="716882"/>
            <a:ext cx="766119" cy="739801"/>
          </a:xfrm>
          <a:prstGeom prst="rect">
            <a:avLst/>
          </a:prstGeom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134FB8F4-2A56-D5C1-EA5F-E395A33B77C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4110"/>
          <a:stretch/>
        </p:blipFill>
        <p:spPr>
          <a:xfrm>
            <a:off x="7492758" y="637005"/>
            <a:ext cx="883896" cy="829909"/>
          </a:xfrm>
          <a:prstGeom prst="rect">
            <a:avLst/>
          </a:prstGeom>
        </p:spPr>
      </p:pic>
      <p:pic>
        <p:nvPicPr>
          <p:cNvPr id="30" name="図 29">
            <a:extLst>
              <a:ext uri="{FF2B5EF4-FFF2-40B4-BE49-F238E27FC236}">
                <a16:creationId xmlns:a16="http://schemas.microsoft.com/office/drawing/2014/main" id="{FFA4C98A-8659-B6A9-4536-693A89F172CC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7698" r="55173" b="6181"/>
          <a:stretch/>
        </p:blipFill>
        <p:spPr>
          <a:xfrm>
            <a:off x="5339067" y="6060651"/>
            <a:ext cx="660449" cy="668535"/>
          </a:xfrm>
          <a:prstGeom prst="rect">
            <a:avLst/>
          </a:prstGeom>
        </p:spPr>
      </p:pic>
      <p:pic>
        <p:nvPicPr>
          <p:cNvPr id="31" name="図 30">
            <a:extLst>
              <a:ext uri="{FF2B5EF4-FFF2-40B4-BE49-F238E27FC236}">
                <a16:creationId xmlns:a16="http://schemas.microsoft.com/office/drawing/2014/main" id="{7D37BFD8-D350-29EE-E20A-9E423C999CFB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45463" t="7155" r="6802" b="4150"/>
          <a:stretch/>
        </p:blipFill>
        <p:spPr>
          <a:xfrm>
            <a:off x="7451288" y="6056776"/>
            <a:ext cx="682888" cy="668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3146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E738E7-6628-4E0C-91A9-3A288E317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タイピング練習サイト：ホームポジションの確認</a:t>
            </a:r>
          </a:p>
        </p:txBody>
      </p:sp>
      <p:sp>
        <p:nvSpPr>
          <p:cNvPr id="12" name="コンテンツ プレースホルダー 2">
            <a:extLst>
              <a:ext uri="{FF2B5EF4-FFF2-40B4-BE49-F238E27FC236}">
                <a16:creationId xmlns:a16="http://schemas.microsoft.com/office/drawing/2014/main" id="{7101D30B-94F5-4642-BA88-CCF2C95211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8257" y="878979"/>
            <a:ext cx="7889483" cy="612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マナビジョン　タイピング練習　ホームポジション</a:t>
            </a: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コンテンツ プレースホルダー 2">
            <a:extLst>
              <a:ext uri="{FF2B5EF4-FFF2-40B4-BE49-F238E27FC236}">
                <a16:creationId xmlns:a16="http://schemas.microsoft.com/office/drawing/2014/main" id="{8C714E75-25A8-490B-AD32-8D3E4954EDBB}"/>
              </a:ext>
            </a:extLst>
          </p:cNvPr>
          <p:cNvSpPr txBox="1">
            <a:spLocks/>
          </p:cNvSpPr>
          <p:nvPr/>
        </p:nvSpPr>
        <p:spPr>
          <a:xfrm>
            <a:off x="1108742" y="5428965"/>
            <a:ext cx="7889483" cy="110011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11021" indent="-211021" algn="l" defTabSz="844083" rtl="0" eaLnBrk="1" latinLnBrk="0" hangingPunct="1">
              <a:lnSpc>
                <a:spcPct val="90000"/>
              </a:lnSpc>
              <a:spcBef>
                <a:spcPts val="923"/>
              </a:spcBef>
              <a:buFont typeface="Arial" panose="020B0604020202020204" pitchFamily="34" charset="0"/>
              <a:buChar char="•"/>
              <a:defRPr kumimoji="1" sz="25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3062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55103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8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7145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99186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21227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69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65310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87351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  <a:hlinkClick r:id="rId2"/>
              </a:rPr>
              <a:t>https://manabi-gakushu.benesse.ne.jp/gakushu/typing/homeposition.html</a:t>
            </a: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 algn="r">
              <a:buNone/>
            </a:pP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〈</a:t>
            </a:r>
            <a:r>
              <a:rPr lang="ja-JP" altLang="en-US" sz="1600">
                <a:latin typeface="メイリオ" panose="020B0604030504040204" pitchFamily="50" charset="-128"/>
                <a:ea typeface="メイリオ" panose="020B0604030504040204" pitchFamily="50" charset="-128"/>
              </a:rPr>
              <a:t>ベネッセコーポレーション</a:t>
            </a: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〉</a:t>
            </a:r>
          </a:p>
          <a:p>
            <a:pPr marL="0" indent="0">
              <a:buNone/>
            </a:pP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7D687728-6EEB-AB51-0901-6E3B69FB0D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6617" y="1184979"/>
            <a:ext cx="4212761" cy="4212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6789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E738E7-6628-4E0C-91A9-3A288E317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タイピング練習サイト：ホームポジションを覚えたら</a:t>
            </a:r>
          </a:p>
        </p:txBody>
      </p:sp>
      <p:sp>
        <p:nvSpPr>
          <p:cNvPr id="12" name="コンテンツ プレースホルダー 2">
            <a:extLst>
              <a:ext uri="{FF2B5EF4-FFF2-40B4-BE49-F238E27FC236}">
                <a16:creationId xmlns:a16="http://schemas.microsoft.com/office/drawing/2014/main" id="{7101D30B-94F5-4642-BA88-CCF2C95211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8257" y="878979"/>
            <a:ext cx="7889483" cy="612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altLang="ja-JP">
                <a:latin typeface="メイリオ" panose="020B0604030504040204" pitchFamily="50" charset="-128"/>
                <a:ea typeface="メイリオ" panose="020B0604030504040204" pitchFamily="50" charset="-128"/>
              </a:rPr>
              <a:t>P</a:t>
            </a: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プラスジュニア　タイピング練習</a:t>
            </a: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コンテンツ プレースホルダー 2">
            <a:extLst>
              <a:ext uri="{FF2B5EF4-FFF2-40B4-BE49-F238E27FC236}">
                <a16:creationId xmlns:a16="http://schemas.microsoft.com/office/drawing/2014/main" id="{8C714E75-25A8-490B-AD32-8D3E4954EDBB}"/>
              </a:ext>
            </a:extLst>
          </p:cNvPr>
          <p:cNvSpPr txBox="1">
            <a:spLocks/>
          </p:cNvSpPr>
          <p:nvPr/>
        </p:nvSpPr>
        <p:spPr>
          <a:xfrm>
            <a:off x="413886" y="5421885"/>
            <a:ext cx="8797491" cy="110011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11021" indent="-211021" algn="l" defTabSz="844083" rtl="0" eaLnBrk="1" latinLnBrk="0" hangingPunct="1">
              <a:lnSpc>
                <a:spcPct val="90000"/>
              </a:lnSpc>
              <a:spcBef>
                <a:spcPts val="923"/>
              </a:spcBef>
              <a:buFont typeface="Arial" panose="020B0604020202020204" pitchFamily="34" charset="0"/>
              <a:buChar char="•"/>
              <a:defRPr kumimoji="1" sz="25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3062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55103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8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7145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99186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21227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69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65310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87351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  <a:hlinkClick r:id="rId2"/>
              </a:rPr>
              <a:t>https://p-series.benesse.ne.jp/typing_data/PkenPlusJunior.html</a:t>
            </a: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 algn="r">
              <a:buNone/>
            </a:pP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〈</a:t>
            </a:r>
            <a:r>
              <a:rPr lang="ja-JP" altLang="en-US" sz="1600">
                <a:latin typeface="メイリオ" panose="020B0604030504040204" pitchFamily="50" charset="-128"/>
                <a:ea typeface="メイリオ" panose="020B0604030504040204" pitchFamily="50" charset="-128"/>
              </a:rPr>
              <a:t>ベネッセコーポレーション</a:t>
            </a: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〉</a:t>
            </a:r>
          </a:p>
          <a:p>
            <a:pPr marL="0" indent="0" algn="ctr">
              <a:buNone/>
            </a:pP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BBD5BE98-9982-E88D-BFDB-B105BF4BB1A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528" t="7139" r="4994" b="5035"/>
          <a:stretch/>
        </p:blipFill>
        <p:spPr>
          <a:xfrm>
            <a:off x="3089709" y="1490979"/>
            <a:ext cx="3792354" cy="3764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0632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E738E7-6628-4E0C-91A9-3A288E317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タイピング練習サイト：もっと上達をめざして</a:t>
            </a:r>
          </a:p>
        </p:txBody>
      </p:sp>
      <p:sp>
        <p:nvSpPr>
          <p:cNvPr id="12" name="コンテンツ プレースホルダー 2">
            <a:extLst>
              <a:ext uri="{FF2B5EF4-FFF2-40B4-BE49-F238E27FC236}">
                <a16:creationId xmlns:a16="http://schemas.microsoft.com/office/drawing/2014/main" id="{7101D30B-94F5-4642-BA88-CCF2C95211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8257" y="878979"/>
            <a:ext cx="7889483" cy="612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マナビジョン　タイピング練習　日本語入力</a:t>
            </a: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コンテンツ プレースホルダー 2">
            <a:extLst>
              <a:ext uri="{FF2B5EF4-FFF2-40B4-BE49-F238E27FC236}">
                <a16:creationId xmlns:a16="http://schemas.microsoft.com/office/drawing/2014/main" id="{8C714E75-25A8-490B-AD32-8D3E4954EDBB}"/>
              </a:ext>
            </a:extLst>
          </p:cNvPr>
          <p:cNvSpPr txBox="1">
            <a:spLocks/>
          </p:cNvSpPr>
          <p:nvPr/>
        </p:nvSpPr>
        <p:spPr>
          <a:xfrm>
            <a:off x="413886" y="5421885"/>
            <a:ext cx="8797491" cy="110011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11021" indent="-211021" algn="l" defTabSz="844083" rtl="0" eaLnBrk="1" latinLnBrk="0" hangingPunct="1">
              <a:lnSpc>
                <a:spcPct val="90000"/>
              </a:lnSpc>
              <a:spcBef>
                <a:spcPts val="923"/>
              </a:spcBef>
              <a:buFont typeface="Arial" panose="020B0604020202020204" pitchFamily="34" charset="0"/>
              <a:buChar char="•"/>
              <a:defRPr kumimoji="1" sz="25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3062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55103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8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7145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99186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21227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69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65310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87351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  <a:hlinkClick r:id="rId2"/>
              </a:rPr>
              <a:t>https://manabi-gakushu.benesse.ne.jp/gakushu/typing/nihongonyuryoku.html</a:t>
            </a: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 algn="r">
              <a:buNone/>
            </a:pP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〈</a:t>
            </a:r>
            <a:r>
              <a:rPr lang="ja-JP" altLang="en-US" sz="1600">
                <a:latin typeface="メイリオ" panose="020B0604030504040204" pitchFamily="50" charset="-128"/>
                <a:ea typeface="メイリオ" panose="020B0604030504040204" pitchFamily="50" charset="-128"/>
              </a:rPr>
              <a:t>ベネッセコーポレーション</a:t>
            </a: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〉</a:t>
            </a:r>
          </a:p>
          <a:p>
            <a:pPr marL="0" indent="0" algn="ctr">
              <a:buNone/>
            </a:pP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948F398B-49C7-97D2-3416-4A55B6F1B3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5664" y="1317724"/>
            <a:ext cx="4014672" cy="4014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9318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E738E7-6628-4E0C-91A9-3A288E317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2400">
                <a:latin typeface="メイリオ" panose="020B0604030504040204" pitchFamily="50" charset="-128"/>
                <a:ea typeface="メイリオ" panose="020B0604030504040204" pitchFamily="50" charset="-128"/>
              </a:rPr>
              <a:t>（参考）</a:t>
            </a:r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ローマ字表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781A89EE-D076-1D10-D151-7D0CE41EC3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19930"/>
            <a:ext cx="9906000" cy="475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0982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4">
      <a:majorFont>
        <a:latin typeface="UD デジタル 教科書体 NK-R"/>
        <a:ea typeface="UD Digi Kyokasho NK-R"/>
        <a:cs typeface=""/>
      </a:majorFont>
      <a:minorFont>
        <a:latin typeface="UD デジタル 教科書体 NK-R"/>
        <a:ea typeface="UD Digi Kyokasho NK-R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1FF9A808-9836-4847-B8EB-04D4756B9A5A}"/>
</file>

<file path=customXml/itemProps2.xml><?xml version="1.0" encoding="utf-8"?>
<ds:datastoreItem xmlns:ds="http://schemas.openxmlformats.org/officeDocument/2006/customXml" ds:itemID="{8A59944F-EC49-47B8-ADEB-66CD8E265E01}"/>
</file>

<file path=customXml/itemProps3.xml><?xml version="1.0" encoding="utf-8"?>
<ds:datastoreItem xmlns:ds="http://schemas.openxmlformats.org/officeDocument/2006/customXml" ds:itemID="{E76EB160-8DAB-46C4-8F4E-F34BF30D8BFD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503</Words>
  <Application>Microsoft Office PowerPoint</Application>
  <PresentationFormat>A4 210 x 297 mm</PresentationFormat>
  <Paragraphs>219</Paragraphs>
  <Slides>8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7" baseType="lpstr">
      <vt:lpstr>UD デジタル 教科書体 NK-B</vt:lpstr>
      <vt:lpstr>UD デジタル 教科書体 NP-B</vt:lpstr>
      <vt:lpstr>メイリオ</vt:lpstr>
      <vt:lpstr>游ゴシック</vt:lpstr>
      <vt:lpstr>Arial</vt:lpstr>
      <vt:lpstr>Arial Black</vt:lpstr>
      <vt:lpstr>Verdana</vt:lpstr>
      <vt:lpstr>Verdana Pro</vt:lpstr>
      <vt:lpstr>Office テーマ</vt:lpstr>
      <vt:lpstr>ローマ字入力 キーボード練習</vt:lpstr>
      <vt:lpstr>ホームポジションをたしかめましょう</vt:lpstr>
      <vt:lpstr>ホームポジションをたしかめましょう</vt:lpstr>
      <vt:lpstr>よく使うキーをたしかめましょう</vt:lpstr>
      <vt:lpstr>タイピング練習サイト：ホームポジションの確認</vt:lpstr>
      <vt:lpstr>タイピング練習サイト：ホームポジションを覚えたら</vt:lpstr>
      <vt:lpstr>タイピング練習サイト：もっと上達をめざして</vt:lpstr>
      <vt:lpstr>（参考）ローマ字表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2025-10-01T23:48:30Z</dcterms:created>
  <dcterms:modified xsi:type="dcterms:W3CDTF">2025-10-01T23:48:32Z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