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5"/>
  </p:notesMasterIdLst>
  <p:sldIdLst>
    <p:sldId id="292" r:id="rId2"/>
    <p:sldId id="287" r:id="rId3"/>
    <p:sldId id="288" r:id="rId4"/>
  </p:sldIdLst>
  <p:sldSz cx="9906000" cy="6858000" type="A4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92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EE03A6-10CD-4C33-B082-47FA7F5846A8}" v="3" dt="2025-08-25T08:37:49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48" y="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1243013"/>
            <a:ext cx="484822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AFC46-EB34-3F0F-30F9-6D3288B69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541CBB6-75A8-E4E1-C610-29AEF15C8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756310"/>
              </p:ext>
            </p:extLst>
          </p:nvPr>
        </p:nvGraphicFramePr>
        <p:xfrm>
          <a:off x="314244" y="602673"/>
          <a:ext cx="9298074" cy="6127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58757">
                  <a:extLst>
                    <a:ext uri="{9D8B030D-6E8A-4147-A177-3AD203B41FA5}">
                      <a16:colId xmlns:a16="http://schemas.microsoft.com/office/drawing/2014/main" val="427438617"/>
                    </a:ext>
                  </a:extLst>
                </a:gridCol>
                <a:gridCol w="7039317">
                  <a:extLst>
                    <a:ext uri="{9D8B030D-6E8A-4147-A177-3AD203B41FA5}">
                      <a16:colId xmlns:a16="http://schemas.microsoft.com/office/drawing/2014/main" val="4163642525"/>
                    </a:ext>
                  </a:extLst>
                </a:gridCol>
              </a:tblGrid>
              <a:tr h="507452">
                <a:tc gridSpan="2">
                  <a:txBody>
                    <a:bodyPr/>
                    <a:lstStyle/>
                    <a:p>
                      <a:r>
                        <a:rPr kumimoji="1" lang="ja-JP" altLang="en-US" sz="2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調べるテーマ：　</a:t>
                      </a:r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172049"/>
                  </a:ext>
                </a:extLst>
              </a:tr>
              <a:tr h="672422">
                <a:tc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しつ問する相手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0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338385"/>
                  </a:ext>
                </a:extLst>
              </a:tr>
              <a:tr h="1412086">
                <a:tc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調べようと思った</a:t>
                      </a:r>
                      <a:endParaRPr kumimoji="1" lang="en-US" altLang="ja-JP" sz="20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627539"/>
                  </a:ext>
                </a:extLst>
              </a:tr>
              <a:tr h="672422">
                <a:tc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調べたことを伝える相手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0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576600"/>
                  </a:ext>
                </a:extLst>
              </a:tr>
              <a:tr h="1412086">
                <a:tc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調べたことを伝える目的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825416"/>
                  </a:ext>
                </a:extLst>
              </a:tr>
              <a:tr h="1412086">
                <a:tc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どんな結果になりそうか（予想）</a:t>
                      </a:r>
                      <a:endParaRPr kumimoji="1" lang="en-US" altLang="ja-JP" sz="20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899525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5E68A1D-E8A8-EA2F-7CD2-ED2A18477EC3}"/>
              </a:ext>
            </a:extLst>
          </p:cNvPr>
          <p:cNvSpPr/>
          <p:nvPr/>
        </p:nvSpPr>
        <p:spPr>
          <a:xfrm>
            <a:off x="314244" y="145473"/>
            <a:ext cx="9298074" cy="3948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調査（ちょうさ）計画</a:t>
            </a:r>
          </a:p>
        </p:txBody>
      </p:sp>
    </p:spTree>
    <p:extLst>
      <p:ext uri="{BB962C8B-B14F-4D97-AF65-F5344CB8AC3E}">
        <p14:creationId xmlns:p14="http://schemas.microsoft.com/office/powerpoint/2010/main" val="642407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8F79248-0E92-3352-EBCA-64CAE72E1B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900614"/>
              </p:ext>
            </p:extLst>
          </p:nvPr>
        </p:nvGraphicFramePr>
        <p:xfrm>
          <a:off x="314245" y="644236"/>
          <a:ext cx="9298075" cy="59967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4748">
                  <a:extLst>
                    <a:ext uri="{9D8B030D-6E8A-4147-A177-3AD203B41FA5}">
                      <a16:colId xmlns:a16="http://schemas.microsoft.com/office/drawing/2014/main" val="2044936288"/>
                    </a:ext>
                  </a:extLst>
                </a:gridCol>
                <a:gridCol w="1494748">
                  <a:extLst>
                    <a:ext uri="{9D8B030D-6E8A-4147-A177-3AD203B41FA5}">
                      <a16:colId xmlns:a16="http://schemas.microsoft.com/office/drawing/2014/main" val="3658754616"/>
                    </a:ext>
                  </a:extLst>
                </a:gridCol>
                <a:gridCol w="6308579">
                  <a:extLst>
                    <a:ext uri="{9D8B030D-6E8A-4147-A177-3AD203B41FA5}">
                      <a16:colId xmlns:a16="http://schemas.microsoft.com/office/drawing/2014/main" val="4145831246"/>
                    </a:ext>
                  </a:extLst>
                </a:gridCol>
              </a:tblGrid>
              <a:tr h="6285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アンケートに入れる（〇）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しつ問の</a:t>
                      </a:r>
                      <a:endParaRPr kumimoji="1" lang="en-US" altLang="ja-JP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順番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しつ問したいこと・選たくし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559418"/>
                  </a:ext>
                </a:extLst>
              </a:tr>
              <a:tr h="892774"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848418"/>
                  </a:ext>
                </a:extLst>
              </a:tr>
              <a:tr h="8927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46161"/>
                  </a:ext>
                </a:extLst>
              </a:tr>
              <a:tr h="892774"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213504"/>
                  </a:ext>
                </a:extLst>
              </a:tr>
              <a:tr h="892774"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593878"/>
                  </a:ext>
                </a:extLst>
              </a:tr>
              <a:tr h="892774"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266530"/>
                  </a:ext>
                </a:extLst>
              </a:tr>
              <a:tr h="892774"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486455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1E41D95-2B3D-FF2B-3F9C-F638F7A6EC2F}"/>
              </a:ext>
            </a:extLst>
          </p:cNvPr>
          <p:cNvSpPr/>
          <p:nvPr/>
        </p:nvSpPr>
        <p:spPr>
          <a:xfrm>
            <a:off x="314244" y="145473"/>
            <a:ext cx="9298074" cy="3948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アンケートで聞くこと</a:t>
            </a:r>
          </a:p>
        </p:txBody>
      </p:sp>
    </p:spTree>
    <p:extLst>
      <p:ext uri="{BB962C8B-B14F-4D97-AF65-F5344CB8AC3E}">
        <p14:creationId xmlns:p14="http://schemas.microsoft.com/office/powerpoint/2010/main" val="286603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B96C9ACB-1C82-0D0F-53FC-5D1E63073C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666899"/>
              </p:ext>
            </p:extLst>
          </p:nvPr>
        </p:nvGraphicFramePr>
        <p:xfrm>
          <a:off x="320040" y="602673"/>
          <a:ext cx="9271000" cy="604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1000">
                  <a:extLst>
                    <a:ext uri="{9D8B030D-6E8A-4147-A177-3AD203B41FA5}">
                      <a16:colId xmlns:a16="http://schemas.microsoft.com/office/drawing/2014/main" val="3736889017"/>
                    </a:ext>
                  </a:extLst>
                </a:gridCol>
              </a:tblGrid>
              <a:tr h="4305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アンケート結果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911584"/>
                  </a:ext>
                </a:extLst>
              </a:tr>
              <a:tr h="3115538">
                <a:tc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758334"/>
                  </a:ext>
                </a:extLst>
              </a:tr>
              <a:tr h="4305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分かったこと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365604"/>
                  </a:ext>
                </a:extLst>
              </a:tr>
              <a:tr h="2018832">
                <a:tc>
                  <a:txBody>
                    <a:bodyPr/>
                    <a:lstStyle/>
                    <a:p>
                      <a:pPr algn="l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1109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80DA48C-F872-CF81-CA8B-A40CFD90E1F2}"/>
              </a:ext>
            </a:extLst>
          </p:cNvPr>
          <p:cNvSpPr/>
          <p:nvPr/>
        </p:nvSpPr>
        <p:spPr>
          <a:xfrm>
            <a:off x="314244" y="145473"/>
            <a:ext cx="9298074" cy="3948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アンケート結果まとめ</a:t>
            </a:r>
          </a:p>
        </p:txBody>
      </p:sp>
    </p:spTree>
    <p:extLst>
      <p:ext uri="{BB962C8B-B14F-4D97-AF65-F5344CB8AC3E}">
        <p14:creationId xmlns:p14="http://schemas.microsoft.com/office/powerpoint/2010/main" val="2063041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EE78AAE-2ADB-4D3D-A28A-7A24985F4323}"/>
</file>

<file path=customXml/itemProps2.xml><?xml version="1.0" encoding="utf-8"?>
<ds:datastoreItem xmlns:ds="http://schemas.openxmlformats.org/officeDocument/2006/customXml" ds:itemID="{A8AF7E57-1790-4879-AFEF-4475C9F032EE}"/>
</file>

<file path=customXml/itemProps3.xml><?xml version="1.0" encoding="utf-8"?>
<ds:datastoreItem xmlns:ds="http://schemas.openxmlformats.org/officeDocument/2006/customXml" ds:itemID="{99765D63-556F-4CD6-9B62-1D602B69CD2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62</Words>
  <Application>Microsoft Office PowerPoint</Application>
  <PresentationFormat>A4 210 x 297 mm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2025-08-25T08:37:49Z</dcterms:created>
  <dcterms:modified xsi:type="dcterms:W3CDTF">2025-08-25T08:37:52Z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