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32" r:id="rId1"/>
  </p:sldMasterIdLst>
  <p:notesMasterIdLst>
    <p:notesMasterId r:id="rId18"/>
  </p:notesMasterIdLst>
  <p:sldIdLst>
    <p:sldId id="256" r:id="rId2"/>
    <p:sldId id="291" r:id="rId3"/>
    <p:sldId id="301" r:id="rId4"/>
    <p:sldId id="302" r:id="rId5"/>
    <p:sldId id="279" r:id="rId6"/>
    <p:sldId id="286" r:id="rId7"/>
    <p:sldId id="263" r:id="rId8"/>
    <p:sldId id="287" r:id="rId9"/>
    <p:sldId id="288" r:id="rId10"/>
    <p:sldId id="289" r:id="rId11"/>
    <p:sldId id="290" r:id="rId12"/>
    <p:sldId id="270" r:id="rId13"/>
    <p:sldId id="298" r:id="rId14"/>
    <p:sldId id="299" r:id="rId15"/>
    <p:sldId id="311" r:id="rId16"/>
    <p:sldId id="320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20" userDrawn="1">
          <p15:clr>
            <a:srgbClr val="A4A3A4"/>
          </p15:clr>
        </p15:guide>
        <p15:guide id="2" orient="horz" pos="414" userDrawn="1">
          <p15:clr>
            <a:srgbClr val="A4A3A4"/>
          </p15:clr>
        </p15:guide>
        <p15:guide id="3" pos="785" userDrawn="1">
          <p15:clr>
            <a:srgbClr val="A4A3A4"/>
          </p15:clr>
        </p15:guide>
        <p15:guide id="4" pos="5872" userDrawn="1">
          <p15:clr>
            <a:srgbClr val="A4A3A4"/>
          </p15:clr>
        </p15:guide>
        <p15:guide id="5" orient="horz" pos="777" userDrawn="1">
          <p15:clr>
            <a:srgbClr val="A4A3A4"/>
          </p15:clr>
        </p15:guide>
        <p15:guide id="6" orient="horz" pos="6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FFF2CC"/>
    <a:srgbClr val="FFFFFF"/>
    <a:srgbClr val="CBCBCB"/>
    <a:srgbClr val="BFBFBF"/>
    <a:srgbClr val="9AE69A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529741-E00D-434F-A0EC-42173703E13D}" v="3" dt="2025-04-21T23:10:23.332"/>
    <p1510:client id="{6A106D1D-B3D5-4F77-BDA1-3637CFE0B3FD}" v="3" dt="2025-04-21T22:34:57.2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pos="3120"/>
        <p:guide orient="horz" pos="414"/>
        <p:guide pos="785"/>
        <p:guide pos="5872"/>
        <p:guide orient="horz" pos="777"/>
        <p:guide orient="horz" pos="663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D5E99-4601-4BDC-A69A-957D7C1C8EB8}" type="datetimeFigureOut">
              <a:rPr kumimoji="1" lang="ja-JP" altLang="en-US" smtClean="0"/>
              <a:t>2025/4/21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6E32A-F764-4E98-BB4A-FE0017D3BB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2641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0031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EAD08-5D1F-6CBC-8DB0-680EA533F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81C38B3-2781-18D0-49FB-AD933BE5D4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59DACB6-4EDD-9771-8352-3E66775ECB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3059D0D-53E4-FDA2-10BA-8BBCFAC09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632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F01689-4556-6A59-025B-E1AFF0404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6A39E35-53C2-C6EC-E7B3-F5D31956AA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ACD0F79-A7FB-FA37-B812-7ED2AAE07A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72D0BA7-B348-5C45-2CA9-BC2AAE1EAB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7301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このスライドは、アカウント連携なしログインでの説明となっております。</a:t>
            </a:r>
            <a:br>
              <a:rPr kumimoji="1" lang="en-US" altLang="ja-JP"/>
            </a:br>
            <a:r>
              <a:rPr kumimoji="1" lang="en-US" altLang="ja-JP"/>
              <a:t>SSO</a:t>
            </a:r>
            <a:r>
              <a:rPr kumimoji="1" lang="ja-JP" altLang="en-US"/>
              <a:t>連携済みの場合は、学校環境にあわせて、ご説明ください。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2607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このスライドは、アカウント連携なしログインでの説明となっております。</a:t>
            </a:r>
            <a:br>
              <a:rPr kumimoji="1" lang="en-US" altLang="ja-JP"/>
            </a:br>
            <a:r>
              <a:rPr kumimoji="1" lang="en-US" altLang="ja-JP"/>
              <a:t>SSO</a:t>
            </a:r>
            <a:r>
              <a:rPr kumimoji="1" lang="ja-JP" altLang="en-US"/>
              <a:t>連携済みの場合は、学校環境にあわせて、ご説明ください。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5342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1713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2330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78006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初めて使うときは、カメラの向きが表示されないので、動画の許可もタップします。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動画撮影時間は最大</a:t>
            </a:r>
            <a:r>
              <a:rPr kumimoji="1" lang="en-US" altLang="ja-JP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</a:t>
            </a:r>
            <a:r>
              <a:rPr kumimoji="1" lang="ja-JP" altLang="en-US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分となります。</a:t>
            </a:r>
            <a:endParaRPr kumimoji="1" lang="ja-JP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9004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29639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8739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000" y="1446558"/>
            <a:ext cx="9360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3000" y="3926233"/>
            <a:ext cx="9360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B1D0CA7-7AA3-44FB-AA5A-9DE16ED65F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56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960074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3000" y="4589467"/>
            <a:ext cx="9360000" cy="1500187"/>
          </a:xfrm>
        </p:spPr>
        <p:txBody>
          <a:bodyPr lIns="36000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4C10A50-0083-4759-900C-49B566023C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95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12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6" name="スライド番号プレースホルダー 6">
            <a:extLst>
              <a:ext uri="{FF2B5EF4-FFF2-40B4-BE49-F238E27FC236}">
                <a16:creationId xmlns:a16="http://schemas.microsoft.com/office/drawing/2014/main" id="{191E1C79-3FA5-404E-807F-BE10A46C4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51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12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6" name="スライド番号プレースホルダー 6">
            <a:extLst>
              <a:ext uri="{FF2B5EF4-FFF2-40B4-BE49-F238E27FC236}">
                <a16:creationId xmlns:a16="http://schemas.microsoft.com/office/drawing/2014/main" id="{191E1C79-3FA5-404E-807F-BE10A46C4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8D4E857-165C-4440-AC6E-6AD58AA86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590" y="877199"/>
            <a:ext cx="9345453" cy="55839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26271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6">
            <a:extLst>
              <a:ext uri="{FF2B5EF4-FFF2-40B4-BE49-F238E27FC236}">
                <a16:creationId xmlns:a16="http://schemas.microsoft.com/office/drawing/2014/main" id="{D483F3ED-1ECB-433C-A272-190D4A3349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73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083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12000"/>
          </a:xfrm>
          <a:prstGeom prst="rect">
            <a:avLst/>
          </a:prstGeom>
          <a:solidFill>
            <a:srgbClr val="FFCDCD"/>
          </a:solidFill>
        </p:spPr>
        <p:txBody>
          <a:bodyPr vert="horz" lIns="36000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4590" y="877199"/>
            <a:ext cx="9345453" cy="5592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CED40AB-CC38-472F-B598-5B50E4AA36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8A6ED15-66A6-3F34-A435-EA82DEE56F54}"/>
              </a:ext>
            </a:extLst>
          </p:cNvPr>
          <p:cNvSpPr txBox="1"/>
          <p:nvPr userDrawn="1"/>
        </p:nvSpPr>
        <p:spPr>
          <a:xfrm>
            <a:off x="5684004" y="6597315"/>
            <a:ext cx="4503060" cy="26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37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Copyright © </a:t>
            </a:r>
            <a:r>
              <a:rPr kumimoji="1" lang="en-US" altLang="ja-JP" sz="1137" err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Benesse</a:t>
            </a:r>
            <a:r>
              <a:rPr kumimoji="1" lang="en-US" altLang="ja-JP" sz="1137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Corporation. All rights reserved.</a:t>
            </a:r>
            <a:endParaRPr kumimoji="1" lang="ja-JP" altLang="en-US" sz="1137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9412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</p:sldLayoutIdLst>
  <p:hf sldNum="0" hdr="0" ftr="0" dt="0"/>
  <p:txStyles>
    <p:titleStyle>
      <a:lvl1pPr algn="l" defTabSz="914395" rtl="0" eaLnBrk="1" latinLnBrk="0" hangingPunct="1">
        <a:lnSpc>
          <a:spcPct val="90000"/>
        </a:lnSpc>
        <a:spcBef>
          <a:spcPct val="0"/>
        </a:spcBef>
        <a:buNone/>
        <a:defRPr kumimoji="1" sz="2800" b="1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j-cs"/>
        </a:defRPr>
      </a:lvl1pPr>
    </p:titleStyle>
    <p:bodyStyle>
      <a:lvl1pPr marL="228599" indent="-228599" algn="l" defTabSz="9143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1pPr>
      <a:lvl2pPr marL="685796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2pPr>
      <a:lvl3pPr marL="114299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3pPr>
      <a:lvl4pPr marL="1600191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4pPr>
      <a:lvl5pPr marL="2057388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orient="horz" pos="550" userDrawn="1">
          <p15:clr>
            <a:srgbClr val="F26B43"/>
          </p15:clr>
        </p15:guide>
        <p15:guide id="4" pos="186" userDrawn="1">
          <p15:clr>
            <a:srgbClr val="F26B43"/>
          </p15:clr>
        </p15:guide>
        <p15:guide id="5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png"/><Relationship Id="rId7" Type="http://schemas.openxmlformats.org/officeDocument/2006/relationships/image" Target="../media/image16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DF4DD-5E09-47ED-B1D5-73B6678F9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ミライシードのつかいかた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210AA1C-6278-4726-9E61-0433BAC3E6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3000" y="3308167"/>
            <a:ext cx="9360000" cy="525991"/>
          </a:xfrm>
        </p:spPr>
        <p:txBody>
          <a:bodyPr>
            <a:normAutofit lnSpcReduction="10000"/>
          </a:bodyPr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～オクリンクプラス～</a:t>
            </a:r>
          </a:p>
        </p:txBody>
      </p:sp>
    </p:spTree>
    <p:extLst>
      <p:ext uri="{BB962C8B-B14F-4D97-AF65-F5344CB8AC3E}">
        <p14:creationId xmlns:p14="http://schemas.microsoft.com/office/powerpoint/2010/main" val="1130393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646DF250-A6F9-417D-9264-348A67C5566B}"/>
              </a:ext>
            </a:extLst>
          </p:cNvPr>
          <p:cNvSpPr/>
          <p:nvPr/>
        </p:nvSpPr>
        <p:spPr>
          <a:xfrm>
            <a:off x="295804" y="675007"/>
            <a:ext cx="9418830" cy="5440043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/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さつえいできたら 「決定（けってい）」をタップします。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 </a:t>
            </a:r>
            <a:r>
              <a:rPr kumimoji="1" lang="en-US" altLang="ja-JP" sz="2167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2167">
                <a:latin typeface="メイリオ" panose="020B0604030504040204" pitchFamily="50" charset="-128"/>
                <a:ea typeface="メイリオ" panose="020B0604030504040204" pitchFamily="50" charset="-128"/>
              </a:rPr>
              <a:t>とりなおすときは 「もどる」をタップします。</a:t>
            </a:r>
            <a:endParaRPr kumimoji="1"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 startAt="2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しゃしんがカードに はいったら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indent="538163"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ひだりうえにある「前（まえ）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indent="538163"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にもどる」をタップします。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カメラをつかいましょう </a:t>
            </a:r>
            <a:r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D7B2F81-3204-6E89-4271-DD92C78B9869}"/>
              </a:ext>
            </a:extLst>
          </p:cNvPr>
          <p:cNvGrpSpPr/>
          <p:nvPr/>
        </p:nvGrpSpPr>
        <p:grpSpPr>
          <a:xfrm>
            <a:off x="1256128" y="1089451"/>
            <a:ext cx="5727265" cy="2365697"/>
            <a:chOff x="1341192" y="1227800"/>
            <a:chExt cx="5727265" cy="2365697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AB75BD4D-61B8-12CD-AB30-3B75F2096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1192" y="1227800"/>
              <a:ext cx="4176000" cy="2361105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3CDB099A-EA0A-2124-C6A2-E09D4AA94C01}"/>
                </a:ext>
              </a:extLst>
            </p:cNvPr>
            <p:cNvSpPr/>
            <p:nvPr/>
          </p:nvSpPr>
          <p:spPr>
            <a:xfrm>
              <a:off x="4790695" y="3290435"/>
              <a:ext cx="644906" cy="303062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CC0852C9-47F0-98B8-4A7D-E62056CE21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57371" y="2548468"/>
              <a:ext cx="1611086" cy="7620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4CD972EE-1E12-17DE-34C1-A3B93EFD33F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694" y="2544808"/>
              <a:ext cx="544286" cy="740229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pic>
          <p:nvPicPr>
            <p:cNvPr id="9" name="図 8" descr="図形 が含まれている画像&#10;&#10;自動的に生成された説明">
              <a:extLst>
                <a:ext uri="{FF2B5EF4-FFF2-40B4-BE49-F238E27FC236}">
                  <a16:creationId xmlns:a16="http://schemas.microsoft.com/office/drawing/2014/main" id="{DEDD06FD-3B28-E324-E4FD-41A95BDFE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61268" y="1870587"/>
              <a:ext cx="1688273" cy="672771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15BE5FD-94B2-D484-1EBB-BBA9EC1844EA}"/>
              </a:ext>
            </a:extLst>
          </p:cNvPr>
          <p:cNvGrpSpPr/>
          <p:nvPr/>
        </p:nvGrpSpPr>
        <p:grpSpPr>
          <a:xfrm>
            <a:off x="5696380" y="4071890"/>
            <a:ext cx="4059404" cy="2310056"/>
            <a:chOff x="5696380" y="4071890"/>
            <a:chExt cx="4059404" cy="2310056"/>
          </a:xfrm>
        </p:grpSpPr>
        <p:pic>
          <p:nvPicPr>
            <p:cNvPr id="6" name="図 5" descr="コンピューターの画面のスクリーンショット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203EDAA8-4071-7599-718E-13E14FD3B3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96380" y="4100659"/>
              <a:ext cx="4059404" cy="2281287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BC0BCA4B-BF36-417E-4C96-81D64880357D}"/>
                </a:ext>
              </a:extLst>
            </p:cNvPr>
            <p:cNvSpPr/>
            <p:nvPr/>
          </p:nvSpPr>
          <p:spPr>
            <a:xfrm>
              <a:off x="5704175" y="4071890"/>
              <a:ext cx="500681" cy="233712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</p:grpSp>
      <p:pic>
        <p:nvPicPr>
          <p:cNvPr id="13" name="グラフィックス 12" descr="線矢印: 反時計回りの曲線">
            <a:extLst>
              <a:ext uri="{FF2B5EF4-FFF2-40B4-BE49-F238E27FC236}">
                <a16:creationId xmlns:a16="http://schemas.microsoft.com/office/drawing/2014/main" id="{C16FB0E3-714F-BD94-5B5F-2B9AB22DE5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421829" flipH="1">
            <a:off x="4071990" y="3202020"/>
            <a:ext cx="435419" cy="45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273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AF304DD5-DFB8-E4ED-FEEB-1A84BB71DA7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221" r="20253"/>
          <a:stretch/>
        </p:blipFill>
        <p:spPr>
          <a:xfrm>
            <a:off x="643640" y="5058525"/>
            <a:ext cx="8678160" cy="1559016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5B65A27-CA92-CFEB-BDDC-C97C93B199EA}"/>
              </a:ext>
            </a:extLst>
          </p:cNvPr>
          <p:cNvSpPr/>
          <p:nvPr/>
        </p:nvSpPr>
        <p:spPr>
          <a:xfrm>
            <a:off x="295804" y="669850"/>
            <a:ext cx="9141979" cy="2759150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/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をタップして カードを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 あたらしく つくります。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 startAt="2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メニューの　　　をタップ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    </a:t>
            </a: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して えや もじをかきます。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ペンでかきましょう </a:t>
            </a:r>
            <a:r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63DA9E29-773E-FD0A-FB88-8683DE4C49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804" y="3286262"/>
            <a:ext cx="2897364" cy="11464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1881862E-0597-6941-ECBE-53DC46F0725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3659" y="2523067"/>
            <a:ext cx="741928" cy="19179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8B0EE25C-5ECD-2B57-ECED-AEDFA73662D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03" t="12778" r="16065" b="11287"/>
          <a:stretch/>
        </p:blipFill>
        <p:spPr>
          <a:xfrm>
            <a:off x="2792840" y="1575708"/>
            <a:ext cx="513007" cy="456006"/>
          </a:xfrm>
          <a:prstGeom prst="rect">
            <a:avLst/>
          </a:prstGeom>
          <a:ln>
            <a:noFill/>
          </a:ln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86FDA88-0606-B0DE-5B11-AF9CF9C40E02}"/>
              </a:ext>
            </a:extLst>
          </p:cNvPr>
          <p:cNvGrpSpPr/>
          <p:nvPr/>
        </p:nvGrpSpPr>
        <p:grpSpPr>
          <a:xfrm>
            <a:off x="5400249" y="710804"/>
            <a:ext cx="3921551" cy="2718196"/>
            <a:chOff x="5400249" y="710804"/>
            <a:chExt cx="3921551" cy="2718196"/>
          </a:xfrm>
        </p:grpSpPr>
        <p:pic>
          <p:nvPicPr>
            <p:cNvPr id="7" name="図 6" descr="グラフィカル ユーザー インターフェイス, テキスト, アプリケーショ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63353529-8DC4-A89D-7386-6772F0621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00249" y="710804"/>
              <a:ext cx="3921551" cy="2718196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BB9C974A-264C-F8D0-1183-ABFBF141B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98563" y="1641796"/>
              <a:ext cx="974568" cy="982175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AB71583B-5944-400C-821A-48FADBE2DBF9}"/>
                </a:ext>
              </a:extLst>
            </p:cNvPr>
            <p:cNvSpPr/>
            <p:nvPr/>
          </p:nvSpPr>
          <p:spPr>
            <a:xfrm>
              <a:off x="7363614" y="3100219"/>
              <a:ext cx="364791" cy="328781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BAC210F2-339A-6E47-E5F9-B297494057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31608" y="2648639"/>
              <a:ext cx="742950" cy="461529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直線コネクタ 41">
              <a:extLst>
                <a:ext uri="{FF2B5EF4-FFF2-40B4-BE49-F238E27FC236}">
                  <a16:creationId xmlns:a16="http://schemas.microsoft.com/office/drawing/2014/main" id="{6133A9BD-CEC2-7197-0A79-473DA72A8C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82647" y="2637382"/>
              <a:ext cx="90054" cy="45027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2" name="コンテンツ プレースホルダー 2">
            <a:extLst>
              <a:ext uri="{FF2B5EF4-FFF2-40B4-BE49-F238E27FC236}">
                <a16:creationId xmlns:a16="http://schemas.microsoft.com/office/drawing/2014/main" id="{B4BA0A50-7BDA-4ACE-9978-492CAE5B2E95}"/>
              </a:ext>
            </a:extLst>
          </p:cNvPr>
          <p:cNvSpPr txBox="1">
            <a:spLocks/>
          </p:cNvSpPr>
          <p:nvPr/>
        </p:nvSpPr>
        <p:spPr>
          <a:xfrm>
            <a:off x="3656481" y="4548906"/>
            <a:ext cx="3067921" cy="433922"/>
          </a:xfrm>
          <a:prstGeom prst="borderCallout1">
            <a:avLst>
              <a:gd name="adj1" fmla="val 100464"/>
              <a:gd name="adj2" fmla="val 23343"/>
              <a:gd name="adj3" fmla="val 169445"/>
              <a:gd name="adj4" fmla="val 13473"/>
            </a:avLst>
          </a:prstGeom>
          <a:solidFill>
            <a:srgbClr val="FFF2CC"/>
          </a:solidFill>
          <a:ln w="57150">
            <a:solidFill>
              <a:srgbClr val="FF0000"/>
            </a:solidFill>
          </a:ln>
        </p:spPr>
        <p:txBody>
          <a:bodyPr vert="horz" lIns="74295" tIns="37148" rIns="74295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2800" kern="1200" cap="non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2000" kern="1200" cap="non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18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2167" b="1">
                <a:latin typeface="メイリオ" panose="020B0604030504040204" pitchFamily="50" charset="-128"/>
                <a:ea typeface="メイリオ" panose="020B0604030504040204" pitchFamily="50" charset="-128"/>
              </a:rPr>
              <a:t>ペンのふとさをかえる</a:t>
            </a:r>
            <a:endParaRPr lang="en-US" altLang="ja-JP" sz="2167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3" name="コンテンツ プレースホルダー 2">
            <a:extLst>
              <a:ext uri="{FF2B5EF4-FFF2-40B4-BE49-F238E27FC236}">
                <a16:creationId xmlns:a16="http://schemas.microsoft.com/office/drawing/2014/main" id="{56950919-CC50-43D5-B85E-60235AB6E2D8}"/>
              </a:ext>
            </a:extLst>
          </p:cNvPr>
          <p:cNvSpPr txBox="1">
            <a:spLocks/>
          </p:cNvSpPr>
          <p:nvPr/>
        </p:nvSpPr>
        <p:spPr>
          <a:xfrm>
            <a:off x="295804" y="4548906"/>
            <a:ext cx="2944810" cy="433922"/>
          </a:xfrm>
          <a:prstGeom prst="borderCallout1">
            <a:avLst>
              <a:gd name="adj1" fmla="val 100463"/>
              <a:gd name="adj2" fmla="val 62627"/>
              <a:gd name="adj3" fmla="val 179939"/>
              <a:gd name="adj4" fmla="val 88918"/>
            </a:avLst>
          </a:prstGeom>
          <a:solidFill>
            <a:srgbClr val="FFF2CC"/>
          </a:solidFill>
          <a:ln w="57150">
            <a:solidFill>
              <a:srgbClr val="FF0000"/>
            </a:solidFill>
          </a:ln>
        </p:spPr>
        <p:txBody>
          <a:bodyPr vert="horz" lIns="74295" tIns="37148" rIns="74295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2800" kern="1200" cap="non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2000" kern="1200" cap="non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18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2167" b="1">
                <a:latin typeface="メイリオ" panose="020B0604030504040204" pitchFamily="50" charset="-128"/>
                <a:ea typeface="メイリオ" panose="020B0604030504040204" pitchFamily="50" charset="-128"/>
              </a:rPr>
              <a:t>ペンの</a:t>
            </a:r>
            <a:r>
              <a:rPr lang="ja-JP" altLang="en-US" sz="2167" b="1" err="1">
                <a:latin typeface="メイリオ" panose="020B0604030504040204" pitchFamily="50" charset="-128"/>
                <a:ea typeface="メイリオ" panose="020B0604030504040204" pitchFamily="50" charset="-128"/>
              </a:rPr>
              <a:t>いろを</a:t>
            </a:r>
            <a:r>
              <a:rPr lang="ja-JP" altLang="en-US" sz="2167" b="1">
                <a:latin typeface="メイリオ" panose="020B0604030504040204" pitchFamily="50" charset="-128"/>
                <a:ea typeface="メイリオ" panose="020B0604030504040204" pitchFamily="50" charset="-128"/>
              </a:rPr>
              <a:t>かえる</a:t>
            </a:r>
            <a:endParaRPr lang="en-US" altLang="ja-JP" sz="2167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5A310EA9-577E-4124-A1F1-7CD0D54E4C60}"/>
              </a:ext>
            </a:extLst>
          </p:cNvPr>
          <p:cNvSpPr/>
          <p:nvPr/>
        </p:nvSpPr>
        <p:spPr>
          <a:xfrm>
            <a:off x="7718698" y="5849376"/>
            <a:ext cx="742950" cy="70549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37" name="コンテンツ プレースホルダー 2">
            <a:extLst>
              <a:ext uri="{FF2B5EF4-FFF2-40B4-BE49-F238E27FC236}">
                <a16:creationId xmlns:a16="http://schemas.microsoft.com/office/drawing/2014/main" id="{590B2B29-536D-4855-AF46-B4B8A0AD5202}"/>
              </a:ext>
            </a:extLst>
          </p:cNvPr>
          <p:cNvSpPr txBox="1">
            <a:spLocks/>
          </p:cNvSpPr>
          <p:nvPr/>
        </p:nvSpPr>
        <p:spPr>
          <a:xfrm>
            <a:off x="7086081" y="4548906"/>
            <a:ext cx="2552471" cy="433922"/>
          </a:xfrm>
          <a:prstGeom prst="borderCallout1">
            <a:avLst>
              <a:gd name="adj1" fmla="val 100464"/>
              <a:gd name="adj2" fmla="val 45288"/>
              <a:gd name="adj3" fmla="val 300433"/>
              <a:gd name="adj4" fmla="val 37414"/>
            </a:avLst>
          </a:prstGeom>
          <a:solidFill>
            <a:srgbClr val="FFF2CC"/>
          </a:solidFill>
          <a:ln w="57150">
            <a:solidFill>
              <a:srgbClr val="FF0000"/>
            </a:solidFill>
          </a:ln>
        </p:spPr>
        <p:txBody>
          <a:bodyPr vert="horz" lIns="74295" tIns="37148" rIns="74295" bIns="0" rtlCol="0" anchor="b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2800" kern="1200" cap="non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2000" kern="1200" cap="none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None/>
              <a:defRPr kumimoji="1" sz="1800" kern="12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UD Digi Kyokasho NK-B" panose="02020700000000000000" pitchFamily="18" charset="-128"/>
                <a:ea typeface="UD Digi Kyokasho NK-B" panose="02020700000000000000" pitchFamily="18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kumimoji="1"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2167" b="1">
                <a:latin typeface="メイリオ" panose="020B0604030504040204" pitchFamily="50" charset="-128"/>
                <a:ea typeface="メイリオ" panose="020B0604030504040204" pitchFamily="50" charset="-128"/>
              </a:rPr>
              <a:t>まちがえたとき</a:t>
            </a:r>
            <a:endParaRPr lang="en-US" altLang="ja-JP" sz="2167" b="1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530D6776-0FFE-48C9-BD4D-B92865A113A1}"/>
              </a:ext>
            </a:extLst>
          </p:cNvPr>
          <p:cNvSpPr/>
          <p:nvPr/>
        </p:nvSpPr>
        <p:spPr>
          <a:xfrm>
            <a:off x="2932747" y="5284410"/>
            <a:ext cx="477906" cy="612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E242F9C9-9164-1F13-2621-E37F9FA5F1C3}"/>
              </a:ext>
            </a:extLst>
          </p:cNvPr>
          <p:cNvSpPr/>
          <p:nvPr/>
        </p:nvSpPr>
        <p:spPr>
          <a:xfrm>
            <a:off x="3572350" y="5284410"/>
            <a:ext cx="1052539" cy="6120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478887D2-C512-216D-8A18-79F0B8E8370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98" r="11933"/>
          <a:stretch/>
        </p:blipFill>
        <p:spPr>
          <a:xfrm>
            <a:off x="1008971" y="618908"/>
            <a:ext cx="453401" cy="46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FC41FCA-C2A9-44B7-68FF-C405EE58E488}"/>
              </a:ext>
            </a:extLst>
          </p:cNvPr>
          <p:cNvSpPr/>
          <p:nvPr/>
        </p:nvSpPr>
        <p:spPr>
          <a:xfrm>
            <a:off x="295804" y="669850"/>
            <a:ext cx="9141979" cy="2759150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/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カードをつくりおわったら　　　　　をタップします。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 </a:t>
            </a: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59AE97B-A981-0D67-9CB2-7E58106CD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188" y="1233488"/>
            <a:ext cx="4176000" cy="237011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ペンでかきましょう </a:t>
            </a:r>
            <a:r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641BB55A-6EAE-5ABF-0414-E4822DD9E0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2250" y="659218"/>
            <a:ext cx="1255772" cy="4804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F87645D-360A-4E61-9449-E20A7EB585B6}"/>
              </a:ext>
            </a:extLst>
          </p:cNvPr>
          <p:cNvSpPr/>
          <p:nvPr/>
        </p:nvSpPr>
        <p:spPr>
          <a:xfrm>
            <a:off x="1167187" y="1154184"/>
            <a:ext cx="592836" cy="32355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7" name="矢印: 右 26">
            <a:extLst>
              <a:ext uri="{FF2B5EF4-FFF2-40B4-BE49-F238E27FC236}">
                <a16:creationId xmlns:a16="http://schemas.microsoft.com/office/drawing/2014/main" id="{E5CE539C-E50D-1B0A-35EC-26A76088D374}"/>
              </a:ext>
            </a:extLst>
          </p:cNvPr>
          <p:cNvSpPr/>
          <p:nvPr/>
        </p:nvSpPr>
        <p:spPr>
          <a:xfrm rot="5400000">
            <a:off x="5103784" y="3606098"/>
            <a:ext cx="627052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pic>
        <p:nvPicPr>
          <p:cNvPr id="10" name="図 9" descr="グラフィカル ユーザー インターフェイス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F7277D5-8D96-BBEE-EA08-481CC62C51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5800" y="4301965"/>
            <a:ext cx="4176000" cy="222056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86518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09EF6-AFD0-7C05-D78B-C21A5E636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08B5B81-68E1-A774-BCFE-6797E119C1B8}"/>
              </a:ext>
            </a:extLst>
          </p:cNvPr>
          <p:cNvSpPr/>
          <p:nvPr/>
        </p:nvSpPr>
        <p:spPr>
          <a:xfrm>
            <a:off x="295804" y="669850"/>
            <a:ext cx="9141979" cy="6337829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/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せんせいに ていしゅつする カードを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        まで ドラッグで はこびます。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 startAt="2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メニューがでてきたら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    </a:t>
            </a: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ゆびで おさえたまま　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    </a:t>
            </a: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カードを   　（ていしゅつ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   </a:t>
            </a: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 ボックス）の うえにのせて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 ゆびをはなします。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 descr="グラフィカル ユーザー インターフェイス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6B2CB32-9AE5-8CA3-33C8-9449AF19E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187" y="1596476"/>
            <a:ext cx="4176000" cy="222056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8441E1A-81D6-5FED-1F3C-DFCEA327AC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30" t="7784" r="3314" b="5807"/>
          <a:stretch/>
        </p:blipFill>
        <p:spPr>
          <a:xfrm>
            <a:off x="2302003" y="4880842"/>
            <a:ext cx="638212" cy="630381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6312EDE5-81ED-78AB-C806-9F6730F9E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せんせいへ ていしゅつしましょう </a:t>
            </a:r>
            <a:r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03726A3-FCBC-420A-AC0A-DD3BBA0C5AD7}"/>
              </a:ext>
            </a:extLst>
          </p:cNvPr>
          <p:cNvSpPr/>
          <p:nvPr/>
        </p:nvSpPr>
        <p:spPr>
          <a:xfrm>
            <a:off x="6792810" y="655859"/>
            <a:ext cx="2938307" cy="1557479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37148" rIns="74295" bIns="37148" rtlCol="0" anchor="b" anchorCtr="0">
            <a:spAutoFit/>
          </a:bodyPr>
          <a:lstStyle/>
          <a:p>
            <a:pPr algn="ctr"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260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ドラッグ</a:t>
            </a:r>
            <a:endParaRPr kumimoji="1" lang="en-US" altLang="ja-JP" sz="2600" b="1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ゆびで おしたまま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うごかすこと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A374472-0C73-271C-448A-C54945AD9F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987" y="1040986"/>
            <a:ext cx="512974" cy="508645"/>
          </a:xfrm>
          <a:prstGeom prst="rect">
            <a:avLst/>
          </a:prstGeom>
          <a:ln>
            <a:noFill/>
          </a:ln>
        </p:spPr>
      </p:pic>
      <p:pic>
        <p:nvPicPr>
          <p:cNvPr id="19" name="グラフィックス 18" descr="右向き指示マーク">
            <a:extLst>
              <a:ext uri="{FF2B5EF4-FFF2-40B4-BE49-F238E27FC236}">
                <a16:creationId xmlns:a16="http://schemas.microsoft.com/office/drawing/2014/main" id="{091ABC73-C497-6BA7-FF2B-37E0FCD8AE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05629">
            <a:off x="2488681" y="2692887"/>
            <a:ext cx="762345" cy="805528"/>
          </a:xfrm>
          <a:prstGeom prst="rect">
            <a:avLst/>
          </a:prstGeom>
        </p:spPr>
      </p:pic>
      <p:sp>
        <p:nvSpPr>
          <p:cNvPr id="31" name="円弧 30">
            <a:extLst>
              <a:ext uri="{FF2B5EF4-FFF2-40B4-BE49-F238E27FC236}">
                <a16:creationId xmlns:a16="http://schemas.microsoft.com/office/drawing/2014/main" id="{1394E6D7-4776-376C-9C92-CD57FA8926A7}"/>
              </a:ext>
            </a:extLst>
          </p:cNvPr>
          <p:cNvSpPr/>
          <p:nvPr/>
        </p:nvSpPr>
        <p:spPr>
          <a:xfrm flipH="1">
            <a:off x="1380462" y="2770740"/>
            <a:ext cx="2503381" cy="1665054"/>
          </a:xfrm>
          <a:prstGeom prst="arc">
            <a:avLst>
              <a:gd name="adj1" fmla="val 16200000"/>
              <a:gd name="adj2" fmla="val 21282727"/>
            </a:avLst>
          </a:prstGeom>
          <a:ln w="2857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9060" tIns="49530" rIns="99060" bIns="495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 sz="1950"/>
          </a:p>
        </p:txBody>
      </p: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455C7434-8FF4-0717-F6E9-C2D325ECBDF3}"/>
              </a:ext>
            </a:extLst>
          </p:cNvPr>
          <p:cNvGrpSpPr/>
          <p:nvPr/>
        </p:nvGrpSpPr>
        <p:grpSpPr>
          <a:xfrm>
            <a:off x="5262508" y="4270341"/>
            <a:ext cx="4059292" cy="2224727"/>
            <a:chOff x="5262508" y="4270341"/>
            <a:chExt cx="4059292" cy="2224727"/>
          </a:xfrm>
        </p:grpSpPr>
        <p:pic>
          <p:nvPicPr>
            <p:cNvPr id="8" name="図 7" descr="グラフィカル ユーザー インターフェイス, テキスト, アプリケーショ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0EFA4D4B-1CC9-2E32-B816-4B4A1C4E5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t="54495" r="47185"/>
            <a:stretch/>
          </p:blipFill>
          <p:spPr>
            <a:xfrm>
              <a:off x="5262508" y="4270341"/>
              <a:ext cx="4059292" cy="2224727"/>
            </a:xfrm>
            <a:prstGeom prst="rect">
              <a:avLst/>
            </a:prstGeom>
          </p:spPr>
        </p:pic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0A806D75-A166-A4FE-4DC4-44149CF40FB6}"/>
                </a:ext>
              </a:extLst>
            </p:cNvPr>
            <p:cNvSpPr/>
            <p:nvPr/>
          </p:nvSpPr>
          <p:spPr>
            <a:xfrm>
              <a:off x="5821799" y="5005446"/>
              <a:ext cx="559827" cy="546903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cxnSp>
          <p:nvCxnSpPr>
            <p:cNvPr id="37" name="直線矢印コネクタ 36">
              <a:extLst>
                <a:ext uri="{FF2B5EF4-FFF2-40B4-BE49-F238E27FC236}">
                  <a16:creationId xmlns:a16="http://schemas.microsoft.com/office/drawing/2014/main" id="{D9FD4713-BFE7-50C5-DC53-479832EDB76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65167" y="5590095"/>
              <a:ext cx="224548" cy="51645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5682AF80-CA95-9EC5-D91D-712E4333CB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31900" t="34913" r="41166" b="33690"/>
            <a:stretch/>
          </p:blipFill>
          <p:spPr>
            <a:xfrm>
              <a:off x="7523761" y="4951506"/>
              <a:ext cx="1469999" cy="839492"/>
            </a:xfrm>
            <a:prstGeom prst="rect">
              <a:avLst/>
            </a:prstGeom>
          </p:spPr>
        </p:pic>
      </p:grpSp>
      <p:sp>
        <p:nvSpPr>
          <p:cNvPr id="36" name="円弧 35">
            <a:extLst>
              <a:ext uri="{FF2B5EF4-FFF2-40B4-BE49-F238E27FC236}">
                <a16:creationId xmlns:a16="http://schemas.microsoft.com/office/drawing/2014/main" id="{D0619A65-92A0-2533-5368-CA6284A6E220}"/>
              </a:ext>
            </a:extLst>
          </p:cNvPr>
          <p:cNvSpPr/>
          <p:nvPr/>
        </p:nvSpPr>
        <p:spPr>
          <a:xfrm flipH="1">
            <a:off x="5623903" y="5546052"/>
            <a:ext cx="4086225" cy="2082511"/>
          </a:xfrm>
          <a:prstGeom prst="arc">
            <a:avLst>
              <a:gd name="adj1" fmla="val 16219648"/>
              <a:gd name="adj2" fmla="val 20696266"/>
            </a:avLst>
          </a:prstGeom>
          <a:ln w="28575">
            <a:solidFill>
              <a:srgbClr val="FF0000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9060" tIns="49530" rIns="99060" bIns="495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 sz="1950"/>
          </a:p>
        </p:txBody>
      </p:sp>
    </p:spTree>
    <p:extLst>
      <p:ext uri="{BB962C8B-B14F-4D97-AF65-F5344CB8AC3E}">
        <p14:creationId xmlns:p14="http://schemas.microsoft.com/office/powerpoint/2010/main" val="3794208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E4754-0505-34D0-41DB-831AFB4A4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5F1C71-1F3F-D16A-AB84-AD08EA164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せんせいへ ていしゅつしましょう </a:t>
            </a:r>
            <a:r>
              <a:rPr lang="en-US" altLang="ja-JP"/>
              <a:t>2</a:t>
            </a: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BF58FD5-E1F7-4468-F804-B585DA03D052}"/>
              </a:ext>
            </a:extLst>
          </p:cNvPr>
          <p:cNvSpPr/>
          <p:nvPr/>
        </p:nvSpPr>
        <p:spPr>
          <a:xfrm>
            <a:off x="295804" y="669850"/>
            <a:ext cx="9141979" cy="1874686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/>
          <a:p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このがめんがでたら ていしゅつ せいこう！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グラフィカル ユーザー インターフェイス, アプリケーション, Word&#10;&#10;自動的に生成された説明">
            <a:extLst>
              <a:ext uri="{FF2B5EF4-FFF2-40B4-BE49-F238E27FC236}">
                <a16:creationId xmlns:a16="http://schemas.microsoft.com/office/drawing/2014/main" id="{CB844077-AC08-ACBA-E01D-6EC6F87802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559" r="47143" b="4620"/>
          <a:stretch/>
        </p:blipFill>
        <p:spPr>
          <a:xfrm>
            <a:off x="1246188" y="1119614"/>
            <a:ext cx="4176000" cy="230938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図 6" descr="グラフィカル ユーザー インターフェイス, アプリケーション, PowerPoint&#10;&#10;自動的に生成された説明">
            <a:extLst>
              <a:ext uri="{FF2B5EF4-FFF2-40B4-BE49-F238E27FC236}">
                <a16:creationId xmlns:a16="http://schemas.microsoft.com/office/drawing/2014/main" id="{60580F21-11EF-8E68-4BE0-926FC627E3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692" r="47253" b="4309"/>
          <a:stretch/>
        </p:blipFill>
        <p:spPr>
          <a:xfrm>
            <a:off x="5145800" y="4157756"/>
            <a:ext cx="4176000" cy="237510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矢印: 右 11">
            <a:extLst>
              <a:ext uri="{FF2B5EF4-FFF2-40B4-BE49-F238E27FC236}">
                <a16:creationId xmlns:a16="http://schemas.microsoft.com/office/drawing/2014/main" id="{91569BC8-9197-0048-E331-6B931C53F503}"/>
              </a:ext>
            </a:extLst>
          </p:cNvPr>
          <p:cNvSpPr/>
          <p:nvPr/>
        </p:nvSpPr>
        <p:spPr>
          <a:xfrm rot="5400000">
            <a:off x="5078942" y="3474541"/>
            <a:ext cx="627052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</p:spTree>
    <p:extLst>
      <p:ext uri="{BB962C8B-B14F-4D97-AF65-F5344CB8AC3E}">
        <p14:creationId xmlns:p14="http://schemas.microsoft.com/office/powerpoint/2010/main" val="276473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3" y="698456"/>
            <a:ext cx="9676041" cy="6159544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ja-JP" altLang="en-US" sz="2600"/>
              <a:t>オクリンクプラスのがめん うえの 「</a:t>
            </a:r>
            <a:r>
              <a:rPr lang="en-US" altLang="ja-JP" sz="2600"/>
              <a:t>×</a:t>
            </a:r>
            <a:r>
              <a:rPr lang="ja-JP" altLang="en-US" sz="2600"/>
              <a:t>」をタップします。</a:t>
            </a: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ja-JP" altLang="en-US" sz="260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オクリンクプラス</a:t>
            </a:r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をおわりましょう</a:t>
            </a:r>
          </a:p>
        </p:txBody>
      </p: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FAA720F3-D4CE-766B-3775-83AF037D3633}"/>
              </a:ext>
            </a:extLst>
          </p:cNvPr>
          <p:cNvGrpSpPr/>
          <p:nvPr/>
        </p:nvGrpSpPr>
        <p:grpSpPr>
          <a:xfrm>
            <a:off x="1246188" y="1178541"/>
            <a:ext cx="5889246" cy="3822602"/>
            <a:chOff x="1246188" y="1178541"/>
            <a:chExt cx="5889246" cy="3822602"/>
          </a:xfrm>
        </p:grpSpPr>
        <p:pic>
          <p:nvPicPr>
            <p:cNvPr id="17" name="図 16">
              <a:extLst>
                <a:ext uri="{FF2B5EF4-FFF2-40B4-BE49-F238E27FC236}">
                  <a16:creationId xmlns:a16="http://schemas.microsoft.com/office/drawing/2014/main" id="{77613725-8281-6C16-A145-F871D6910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46188" y="1233488"/>
              <a:ext cx="5889246" cy="3767655"/>
            </a:xfrm>
            <a:prstGeom prst="rect">
              <a:avLst/>
            </a:prstGeom>
          </p:spPr>
        </p:pic>
        <p:cxnSp>
          <p:nvCxnSpPr>
            <p:cNvPr id="24" name="直線コネクタ 23">
              <a:extLst>
                <a:ext uri="{FF2B5EF4-FFF2-40B4-BE49-F238E27FC236}">
                  <a16:creationId xmlns:a16="http://schemas.microsoft.com/office/drawing/2014/main" id="{E3ECA2CB-6D35-FAE8-07F5-C973625B02BB}"/>
                </a:ext>
              </a:extLst>
            </p:cNvPr>
            <p:cNvCxnSpPr>
              <a:cxnSpLocks/>
            </p:cNvCxnSpPr>
            <p:nvPr/>
          </p:nvCxnSpPr>
          <p:spPr>
            <a:xfrm>
              <a:off x="3819262" y="1190562"/>
              <a:ext cx="1298614" cy="503567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8A0A04B4-D810-080A-7514-783EBDFE7EAC}"/>
                </a:ext>
              </a:extLst>
            </p:cNvPr>
            <p:cNvCxnSpPr>
              <a:cxnSpLocks/>
            </p:cNvCxnSpPr>
            <p:nvPr/>
          </p:nvCxnSpPr>
          <p:spPr>
            <a:xfrm>
              <a:off x="3813616" y="1424772"/>
              <a:ext cx="1339702" cy="1431851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pic>
          <p:nvPicPr>
            <p:cNvPr id="9" name="コンテンツ プレースホルダー 7" descr="グラフィカル ユーザー インターフェイス, テキスト, アプリケーショ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59F1432D-35CA-0B3E-3C7A-3893D8EBF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9918" t="-17" r="57641" b="96571"/>
            <a:stretch/>
          </p:blipFill>
          <p:spPr>
            <a:xfrm>
              <a:off x="5166979" y="1736658"/>
              <a:ext cx="1219716" cy="1098948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695367A6-E08F-4B27-9138-1A17A423C771}"/>
                </a:ext>
              </a:extLst>
            </p:cNvPr>
            <p:cNvSpPr/>
            <p:nvPr/>
          </p:nvSpPr>
          <p:spPr>
            <a:xfrm>
              <a:off x="3551346" y="1178541"/>
              <a:ext cx="282429" cy="23914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456" tIns="34232" rIns="68456" bIns="34232" rtlCol="0" anchor="ctr"/>
            <a:lstStyle/>
            <a:p>
              <a:pPr marL="0" marR="0" lvl="0" indent="0" algn="ctr" defTabSz="68453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161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図 91">
            <a:extLst>
              <a:ext uri="{FF2B5EF4-FFF2-40B4-BE49-F238E27FC236}">
                <a16:creationId xmlns:a16="http://schemas.microsoft.com/office/drawing/2014/main" id="{A44A12FD-8478-582D-3612-84F9A3294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188" y="1231347"/>
            <a:ext cx="5927723" cy="3780000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3" y="698456"/>
            <a:ext cx="9385755" cy="1508963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ja-JP" altLang="en-US" sz="2600">
                <a:latin typeface="メイリオ"/>
                <a:ea typeface="メイリオ"/>
              </a:rPr>
              <a:t>がめん みぎうえの 「ログアウト」をタップします。</a:t>
            </a:r>
            <a:endParaRPr lang="en-US" altLang="ja-JP" sz="2600">
              <a:latin typeface="メイリオ"/>
              <a:ea typeface="メイリオ"/>
            </a:endParaRP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ja-JP" altLang="en-US" sz="260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/>
              <a:t>ミライシード</a:t>
            </a:r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をおわりましょう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FFBBF27E-6502-76C7-0B35-64A087DBFA42}"/>
              </a:ext>
            </a:extLst>
          </p:cNvPr>
          <p:cNvSpPr/>
          <p:nvPr/>
        </p:nvSpPr>
        <p:spPr>
          <a:xfrm>
            <a:off x="6192273" y="1559240"/>
            <a:ext cx="648006" cy="21285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pic>
        <p:nvPicPr>
          <p:cNvPr id="63" name="図 62">
            <a:extLst>
              <a:ext uri="{FF2B5EF4-FFF2-40B4-BE49-F238E27FC236}">
                <a16:creationId xmlns:a16="http://schemas.microsoft.com/office/drawing/2014/main" id="{72D57F7B-8F84-EEA5-D7E7-A81C6D9EC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7701" y="2903158"/>
            <a:ext cx="1955222" cy="54533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156ABB9D-2C52-4E4E-1B90-366265D01D41}"/>
              </a:ext>
            </a:extLst>
          </p:cNvPr>
          <p:cNvCxnSpPr>
            <a:cxnSpLocks/>
          </p:cNvCxnSpPr>
          <p:nvPr/>
        </p:nvCxnSpPr>
        <p:spPr>
          <a:xfrm>
            <a:off x="6847367" y="1786270"/>
            <a:ext cx="2672316" cy="10685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3907AE1F-E72E-3567-D839-B9474AA77B1F}"/>
              </a:ext>
            </a:extLst>
          </p:cNvPr>
          <p:cNvCxnSpPr>
            <a:cxnSpLocks/>
          </p:cNvCxnSpPr>
          <p:nvPr/>
        </p:nvCxnSpPr>
        <p:spPr>
          <a:xfrm>
            <a:off x="6173972" y="1779181"/>
            <a:ext cx="1353879" cy="111819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771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3A7AA658-CEB9-465B-B463-79141B231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026622"/>
          </a:xfrm>
        </p:spPr>
        <p:txBody>
          <a:bodyPr/>
          <a:lstStyle/>
          <a:p>
            <a:pPr algn="ctr"/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ログインしましょう</a:t>
            </a:r>
          </a:p>
        </p:txBody>
      </p:sp>
    </p:spTree>
    <p:extLst>
      <p:ext uri="{BB962C8B-B14F-4D97-AF65-F5344CB8AC3E}">
        <p14:creationId xmlns:p14="http://schemas.microsoft.com/office/powerpoint/2010/main" val="4160643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FC7E4C-BA4D-4D98-B0BC-76D9F9CDD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690" y="660135"/>
            <a:ext cx="9799595" cy="6578113"/>
          </a:xfrm>
        </p:spPr>
        <p:txBody>
          <a:bodyPr>
            <a:noAutofit/>
          </a:bodyPr>
          <a:lstStyle/>
          <a:p>
            <a:pPr marL="557195" indent="-557195">
              <a:lnSpc>
                <a:spcPct val="100000"/>
              </a:lnSpc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デスクトップの「ミライシード」の　　　マークを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2600"/>
              <a:t>     ダブルタップ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57195" indent="-557195">
              <a:lnSpc>
                <a:spcPct val="100000"/>
              </a:lnSpc>
              <a:buFont typeface="+mj-ea"/>
              <a:buAutoNum type="circleNumDbPlain" startAt="2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「スタート」をタップします。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3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を タップして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じぶんの がくねんと くみを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      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えらびます</a:t>
            </a:r>
            <a:r>
              <a:rPr lang="ja-JP" altLang="en-US" sz="2167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151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57195" indent="-557195">
              <a:lnSpc>
                <a:spcPct val="100000"/>
              </a:lnSpc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BFB03D7-9EF0-4F2B-886F-27CA3C5F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ログインしましょう </a:t>
            </a:r>
            <a:r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6FAEF89-4BED-4888-8D31-193FA255F6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3859" y="1498335"/>
            <a:ext cx="3497413" cy="2096442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AB3D093-95D0-4E0B-BCBA-DA24CE9746DA}"/>
              </a:ext>
            </a:extLst>
          </p:cNvPr>
          <p:cNvSpPr txBox="1"/>
          <p:nvPr/>
        </p:nvSpPr>
        <p:spPr>
          <a:xfrm>
            <a:off x="10100552" y="639081"/>
            <a:ext cx="3201792" cy="2492990"/>
          </a:xfrm>
          <a:prstGeom prst="wedgeRectCallout">
            <a:avLst>
              <a:gd name="adj1" fmla="val -36706"/>
              <a:gd name="adj2" fmla="val 9355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950">
                <a:latin typeface="メイリオ" panose="020B0604030504040204" pitchFamily="50" charset="-128"/>
                <a:ea typeface="メイリオ" panose="020B0604030504040204" pitchFamily="50" charset="-128"/>
              </a:rPr>
              <a:t>自治体の設定によってはアイコンがない、またはアイコンから起動しない場合があります。ミライシードへの入り方の説明を追加してください。</a:t>
            </a:r>
            <a:endParaRPr kumimoji="1" lang="en-US" altLang="ja-JP" sz="195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950">
                <a:latin typeface="メイリオ" panose="020B0604030504040204" pitchFamily="50" charset="-128"/>
                <a:ea typeface="メイリオ" panose="020B0604030504040204" pitchFamily="50" charset="-128"/>
              </a:rPr>
              <a:t>例：ブラウザのブックマークから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DFEEF09-D199-4DC3-9F4D-D3ECFD5C4A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5229" y="660136"/>
            <a:ext cx="664028" cy="62430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8F59BA5-9957-7F3D-229F-9E9836B1A95A}"/>
              </a:ext>
            </a:extLst>
          </p:cNvPr>
          <p:cNvSpPr txBox="1"/>
          <p:nvPr/>
        </p:nvSpPr>
        <p:spPr>
          <a:xfrm>
            <a:off x="6379027" y="101219"/>
            <a:ext cx="3374573" cy="3924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学年・組・パスワードで入る場合</a:t>
            </a:r>
          </a:p>
        </p:txBody>
      </p:sp>
      <p:pic>
        <p:nvPicPr>
          <p:cNvPr id="9" name="図 8" descr="グラフィカル ユーザー インターフェイス, テキスト, ホワイトボード&#10;&#10;自動的に生成された説明">
            <a:extLst>
              <a:ext uri="{FF2B5EF4-FFF2-40B4-BE49-F238E27FC236}">
                <a16:creationId xmlns:a16="http://schemas.microsoft.com/office/drawing/2014/main" id="{5CEC06F7-9B04-B8C7-6347-0D922E927A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272" y="2212068"/>
            <a:ext cx="2430348" cy="435100"/>
          </a:xfrm>
          <a:prstGeom prst="rect">
            <a:avLst/>
          </a:prstGeom>
        </p:spPr>
      </p:pic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F97274BE-82D5-3B4E-F6F0-EA81FE8F26D5}"/>
              </a:ext>
            </a:extLst>
          </p:cNvPr>
          <p:cNvGrpSpPr/>
          <p:nvPr/>
        </p:nvGrpSpPr>
        <p:grpSpPr>
          <a:xfrm>
            <a:off x="1246188" y="3697876"/>
            <a:ext cx="8075612" cy="2877633"/>
            <a:chOff x="1246188" y="3697876"/>
            <a:chExt cx="8075612" cy="2877633"/>
          </a:xfrm>
        </p:grpSpPr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58AD13FB-D115-E7DE-FD8A-AE73412A47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r="1367"/>
            <a:stretch/>
          </p:blipFill>
          <p:spPr>
            <a:xfrm>
              <a:off x="5335053" y="4777033"/>
              <a:ext cx="3986747" cy="1798476"/>
            </a:xfrm>
            <a:prstGeom prst="rect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1" name="図 10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DBFE8ABF-3C5E-5A9E-A64B-07B4F8D17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46188" y="3697876"/>
              <a:ext cx="4014461" cy="1950000"/>
            </a:xfrm>
            <a:prstGeom prst="rect">
              <a:avLst/>
            </a:prstGeom>
          </p:spPr>
        </p:pic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41A32261-8141-439C-A90A-1108184FD4D7}"/>
                </a:ext>
              </a:extLst>
            </p:cNvPr>
            <p:cNvSpPr/>
            <p:nvPr/>
          </p:nvSpPr>
          <p:spPr>
            <a:xfrm>
              <a:off x="1517919" y="4179182"/>
              <a:ext cx="1518533" cy="27810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8EB0A5D4-237A-411C-8959-6336250DDFAA}"/>
                </a:ext>
              </a:extLst>
            </p:cNvPr>
            <p:cNvSpPr/>
            <p:nvPr/>
          </p:nvSpPr>
          <p:spPr>
            <a:xfrm>
              <a:off x="5486495" y="5200407"/>
              <a:ext cx="613564" cy="21085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7BCFA038-FC9B-4240-8860-B77D451FBFEF}"/>
                </a:ext>
              </a:extLst>
            </p:cNvPr>
            <p:cNvSpPr/>
            <p:nvPr/>
          </p:nvSpPr>
          <p:spPr>
            <a:xfrm>
              <a:off x="6670867" y="5724755"/>
              <a:ext cx="567354" cy="19666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sp>
          <p:nvSpPr>
            <p:cNvPr id="6" name="矢印: 右 5">
              <a:extLst>
                <a:ext uri="{FF2B5EF4-FFF2-40B4-BE49-F238E27FC236}">
                  <a16:creationId xmlns:a16="http://schemas.microsoft.com/office/drawing/2014/main" id="{DA7C914E-F3EC-542E-1F17-FC91779220AC}"/>
                </a:ext>
              </a:extLst>
            </p:cNvPr>
            <p:cNvSpPr/>
            <p:nvPr/>
          </p:nvSpPr>
          <p:spPr>
            <a:xfrm rot="3020433">
              <a:off x="4899302" y="4169431"/>
              <a:ext cx="539604" cy="674276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950"/>
            </a:p>
          </p:txBody>
        </p:sp>
      </p:grpSp>
    </p:spTree>
    <p:extLst>
      <p:ext uri="{BB962C8B-B14F-4D97-AF65-F5344CB8AC3E}">
        <p14:creationId xmlns:p14="http://schemas.microsoft.com/office/powerpoint/2010/main" val="4121034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FC7E4C-BA4D-4D98-B0BC-76D9F9CDD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690" y="660135"/>
            <a:ext cx="9799595" cy="6578113"/>
          </a:xfrm>
        </p:spPr>
        <p:txBody>
          <a:bodyPr>
            <a:noAutofit/>
          </a:bodyPr>
          <a:lstStyle/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「しゅっせきばんごう」の</a:t>
            </a:r>
            <a:r>
              <a:rPr lang="ja-JP" altLang="en-US" sz="2600"/>
              <a:t> 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したのわくをタップして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     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じぶんのばんごうを いれます。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2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「けってい」をタップします。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2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「パスワード」の したのわくを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タップして パスワードを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いれます。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4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「けってい」をタップします。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4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（おーけー）」をタップします。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57195" indent="-557195">
              <a:lnSpc>
                <a:spcPct val="100000"/>
              </a:lnSpc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BFB03D7-9EF0-4F2B-886F-27CA3C5F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ログインしましょう </a:t>
            </a:r>
            <a:r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659CE4A-2C94-964A-6590-A165A3049755}"/>
              </a:ext>
            </a:extLst>
          </p:cNvPr>
          <p:cNvGrpSpPr/>
          <p:nvPr/>
        </p:nvGrpSpPr>
        <p:grpSpPr>
          <a:xfrm>
            <a:off x="5825671" y="1230077"/>
            <a:ext cx="3900000" cy="3015352"/>
            <a:chOff x="5749331" y="3268218"/>
            <a:chExt cx="3600000" cy="2783402"/>
          </a:xfrm>
        </p:grpSpPr>
        <p:pic>
          <p:nvPicPr>
            <p:cNvPr id="12" name="図 11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D49BC844-03FD-09ED-EE79-C9522592E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49331" y="3268218"/>
              <a:ext cx="3600000" cy="1748680"/>
            </a:xfrm>
            <a:prstGeom prst="rect">
              <a:avLst/>
            </a:prstGeom>
          </p:spPr>
        </p:pic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5C367C55-E6A1-4B81-A107-36B08B49AE3C}"/>
                </a:ext>
              </a:extLst>
            </p:cNvPr>
            <p:cNvGrpSpPr/>
            <p:nvPr/>
          </p:nvGrpSpPr>
          <p:grpSpPr>
            <a:xfrm>
              <a:off x="5977245" y="4229810"/>
              <a:ext cx="3341153" cy="1821810"/>
              <a:chOff x="6514760" y="5217285"/>
              <a:chExt cx="2781709" cy="1409151"/>
            </a:xfrm>
          </p:grpSpPr>
          <p:pic>
            <p:nvPicPr>
              <p:cNvPr id="29" name="図 28">
                <a:extLst>
                  <a:ext uri="{FF2B5EF4-FFF2-40B4-BE49-F238E27FC236}">
                    <a16:creationId xmlns:a16="http://schemas.microsoft.com/office/drawing/2014/main" id="{C471891E-9B04-4538-BB3B-A708118C76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71126" y="5460588"/>
                <a:ext cx="1425343" cy="1165848"/>
              </a:xfrm>
              <a:prstGeom prst="rect">
                <a:avLst/>
              </a:prstGeom>
            </p:spPr>
          </p:pic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52262BA5-8FD3-4B45-88EC-1A4770B83023}"/>
                  </a:ext>
                </a:extLst>
              </p:cNvPr>
              <p:cNvSpPr/>
              <p:nvPr/>
            </p:nvSpPr>
            <p:spPr>
              <a:xfrm>
                <a:off x="6514760" y="5217285"/>
                <a:ext cx="1147390" cy="17918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algn="ctr" defTabSz="741559">
                  <a:defRPr/>
                </a:pPr>
                <a:endParaRPr lang="ja-JP" altLang="en-US" sz="1462">
                  <a:solidFill>
                    <a:prstClr val="white"/>
                  </a:solidFill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</a:endParaRPr>
              </a:p>
            </p:txBody>
          </p:sp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703134FA-B3F4-4DB1-8B88-787A88F3D2AD}"/>
                  </a:ext>
                </a:extLst>
              </p:cNvPr>
              <p:cNvSpPr/>
              <p:nvPr/>
            </p:nvSpPr>
            <p:spPr>
              <a:xfrm>
                <a:off x="8144702" y="6483440"/>
                <a:ext cx="429326" cy="117734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algn="ctr" defTabSz="741559">
                  <a:defRPr/>
                </a:pPr>
                <a:endParaRPr lang="ja-JP" altLang="en-US" sz="1462">
                  <a:solidFill>
                    <a:prstClr val="white"/>
                  </a:solidFill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</a:endParaRPr>
              </a:p>
            </p:txBody>
          </p:sp>
        </p:grp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AD9C0DF7-4574-44DB-FA3E-57396107A447}"/>
              </a:ext>
            </a:extLst>
          </p:cNvPr>
          <p:cNvGrpSpPr/>
          <p:nvPr/>
        </p:nvGrpSpPr>
        <p:grpSpPr>
          <a:xfrm>
            <a:off x="1096990" y="4484808"/>
            <a:ext cx="8732810" cy="2175399"/>
            <a:chOff x="623191" y="4735186"/>
            <a:chExt cx="8061055" cy="2008061"/>
          </a:xfrm>
        </p:grpSpPr>
        <p:pic>
          <p:nvPicPr>
            <p:cNvPr id="35" name="図 34">
              <a:extLst>
                <a:ext uri="{FF2B5EF4-FFF2-40B4-BE49-F238E27FC236}">
                  <a16:creationId xmlns:a16="http://schemas.microsoft.com/office/drawing/2014/main" id="{9C48164B-6575-47B3-9A9C-2C16493EBE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1891" t="15374" r="22654" b="31752"/>
            <a:stretch/>
          </p:blipFill>
          <p:spPr>
            <a:xfrm>
              <a:off x="623191" y="4735186"/>
              <a:ext cx="3868421" cy="2008061"/>
            </a:xfrm>
            <a:prstGeom prst="rect">
              <a:avLst/>
            </a:prstGeom>
          </p:spPr>
        </p:pic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AAD59067-72BF-823B-96D2-B7D53DCAC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83015" y="5475532"/>
              <a:ext cx="3901231" cy="11096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3E1902FE-C69D-4AD6-A8EE-2DA8F0C58533}"/>
              </a:ext>
            </a:extLst>
          </p:cNvPr>
          <p:cNvSpPr/>
          <p:nvPr/>
        </p:nvSpPr>
        <p:spPr>
          <a:xfrm>
            <a:off x="7294853" y="6167605"/>
            <a:ext cx="2513896" cy="408511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37148" rIns="74295" bIns="37148" rtlCol="0" anchor="t">
            <a:spAutoFit/>
          </a:bodyPr>
          <a:lstStyle/>
          <a:p>
            <a:pPr algn="ctr"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2167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ログインせいこう</a:t>
            </a:r>
            <a:endParaRPr kumimoji="1" lang="en-US" altLang="ja-JP" sz="2167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DC2AA59-3E38-8932-6340-5AF788078595}"/>
              </a:ext>
            </a:extLst>
          </p:cNvPr>
          <p:cNvSpPr/>
          <p:nvPr/>
        </p:nvSpPr>
        <p:spPr>
          <a:xfrm>
            <a:off x="2563694" y="6159684"/>
            <a:ext cx="1180992" cy="30370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6" name="矢印: 右 5">
            <a:extLst>
              <a:ext uri="{FF2B5EF4-FFF2-40B4-BE49-F238E27FC236}">
                <a16:creationId xmlns:a16="http://schemas.microsoft.com/office/drawing/2014/main" id="{2EB9695B-8F1D-0DBB-71FB-7057A15C9D46}"/>
              </a:ext>
            </a:extLst>
          </p:cNvPr>
          <p:cNvSpPr/>
          <p:nvPr/>
        </p:nvSpPr>
        <p:spPr>
          <a:xfrm rot="2761579">
            <a:off x="7649526" y="2394859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7AF42D6-A473-A575-285B-2B7E8E81F5B5}"/>
              </a:ext>
            </a:extLst>
          </p:cNvPr>
          <p:cNvSpPr txBox="1"/>
          <p:nvPr/>
        </p:nvSpPr>
        <p:spPr>
          <a:xfrm>
            <a:off x="6379027" y="101219"/>
            <a:ext cx="3374573" cy="3924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学年・組・パスワードで入る場合</a:t>
            </a:r>
          </a:p>
        </p:txBody>
      </p:sp>
    </p:spTree>
    <p:extLst>
      <p:ext uri="{BB962C8B-B14F-4D97-AF65-F5344CB8AC3E}">
        <p14:creationId xmlns:p14="http://schemas.microsoft.com/office/powerpoint/2010/main" val="377614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3A7AA658-CEB9-465B-B463-79141B231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026622"/>
          </a:xfrm>
        </p:spPr>
        <p:txBody>
          <a:bodyPr/>
          <a:lstStyle/>
          <a:p>
            <a:pPr algn="ctr"/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</a:t>
            </a:r>
          </a:p>
        </p:txBody>
      </p:sp>
    </p:spTree>
    <p:extLst>
      <p:ext uri="{BB962C8B-B14F-4D97-AF65-F5344CB8AC3E}">
        <p14:creationId xmlns:p14="http://schemas.microsoft.com/office/powerpoint/2010/main" val="1593303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 descr="グラフィカル ユーザー インターフェイス, 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F039348-489B-9918-E4A5-A234F1641B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188" y="3819142"/>
            <a:ext cx="4680000" cy="264901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C4E07BA-B63C-B879-C51C-DDB30B9F15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6188" y="1052513"/>
            <a:ext cx="5504130" cy="22185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オクリンクプラスのはじめかた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960" y="677054"/>
            <a:ext cx="8224678" cy="454791"/>
          </a:xfrm>
        </p:spPr>
        <p:txBody>
          <a:bodyPr>
            <a:noAutofit/>
          </a:bodyPr>
          <a:lstStyle/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「オクリンクプラス」をタップします。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27CDCA5E-3744-4342-80B2-CD21B18F2865}"/>
              </a:ext>
            </a:extLst>
          </p:cNvPr>
          <p:cNvSpPr/>
          <p:nvPr/>
        </p:nvSpPr>
        <p:spPr>
          <a:xfrm>
            <a:off x="1386156" y="1575262"/>
            <a:ext cx="1215642" cy="58347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B530F6E-4D55-40DF-8173-2B2419801C78}"/>
              </a:ext>
            </a:extLst>
          </p:cNvPr>
          <p:cNvSpPr/>
          <p:nvPr/>
        </p:nvSpPr>
        <p:spPr>
          <a:xfrm>
            <a:off x="2430661" y="4406647"/>
            <a:ext cx="777899" cy="81149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150B025-0F68-2AAB-067E-492A6DF71664}"/>
              </a:ext>
            </a:extLst>
          </p:cNvPr>
          <p:cNvSpPr txBox="1">
            <a:spLocks/>
          </p:cNvSpPr>
          <p:nvPr/>
        </p:nvSpPr>
        <p:spPr>
          <a:xfrm>
            <a:off x="325960" y="3397140"/>
            <a:ext cx="8224678" cy="8070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599" indent="-228599" algn="l" defTabSz="91439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6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3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91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8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85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83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80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77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②　せんせいからきいた じかんわりをタップします。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ja-JP" altLang="en-US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1549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>
            <a:extLst>
              <a:ext uri="{FF2B5EF4-FFF2-40B4-BE49-F238E27FC236}">
                <a16:creationId xmlns:a16="http://schemas.microsoft.com/office/drawing/2014/main" id="{7636D6E3-FC29-1F90-449F-312B65CC3C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98" r="11933"/>
          <a:stretch/>
        </p:blipFill>
        <p:spPr>
          <a:xfrm>
            <a:off x="5194169" y="595213"/>
            <a:ext cx="469125" cy="476205"/>
          </a:xfrm>
          <a:prstGeom prst="rect">
            <a:avLst/>
          </a:prstGeom>
        </p:spPr>
      </p:pic>
      <p:pic>
        <p:nvPicPr>
          <p:cNvPr id="29" name="図 28" descr="ダイアグラム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091CE35-45BE-C048-B1F1-49A7C9DA2F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6188" y="4204355"/>
            <a:ext cx="4680000" cy="248570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7AA57BA-CD36-1B82-BBE2-FED46FCE4BD9}"/>
              </a:ext>
            </a:extLst>
          </p:cNvPr>
          <p:cNvSpPr txBox="1">
            <a:spLocks/>
          </p:cNvSpPr>
          <p:nvPr/>
        </p:nvSpPr>
        <p:spPr>
          <a:xfrm>
            <a:off x="325959" y="677054"/>
            <a:ext cx="9231698" cy="475938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>
            <a:lvl1pPr marL="211021" indent="-211021" algn="l" defTabSz="844083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kumimoji="1"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3062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5103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77145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99186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21227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69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5310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7351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したのメニューのなかから　     ボタンをタップします。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ja-JP" altLang="en-US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カードをじゅんびしましょう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821216C3-A2F0-4978-68C5-0696947C656C}"/>
              </a:ext>
            </a:extLst>
          </p:cNvPr>
          <p:cNvGrpSpPr/>
          <p:nvPr/>
        </p:nvGrpSpPr>
        <p:grpSpPr>
          <a:xfrm>
            <a:off x="1246188" y="1081077"/>
            <a:ext cx="4680000" cy="2611873"/>
            <a:chOff x="1246188" y="1222482"/>
            <a:chExt cx="4680000" cy="2611873"/>
          </a:xfrm>
        </p:grpSpPr>
        <p:pic>
          <p:nvPicPr>
            <p:cNvPr id="9" name="図 8" descr="グラフィカル ユーザー インターフェイス, テキスト, アプリケーション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D1DF00A3-0862-99AA-400D-C29C5F139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5566"/>
            <a:stretch/>
          </p:blipFill>
          <p:spPr>
            <a:xfrm>
              <a:off x="1246188" y="1222482"/>
              <a:ext cx="4680000" cy="2585726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A51137BE-BA05-A6D6-6076-693ED09046A0}"/>
                </a:ext>
              </a:extLst>
            </p:cNvPr>
            <p:cNvSpPr/>
            <p:nvPr/>
          </p:nvSpPr>
          <p:spPr>
            <a:xfrm flipH="1">
              <a:off x="2441542" y="3523270"/>
              <a:ext cx="301658" cy="31108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279E70F6-02D4-8FFE-39F9-24EB7B991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92412" y="1550256"/>
              <a:ext cx="1279003" cy="1442012"/>
            </a:xfrm>
            <a:prstGeom prst="rect">
              <a:avLst/>
            </a:prstGeom>
            <a:ln w="73025">
              <a:solidFill>
                <a:srgbClr val="FF0000"/>
              </a:solidFill>
            </a:ln>
          </p:spPr>
        </p:pic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BB7EB040-4B1D-2957-0615-922E378DD7F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41542" y="1505935"/>
              <a:ext cx="1517716" cy="2007909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059556C1-9BFB-53DF-B1F6-0AD138DF29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33773" y="2991377"/>
              <a:ext cx="1217998" cy="550747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38" name="グラフィックス 37" descr="右向き指示マーク">
            <a:extLst>
              <a:ext uri="{FF2B5EF4-FFF2-40B4-BE49-F238E27FC236}">
                <a16:creationId xmlns:a16="http://schemas.microsoft.com/office/drawing/2014/main" id="{4BC35EF8-E1C1-DCE2-D8F5-BB2FFBA23B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3728928">
            <a:off x="3529371" y="5546702"/>
            <a:ext cx="861905" cy="861905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6E061EF-2785-0F73-514C-BC51C633A408}"/>
              </a:ext>
            </a:extLst>
          </p:cNvPr>
          <p:cNvSpPr txBox="1">
            <a:spLocks/>
          </p:cNvSpPr>
          <p:nvPr/>
        </p:nvSpPr>
        <p:spPr>
          <a:xfrm>
            <a:off x="325959" y="3808887"/>
            <a:ext cx="9231698" cy="612000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>
            <a:lvl1pPr marL="211021" indent="-211021" algn="l" defTabSz="844083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kumimoji="1"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3062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5103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77145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99186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21227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69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5310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7351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②　でてきたカードをタップします。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917326" lvl="1" indent="-495285">
              <a:buFont typeface="+mj-ea"/>
              <a:buAutoNum type="circleNumDbPlain" startAt="2"/>
            </a:pPr>
            <a:endParaRPr lang="en-US" altLang="ja-JP" sz="2231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ja-JP" altLang="en-US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4244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CDF00CD5-ECC7-2B6B-CA30-A3CB7036DF8B}"/>
              </a:ext>
            </a:extLst>
          </p:cNvPr>
          <p:cNvSpPr txBox="1">
            <a:spLocks/>
          </p:cNvSpPr>
          <p:nvPr/>
        </p:nvSpPr>
        <p:spPr>
          <a:xfrm>
            <a:off x="325959" y="677054"/>
            <a:ext cx="9580041" cy="3694494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>
            <a:lvl1pPr marL="211021" indent="-211021" algn="l" defTabSz="844083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kumimoji="1"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3062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5103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77145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99186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21227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69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5310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7351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メニューの　     ボタンをタップして　　 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195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433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2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「許可（きょか）」をもとめる がめんがでたら「許可（きょか）」を 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2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ja-JP" altLang="en-US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1" name="図 10" descr="グラフィカル ユーザー インターフェイス, テキスト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FF9D79C-6F81-C055-168C-A12E5BAAE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23" y="1052511"/>
            <a:ext cx="4170548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4" name="図 13" descr="グラフィカル ユーザー インターフェイス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70941B7-C49A-CB9F-348B-2F77FC64BB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1303" y="1052512"/>
            <a:ext cx="4133936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E3CC3D8-25DD-91FF-6203-B650B7DE0B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32" t="641" r="10984" b="10839"/>
          <a:stretch/>
        </p:blipFill>
        <p:spPr>
          <a:xfrm>
            <a:off x="2799454" y="627318"/>
            <a:ext cx="482504" cy="407632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カメラをつかいましょう </a:t>
            </a:r>
            <a:r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D2FD5A-267E-4BCA-8B79-D375F8BD8EA3}"/>
              </a:ext>
            </a:extLst>
          </p:cNvPr>
          <p:cNvSpPr/>
          <p:nvPr/>
        </p:nvSpPr>
        <p:spPr>
          <a:xfrm>
            <a:off x="5782974" y="4674775"/>
            <a:ext cx="3973285" cy="1739794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78000" rIns="74295" bIns="37148" rtlCol="0" anchor="t">
            <a:spAutoFit/>
          </a:bodyPr>
          <a:lstStyle/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en-US" altLang="ja-JP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はじめて カメラをつかうときは</a:t>
            </a:r>
            <a:endParaRPr kumimoji="1" lang="en-US" altLang="ja-JP" sz="1950" b="1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ひだりうえにでてくる</a:t>
            </a:r>
            <a:endParaRPr kumimoji="1" lang="en-US" altLang="ja-JP" sz="1950" b="1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「許可（きょか）」をかならず</a:t>
            </a:r>
            <a:endParaRPr kumimoji="1" lang="en-US" altLang="ja-JP" sz="1950" b="1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おします。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5451161-1C1F-486A-9A61-20353ED82679}"/>
              </a:ext>
            </a:extLst>
          </p:cNvPr>
          <p:cNvSpPr/>
          <p:nvPr/>
        </p:nvSpPr>
        <p:spPr>
          <a:xfrm>
            <a:off x="2716348" y="3122526"/>
            <a:ext cx="227462" cy="35119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DE785145-B3F7-BDAD-9E47-AC200FF5DF97}"/>
              </a:ext>
            </a:extLst>
          </p:cNvPr>
          <p:cNvCxnSpPr>
            <a:cxnSpLocks/>
          </p:cNvCxnSpPr>
          <p:nvPr/>
        </p:nvCxnSpPr>
        <p:spPr>
          <a:xfrm flipV="1">
            <a:off x="2979021" y="2839038"/>
            <a:ext cx="123371" cy="2685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7AB956F5-BEA8-B78A-596E-F8FD4E16FCDF}"/>
              </a:ext>
            </a:extLst>
          </p:cNvPr>
          <p:cNvCxnSpPr>
            <a:cxnSpLocks/>
          </p:cNvCxnSpPr>
          <p:nvPr/>
        </p:nvCxnSpPr>
        <p:spPr>
          <a:xfrm flipH="1" flipV="1">
            <a:off x="2050106" y="2853552"/>
            <a:ext cx="674915" cy="28302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9" name="図 18">
            <a:extLst>
              <a:ext uri="{FF2B5EF4-FFF2-40B4-BE49-F238E27FC236}">
                <a16:creationId xmlns:a16="http://schemas.microsoft.com/office/drawing/2014/main" id="{1C18C9BF-8A9F-CAA5-151A-FE68D4A157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2102" y="1713040"/>
            <a:ext cx="1017179" cy="1106499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280F59E8-4FD0-321D-18AD-7A0CDD7937B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155"/>
          <a:stretch/>
        </p:blipFill>
        <p:spPr>
          <a:xfrm>
            <a:off x="6571808" y="633716"/>
            <a:ext cx="486722" cy="409371"/>
          </a:xfrm>
          <a:prstGeom prst="rect">
            <a:avLst/>
          </a:prstGeom>
        </p:spPr>
      </p:pic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E8DDDEE-6803-9E17-92C3-690BCDD56ED8}"/>
              </a:ext>
            </a:extLst>
          </p:cNvPr>
          <p:cNvCxnSpPr>
            <a:cxnSpLocks/>
          </p:cNvCxnSpPr>
          <p:nvPr/>
        </p:nvCxnSpPr>
        <p:spPr>
          <a:xfrm flipV="1">
            <a:off x="7435640" y="2785590"/>
            <a:ext cx="544512" cy="35099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A013C34-FD00-5695-895E-4AFFF98025FE}"/>
              </a:ext>
            </a:extLst>
          </p:cNvPr>
          <p:cNvCxnSpPr>
            <a:cxnSpLocks/>
            <a:stCxn id="38" idx="1"/>
          </p:cNvCxnSpPr>
          <p:nvPr/>
        </p:nvCxnSpPr>
        <p:spPr>
          <a:xfrm flipH="1" flipV="1">
            <a:off x="7133023" y="2779845"/>
            <a:ext cx="75155" cy="5005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2" name="図 41">
            <a:extLst>
              <a:ext uri="{FF2B5EF4-FFF2-40B4-BE49-F238E27FC236}">
                <a16:creationId xmlns:a16="http://schemas.microsoft.com/office/drawing/2014/main" id="{E24689BC-0104-CC97-8922-62A29FFFB0D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2837" y="1608355"/>
            <a:ext cx="821744" cy="11473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AAF3B0-BAEB-086E-6CA9-9347EADE4ADC}"/>
              </a:ext>
            </a:extLst>
          </p:cNvPr>
          <p:cNvSpPr/>
          <p:nvPr/>
        </p:nvSpPr>
        <p:spPr>
          <a:xfrm>
            <a:off x="7208178" y="3112868"/>
            <a:ext cx="227462" cy="33498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815C4239-37DE-289A-FC9B-7D608A0C7595}"/>
              </a:ext>
            </a:extLst>
          </p:cNvPr>
          <p:cNvGrpSpPr/>
          <p:nvPr/>
        </p:nvGrpSpPr>
        <p:grpSpPr>
          <a:xfrm>
            <a:off x="606271" y="4627824"/>
            <a:ext cx="2393441" cy="2137634"/>
            <a:chOff x="563739" y="4399220"/>
            <a:chExt cx="2393441" cy="2137634"/>
          </a:xfrm>
        </p:grpSpPr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4C519D99-0FD3-1B58-637C-EB0D21E53897}"/>
                </a:ext>
              </a:extLst>
            </p:cNvPr>
            <p:cNvGrpSpPr/>
            <p:nvPr/>
          </p:nvGrpSpPr>
          <p:grpSpPr>
            <a:xfrm>
              <a:off x="582454" y="4399220"/>
              <a:ext cx="2374726" cy="2137634"/>
              <a:chOff x="-2025900" y="3560958"/>
              <a:chExt cx="2374726" cy="2137634"/>
            </a:xfrm>
          </p:grpSpPr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557547B5-5B7C-F0CF-A37A-B47CDAD99AA9}"/>
                  </a:ext>
                </a:extLst>
              </p:cNvPr>
              <p:cNvSpPr/>
              <p:nvPr/>
            </p:nvSpPr>
            <p:spPr>
              <a:xfrm>
                <a:off x="-1986278" y="3560958"/>
                <a:ext cx="2281553" cy="213763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9" name="グループ化 28">
                <a:extLst>
                  <a:ext uri="{FF2B5EF4-FFF2-40B4-BE49-F238E27FC236}">
                    <a16:creationId xmlns:a16="http://schemas.microsoft.com/office/drawing/2014/main" id="{ED40DFF6-E770-D144-A1ED-070091A58543}"/>
                  </a:ext>
                </a:extLst>
              </p:cNvPr>
              <p:cNvGrpSpPr/>
              <p:nvPr/>
            </p:nvGrpSpPr>
            <p:grpSpPr>
              <a:xfrm>
                <a:off x="-2025900" y="3630562"/>
                <a:ext cx="2374726" cy="1100188"/>
                <a:chOff x="-1956854" y="4043312"/>
                <a:chExt cx="2374726" cy="1100188"/>
              </a:xfrm>
            </p:grpSpPr>
            <p:sp>
              <p:nvSpPr>
                <p:cNvPr id="23" name="正方形/長方形 22">
                  <a:extLst>
                    <a:ext uri="{FF2B5EF4-FFF2-40B4-BE49-F238E27FC236}">
                      <a16:creationId xmlns:a16="http://schemas.microsoft.com/office/drawing/2014/main" id="{6ECE5B95-7300-CB9B-9FF3-37F3E347DA08}"/>
                    </a:ext>
                  </a:extLst>
                </p:cNvPr>
                <p:cNvSpPr/>
                <p:nvPr/>
              </p:nvSpPr>
              <p:spPr>
                <a:xfrm>
                  <a:off x="-1956854" y="4043312"/>
                  <a:ext cx="2374726" cy="110018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miraiseed-class.benesse.ne.jp</a:t>
                  </a:r>
                  <a:r>
                    <a:rPr kumimoji="1" lang="ja-JP" altLang="en-US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が</a:t>
                  </a:r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r>
                    <a:rPr kumimoji="1" lang="ja-JP" altLang="en-US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 次の許可を求めています</a:t>
                  </a:r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r>
                    <a:rPr kumimoji="1" lang="ja-JP" altLang="en-US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　　　カメラの使用</a:t>
                  </a:r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r>
                    <a:rPr kumimoji="1" lang="ja-JP" altLang="en-US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　</a:t>
                  </a:r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r>
                    <a:rPr kumimoji="1" lang="ja-JP" altLang="en-US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　　　マイクの使用 </a:t>
                  </a:r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</p:txBody>
            </p:sp>
            <p:pic>
              <p:nvPicPr>
                <p:cNvPr id="25" name="グラフィックス 24" descr="無線マイク 枠線">
                  <a:extLst>
                    <a:ext uri="{FF2B5EF4-FFF2-40B4-BE49-F238E27FC236}">
                      <a16:creationId xmlns:a16="http://schemas.microsoft.com/office/drawing/2014/main" id="{34134F1D-F13F-9E7E-D680-52C531106D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749033" y="4871366"/>
                  <a:ext cx="212720" cy="212720"/>
                </a:xfrm>
                <a:prstGeom prst="rect">
                  <a:avLst/>
                </a:prstGeom>
              </p:spPr>
            </p:pic>
            <p:grpSp>
              <p:nvGrpSpPr>
                <p:cNvPr id="28" name="グループ化 27">
                  <a:extLst>
                    <a:ext uri="{FF2B5EF4-FFF2-40B4-BE49-F238E27FC236}">
                      <a16:creationId xmlns:a16="http://schemas.microsoft.com/office/drawing/2014/main" id="{779BF273-1D6B-608C-E292-AC83629733C1}"/>
                    </a:ext>
                  </a:extLst>
                </p:cNvPr>
                <p:cNvGrpSpPr/>
                <p:nvPr/>
              </p:nvGrpSpPr>
              <p:grpSpPr>
                <a:xfrm>
                  <a:off x="-1717009" y="4578164"/>
                  <a:ext cx="203556" cy="131536"/>
                  <a:chOff x="-1720545" y="4552764"/>
                  <a:chExt cx="203556" cy="131536"/>
                </a:xfrm>
              </p:grpSpPr>
              <p:sp>
                <p:nvSpPr>
                  <p:cNvPr id="26" name="正方形/長方形 25">
                    <a:extLst>
                      <a:ext uri="{FF2B5EF4-FFF2-40B4-BE49-F238E27FC236}">
                        <a16:creationId xmlns:a16="http://schemas.microsoft.com/office/drawing/2014/main" id="{069762EF-1981-71CC-0CB4-66EBFD2E8D1F}"/>
                      </a:ext>
                    </a:extLst>
                  </p:cNvPr>
                  <p:cNvSpPr/>
                  <p:nvPr/>
                </p:nvSpPr>
                <p:spPr>
                  <a:xfrm>
                    <a:off x="-1720545" y="4552764"/>
                    <a:ext cx="148953" cy="131536"/>
                  </a:xfrm>
                  <a:prstGeom prst="rect">
                    <a:avLst/>
                  </a:prstGeom>
                  <a:solidFill>
                    <a:schemeClr val="bg1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7" name="二等辺三角形 26">
                    <a:extLst>
                      <a:ext uri="{FF2B5EF4-FFF2-40B4-BE49-F238E27FC236}">
                        <a16:creationId xmlns:a16="http://schemas.microsoft.com/office/drawing/2014/main" id="{569988E0-BC2C-D7AE-38B4-BE47D8B13B6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-1570976" y="4591041"/>
                    <a:ext cx="62255" cy="45719"/>
                  </a:xfrm>
                  <a:prstGeom prst="triangl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36" name="グループ化 35">
                <a:extLst>
                  <a:ext uri="{FF2B5EF4-FFF2-40B4-BE49-F238E27FC236}">
                    <a16:creationId xmlns:a16="http://schemas.microsoft.com/office/drawing/2014/main" id="{4F9F9956-1D36-B62F-DF16-F1D88083F2C7}"/>
                  </a:ext>
                </a:extLst>
              </p:cNvPr>
              <p:cNvGrpSpPr/>
              <p:nvPr/>
            </p:nvGrpSpPr>
            <p:grpSpPr>
              <a:xfrm>
                <a:off x="-1907988" y="4788317"/>
                <a:ext cx="2146831" cy="234468"/>
                <a:chOff x="-1898463" y="4788317"/>
                <a:chExt cx="2146831" cy="234468"/>
              </a:xfrm>
            </p:grpSpPr>
            <p:sp>
              <p:nvSpPr>
                <p:cNvPr id="30" name="四角形: 角を丸くする 29">
                  <a:extLst>
                    <a:ext uri="{FF2B5EF4-FFF2-40B4-BE49-F238E27FC236}">
                      <a16:creationId xmlns:a16="http://schemas.microsoft.com/office/drawing/2014/main" id="{3158C5D4-24DB-483D-3CEA-48A7C076B94B}"/>
                    </a:ext>
                  </a:extLst>
                </p:cNvPr>
                <p:cNvSpPr/>
                <p:nvPr/>
              </p:nvSpPr>
              <p:spPr>
                <a:xfrm>
                  <a:off x="-1860700" y="4788317"/>
                  <a:ext cx="2036918" cy="208197"/>
                </a:xfrm>
                <a:prstGeom prst="roundRect">
                  <a:avLst/>
                </a:prstGeom>
                <a:solidFill>
                  <a:srgbClr val="CCECFF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" name="テキスト ボックス 32">
                  <a:extLst>
                    <a:ext uri="{FF2B5EF4-FFF2-40B4-BE49-F238E27FC236}">
                      <a16:creationId xmlns:a16="http://schemas.microsoft.com/office/drawing/2014/main" id="{9BD6C691-2F4B-7162-1F5D-C0B83131AC4A}"/>
                    </a:ext>
                  </a:extLst>
                </p:cNvPr>
                <p:cNvSpPr txBox="1"/>
                <p:nvPr/>
              </p:nvSpPr>
              <p:spPr>
                <a:xfrm>
                  <a:off x="-1898463" y="4791953"/>
                  <a:ext cx="214683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ja-JP" altLang="en-US" sz="900"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サイトへのアクセス時のみ許可する</a:t>
                  </a:r>
                </a:p>
              </p:txBody>
            </p:sp>
          </p:grpSp>
          <p:grpSp>
            <p:nvGrpSpPr>
              <p:cNvPr id="45" name="グループ化 44">
                <a:extLst>
                  <a:ext uri="{FF2B5EF4-FFF2-40B4-BE49-F238E27FC236}">
                    <a16:creationId xmlns:a16="http://schemas.microsoft.com/office/drawing/2014/main" id="{414D91DD-F51C-07C2-8E06-1801A7CB8740}"/>
                  </a:ext>
                </a:extLst>
              </p:cNvPr>
              <p:cNvGrpSpPr/>
              <p:nvPr/>
            </p:nvGrpSpPr>
            <p:grpSpPr>
              <a:xfrm>
                <a:off x="-1924920" y="5083052"/>
                <a:ext cx="2146831" cy="234468"/>
                <a:chOff x="-1915395" y="4788317"/>
                <a:chExt cx="2146831" cy="234468"/>
              </a:xfrm>
            </p:grpSpPr>
            <p:sp>
              <p:nvSpPr>
                <p:cNvPr id="46" name="四角形: 角を丸くする 45">
                  <a:extLst>
                    <a:ext uri="{FF2B5EF4-FFF2-40B4-BE49-F238E27FC236}">
                      <a16:creationId xmlns:a16="http://schemas.microsoft.com/office/drawing/2014/main" id="{62F9848E-A28D-411F-F0B8-1595E1171BA4}"/>
                    </a:ext>
                  </a:extLst>
                </p:cNvPr>
                <p:cNvSpPr/>
                <p:nvPr/>
              </p:nvSpPr>
              <p:spPr>
                <a:xfrm>
                  <a:off x="-1860700" y="4788317"/>
                  <a:ext cx="2036918" cy="208197"/>
                </a:xfrm>
                <a:prstGeom prst="roundRect">
                  <a:avLst/>
                </a:prstGeom>
                <a:solidFill>
                  <a:srgbClr val="CCECFF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7" name="テキスト ボックス 46">
                  <a:extLst>
                    <a:ext uri="{FF2B5EF4-FFF2-40B4-BE49-F238E27FC236}">
                      <a16:creationId xmlns:a16="http://schemas.microsoft.com/office/drawing/2014/main" id="{3CCC4599-76CA-D7A4-1FA3-7C54F12AC9EC}"/>
                    </a:ext>
                  </a:extLst>
                </p:cNvPr>
                <p:cNvSpPr txBox="1"/>
                <p:nvPr/>
              </p:nvSpPr>
              <p:spPr>
                <a:xfrm>
                  <a:off x="-1915395" y="4791953"/>
                  <a:ext cx="214683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ja-JP" altLang="en-US" sz="900"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今回のみ許可</a:t>
                  </a:r>
                </a:p>
              </p:txBody>
            </p:sp>
          </p:grp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id="{655BE907-9A7A-029D-FA11-5F611F6BB4BB}"/>
                  </a:ext>
                </a:extLst>
              </p:cNvPr>
              <p:cNvGrpSpPr/>
              <p:nvPr/>
            </p:nvGrpSpPr>
            <p:grpSpPr>
              <a:xfrm>
                <a:off x="-1927205" y="5372790"/>
                <a:ext cx="2146831" cy="234468"/>
                <a:chOff x="-1915394" y="4788317"/>
                <a:chExt cx="2146831" cy="234468"/>
              </a:xfrm>
            </p:grpSpPr>
            <p:sp>
              <p:nvSpPr>
                <p:cNvPr id="50" name="四角形: 角を丸くする 49">
                  <a:extLst>
                    <a:ext uri="{FF2B5EF4-FFF2-40B4-BE49-F238E27FC236}">
                      <a16:creationId xmlns:a16="http://schemas.microsoft.com/office/drawing/2014/main" id="{026ACE2A-16C4-F3E4-34B1-47A693373A27}"/>
                    </a:ext>
                  </a:extLst>
                </p:cNvPr>
                <p:cNvSpPr/>
                <p:nvPr/>
              </p:nvSpPr>
              <p:spPr>
                <a:xfrm>
                  <a:off x="-1860700" y="4788317"/>
                  <a:ext cx="2036918" cy="208197"/>
                </a:xfrm>
                <a:prstGeom prst="roundRect">
                  <a:avLst/>
                </a:prstGeom>
                <a:solidFill>
                  <a:srgbClr val="CCECFF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2" name="テキスト ボックス 51">
                  <a:extLst>
                    <a:ext uri="{FF2B5EF4-FFF2-40B4-BE49-F238E27FC236}">
                      <a16:creationId xmlns:a16="http://schemas.microsoft.com/office/drawing/2014/main" id="{ECB4C2A0-16F0-093E-96E7-8EE610FEF98B}"/>
                    </a:ext>
                  </a:extLst>
                </p:cNvPr>
                <p:cNvSpPr txBox="1"/>
                <p:nvPr/>
              </p:nvSpPr>
              <p:spPr>
                <a:xfrm>
                  <a:off x="-1915394" y="4791953"/>
                  <a:ext cx="214683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ja-JP" altLang="en-US" sz="900"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許可しない</a:t>
                  </a:r>
                </a:p>
              </p:txBody>
            </p:sp>
          </p:grpSp>
        </p:grpSp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13CA2CE1-883E-BE11-0814-8F81A78C08FF}"/>
                </a:ext>
              </a:extLst>
            </p:cNvPr>
            <p:cNvSpPr/>
            <p:nvPr/>
          </p:nvSpPr>
          <p:spPr>
            <a:xfrm>
              <a:off x="563739" y="5544672"/>
              <a:ext cx="2374726" cy="36005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479B367-404F-0F5A-D6D2-8ED7F5C22B18}"/>
              </a:ext>
            </a:extLst>
          </p:cNvPr>
          <p:cNvGrpSpPr/>
          <p:nvPr/>
        </p:nvGrpSpPr>
        <p:grpSpPr>
          <a:xfrm>
            <a:off x="3195688" y="4627822"/>
            <a:ext cx="2378491" cy="1620642"/>
            <a:chOff x="3195688" y="4399220"/>
            <a:chExt cx="2378491" cy="1620642"/>
          </a:xfrm>
        </p:grpSpPr>
        <p:grpSp>
          <p:nvGrpSpPr>
            <p:cNvPr id="73" name="グループ化 72">
              <a:extLst>
                <a:ext uri="{FF2B5EF4-FFF2-40B4-BE49-F238E27FC236}">
                  <a16:creationId xmlns:a16="http://schemas.microsoft.com/office/drawing/2014/main" id="{CDD2CEBB-804A-BD49-4F4B-9F299368ECAE}"/>
                </a:ext>
              </a:extLst>
            </p:cNvPr>
            <p:cNvGrpSpPr/>
            <p:nvPr/>
          </p:nvGrpSpPr>
          <p:grpSpPr>
            <a:xfrm>
              <a:off x="3199453" y="4399220"/>
              <a:ext cx="2374726" cy="1620642"/>
              <a:chOff x="3199453" y="4399220"/>
              <a:chExt cx="2374726" cy="1620642"/>
            </a:xfrm>
          </p:grpSpPr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AC7D85A8-CB97-E9D8-07E5-54CAD9B55668}"/>
                  </a:ext>
                </a:extLst>
              </p:cNvPr>
              <p:cNvGrpSpPr/>
              <p:nvPr/>
            </p:nvGrpSpPr>
            <p:grpSpPr>
              <a:xfrm>
                <a:off x="3199453" y="4399220"/>
                <a:ext cx="2374726" cy="1620642"/>
                <a:chOff x="-2000499" y="3560958"/>
                <a:chExt cx="2374726" cy="1620642"/>
              </a:xfrm>
            </p:grpSpPr>
            <p:sp>
              <p:nvSpPr>
                <p:cNvPr id="55" name="正方形/長方形 54">
                  <a:extLst>
                    <a:ext uri="{FF2B5EF4-FFF2-40B4-BE49-F238E27FC236}">
                      <a16:creationId xmlns:a16="http://schemas.microsoft.com/office/drawing/2014/main" id="{4EDF5CCA-06AF-C908-03BE-AE62A7D14034}"/>
                    </a:ext>
                  </a:extLst>
                </p:cNvPr>
                <p:cNvSpPr/>
                <p:nvPr/>
              </p:nvSpPr>
              <p:spPr>
                <a:xfrm>
                  <a:off x="-1986278" y="3560958"/>
                  <a:ext cx="2281553" cy="162064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56" name="グループ化 55">
                  <a:extLst>
                    <a:ext uri="{FF2B5EF4-FFF2-40B4-BE49-F238E27FC236}">
                      <a16:creationId xmlns:a16="http://schemas.microsoft.com/office/drawing/2014/main" id="{E156ACC9-71AD-5BF9-0B05-13B190CAAE46}"/>
                    </a:ext>
                  </a:extLst>
                </p:cNvPr>
                <p:cNvGrpSpPr/>
                <p:nvPr/>
              </p:nvGrpSpPr>
              <p:grpSpPr>
                <a:xfrm>
                  <a:off x="-2000499" y="3630562"/>
                  <a:ext cx="2374726" cy="1100188"/>
                  <a:chOff x="-1931453" y="4043312"/>
                  <a:chExt cx="2374726" cy="1100188"/>
                </a:xfrm>
              </p:grpSpPr>
              <p:sp>
                <p:nvSpPr>
                  <p:cNvPr id="66" name="正方形/長方形 65">
                    <a:extLst>
                      <a:ext uri="{FF2B5EF4-FFF2-40B4-BE49-F238E27FC236}">
                        <a16:creationId xmlns:a16="http://schemas.microsoft.com/office/drawing/2014/main" id="{524D65FD-AF0A-8F7A-8B88-8A96193D0872}"/>
                      </a:ext>
                    </a:extLst>
                  </p:cNvPr>
                  <p:cNvSpPr/>
                  <p:nvPr/>
                </p:nvSpPr>
                <p:spPr>
                  <a:xfrm>
                    <a:off x="-1931453" y="4043312"/>
                    <a:ext cx="2374726" cy="11001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/>
                  <a:p>
                    <a:pPr algn="ctr"/>
                    <a:r>
                      <a:rPr kumimoji="1" lang="en-US" altLang="ja-JP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miraiseed-class.benesse.ne.jp</a:t>
                    </a:r>
                    <a:r>
                      <a:rPr kumimoji="1" lang="ja-JP" altLang="en-US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は</a:t>
                    </a:r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r>
                      <a:rPr kumimoji="1" lang="ja-JP" altLang="en-US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 次のことを求めています：</a:t>
                    </a:r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r>
                      <a:rPr kumimoji="1" lang="ja-JP" altLang="en-US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　　　マイクを使用する</a:t>
                    </a:r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r>
                      <a:rPr kumimoji="1" lang="ja-JP" altLang="en-US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　</a:t>
                    </a:r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r>
                      <a:rPr kumimoji="1" lang="ja-JP" altLang="en-US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　　　カメラを使用する </a:t>
                    </a:r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</p:txBody>
              </p:sp>
              <p:pic>
                <p:nvPicPr>
                  <p:cNvPr id="67" name="グラフィックス 66" descr="無線マイク 枠線">
                    <a:extLst>
                      <a:ext uri="{FF2B5EF4-FFF2-40B4-BE49-F238E27FC236}">
                        <a16:creationId xmlns:a16="http://schemas.microsoft.com/office/drawing/2014/main" id="{07730691-8720-367D-B14F-CC853D6461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-1711495" y="4533664"/>
                    <a:ext cx="212720" cy="21272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7" name="グループ化 56">
                  <a:extLst>
                    <a:ext uri="{FF2B5EF4-FFF2-40B4-BE49-F238E27FC236}">
                      <a16:creationId xmlns:a16="http://schemas.microsoft.com/office/drawing/2014/main" id="{E5CB6506-86F6-874C-2743-072EE0EAF1C8}"/>
                    </a:ext>
                  </a:extLst>
                </p:cNvPr>
                <p:cNvGrpSpPr/>
                <p:nvPr/>
              </p:nvGrpSpPr>
              <p:grpSpPr>
                <a:xfrm>
                  <a:off x="-1870225" y="4788317"/>
                  <a:ext cx="966587" cy="240000"/>
                  <a:chOff x="-1860700" y="4788317"/>
                  <a:chExt cx="966587" cy="240000"/>
                </a:xfrm>
              </p:grpSpPr>
              <p:sp>
                <p:nvSpPr>
                  <p:cNvPr id="64" name="四角形: 角を丸くする 63">
                    <a:extLst>
                      <a:ext uri="{FF2B5EF4-FFF2-40B4-BE49-F238E27FC236}">
                        <a16:creationId xmlns:a16="http://schemas.microsoft.com/office/drawing/2014/main" id="{9694D75E-AD68-B3ED-229E-48AF9B74617D}"/>
                      </a:ext>
                    </a:extLst>
                  </p:cNvPr>
                  <p:cNvSpPr/>
                  <p:nvPr/>
                </p:nvSpPr>
                <p:spPr>
                  <a:xfrm>
                    <a:off x="-1860700" y="4788317"/>
                    <a:ext cx="966587" cy="208197"/>
                  </a:xfrm>
                  <a:prstGeom prst="round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65" name="テキスト ボックス 64">
                    <a:extLst>
                      <a:ext uri="{FF2B5EF4-FFF2-40B4-BE49-F238E27FC236}">
                        <a16:creationId xmlns:a16="http://schemas.microsoft.com/office/drawing/2014/main" id="{BACB22FE-ED3A-2506-A907-DB8D53D258DE}"/>
                      </a:ext>
                    </a:extLst>
                  </p:cNvPr>
                  <p:cNvSpPr txBox="1"/>
                  <p:nvPr/>
                </p:nvSpPr>
                <p:spPr>
                  <a:xfrm>
                    <a:off x="-1686237" y="4797485"/>
                    <a:ext cx="587606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ja-JP" altLang="en-US" sz="900"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許可</a:t>
                    </a:r>
                  </a:p>
                </p:txBody>
              </p:sp>
            </p:grpSp>
            <p:grpSp>
              <p:nvGrpSpPr>
                <p:cNvPr id="58" name="グループ化 57">
                  <a:extLst>
                    <a:ext uri="{FF2B5EF4-FFF2-40B4-BE49-F238E27FC236}">
                      <a16:creationId xmlns:a16="http://schemas.microsoft.com/office/drawing/2014/main" id="{60AC1D28-54E4-F2AB-5A2F-E82201DE537F}"/>
                    </a:ext>
                  </a:extLst>
                </p:cNvPr>
                <p:cNvGrpSpPr/>
                <p:nvPr/>
              </p:nvGrpSpPr>
              <p:grpSpPr>
                <a:xfrm>
                  <a:off x="-864102" y="4788317"/>
                  <a:ext cx="980808" cy="230832"/>
                  <a:chOff x="-854577" y="4493582"/>
                  <a:chExt cx="980808" cy="230832"/>
                </a:xfrm>
              </p:grpSpPr>
              <p:sp>
                <p:nvSpPr>
                  <p:cNvPr id="62" name="四角形: 角を丸くする 61">
                    <a:extLst>
                      <a:ext uri="{FF2B5EF4-FFF2-40B4-BE49-F238E27FC236}">
                        <a16:creationId xmlns:a16="http://schemas.microsoft.com/office/drawing/2014/main" id="{23DCBF72-0E29-AD56-D8BD-62DE5F7B2887}"/>
                      </a:ext>
                    </a:extLst>
                  </p:cNvPr>
                  <p:cNvSpPr/>
                  <p:nvPr/>
                </p:nvSpPr>
                <p:spPr>
                  <a:xfrm>
                    <a:off x="-854577" y="4493582"/>
                    <a:ext cx="980808" cy="208197"/>
                  </a:xfrm>
                  <a:prstGeom prst="round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63" name="テキスト ボックス 62">
                    <a:extLst>
                      <a:ext uri="{FF2B5EF4-FFF2-40B4-BE49-F238E27FC236}">
                        <a16:creationId xmlns:a16="http://schemas.microsoft.com/office/drawing/2014/main" id="{AE42CC50-DF2E-F24C-068B-53777022221D}"/>
                      </a:ext>
                    </a:extLst>
                  </p:cNvPr>
                  <p:cNvSpPr txBox="1"/>
                  <p:nvPr/>
                </p:nvSpPr>
                <p:spPr>
                  <a:xfrm>
                    <a:off x="-700494" y="4493582"/>
                    <a:ext cx="675640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ja-JP" altLang="en-US" sz="900"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ブロック</a:t>
                    </a:r>
                  </a:p>
                </p:txBody>
              </p:sp>
            </p:grpSp>
          </p:grpSp>
          <p:pic>
            <p:nvPicPr>
              <p:cNvPr id="72" name="グラフィックス 71" descr="カメラ 枠線">
                <a:extLst>
                  <a:ext uri="{FF2B5EF4-FFF2-40B4-BE49-F238E27FC236}">
                    <a16:creationId xmlns:a16="http://schemas.microsoft.com/office/drawing/2014/main" id="{CA3F8ECA-30FF-DC6C-E871-2F1846E9A3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3379295" y="5243526"/>
                <a:ext cx="268085" cy="268085"/>
              </a:xfrm>
              <a:prstGeom prst="rect">
                <a:avLst/>
              </a:prstGeom>
            </p:spPr>
          </p:pic>
        </p:grp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5990BF28-E06A-782D-8B35-951275200A5F}"/>
                </a:ext>
              </a:extLst>
            </p:cNvPr>
            <p:cNvSpPr/>
            <p:nvPr/>
          </p:nvSpPr>
          <p:spPr>
            <a:xfrm>
              <a:off x="3195688" y="5544672"/>
              <a:ext cx="1215293" cy="36005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C4327F0E-67C9-CEEA-7964-3431450B58BE}"/>
              </a:ext>
            </a:extLst>
          </p:cNvPr>
          <p:cNvSpPr txBox="1"/>
          <p:nvPr/>
        </p:nvSpPr>
        <p:spPr>
          <a:xfrm>
            <a:off x="778375" y="4409547"/>
            <a:ext cx="19479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>
                <a:latin typeface="メイリオ" panose="020B0604030504040204" pitchFamily="50" charset="-128"/>
                <a:ea typeface="メイリオ" panose="020B0604030504040204" pitchFamily="50" charset="-128"/>
              </a:rPr>
              <a:t>Google</a:t>
            </a:r>
            <a:r>
              <a:rPr kumimoji="1" lang="ja-JP" altLang="en-US" sz="110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1100">
                <a:latin typeface="メイリオ" panose="020B0604030504040204" pitchFamily="50" charset="-128"/>
                <a:ea typeface="メイリオ" panose="020B0604030504040204" pitchFamily="50" charset="-128"/>
              </a:rPr>
              <a:t>Chrome</a:t>
            </a:r>
            <a:r>
              <a:rPr kumimoji="1" lang="ja-JP" altLang="en-US" sz="1100">
                <a:latin typeface="メイリオ" panose="020B0604030504040204" pitchFamily="50" charset="-128"/>
                <a:ea typeface="メイリオ" panose="020B0604030504040204" pitchFamily="50" charset="-128"/>
              </a:rPr>
              <a:t>　のばあい</a:t>
            </a:r>
            <a:endParaRPr kumimoji="1" lang="en-US" altLang="ja-JP" sz="11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ED6B705-E7C2-7054-748A-689CF99DAB01}"/>
              </a:ext>
            </a:extLst>
          </p:cNvPr>
          <p:cNvSpPr txBox="1"/>
          <p:nvPr/>
        </p:nvSpPr>
        <p:spPr>
          <a:xfrm>
            <a:off x="3451799" y="4406154"/>
            <a:ext cx="18053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>
                <a:latin typeface="メイリオ" panose="020B0604030504040204" pitchFamily="50" charset="-128"/>
                <a:ea typeface="メイリオ" panose="020B0604030504040204" pitchFamily="50" charset="-128"/>
              </a:rPr>
              <a:t>Microsoft Edge </a:t>
            </a:r>
            <a:r>
              <a:rPr kumimoji="1" lang="ja-JP" altLang="en-US" sz="1100">
                <a:latin typeface="メイリオ" panose="020B0604030504040204" pitchFamily="50" charset="-128"/>
                <a:ea typeface="メイリオ" panose="020B0604030504040204" pitchFamily="50" charset="-128"/>
              </a:rPr>
              <a:t>のばあい</a:t>
            </a:r>
            <a:endParaRPr kumimoji="1" lang="en-US" altLang="ja-JP" sz="11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EE6D88-3717-30F0-B84B-BF318125B6D3}"/>
              </a:ext>
            </a:extLst>
          </p:cNvPr>
          <p:cNvSpPr txBox="1"/>
          <p:nvPr/>
        </p:nvSpPr>
        <p:spPr>
          <a:xfrm>
            <a:off x="3123572" y="6488668"/>
            <a:ext cx="2461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">
                <a:latin typeface="メイリオ" panose="020B0604030504040204" pitchFamily="50" charset="-128"/>
                <a:ea typeface="メイリオ" panose="020B0604030504040204" pitchFamily="50" charset="-128"/>
              </a:rPr>
              <a:t>Chrome </a:t>
            </a:r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600">
                <a:latin typeface="メイリオ" panose="020B0604030504040204" pitchFamily="50" charset="-128"/>
                <a:ea typeface="メイリオ" panose="020B0604030504040204" pitchFamily="50" charset="-128"/>
              </a:rPr>
              <a:t>Google LLC</a:t>
            </a:r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の商標であり、本資料は</a:t>
            </a:r>
            <a:r>
              <a:rPr lang="en-US" altLang="ja-JP" sz="600">
                <a:latin typeface="メイリオ" panose="020B0604030504040204" pitchFamily="50" charset="-128"/>
                <a:ea typeface="メイリオ" panose="020B0604030504040204" pitchFamily="50" charset="-128"/>
              </a:rPr>
              <a:t>Google</a:t>
            </a:r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によって承認または提携したものではありません。</a:t>
            </a:r>
            <a:endParaRPr lang="en-US" altLang="ja-JP" sz="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600">
                <a:latin typeface="メイリオ" panose="020B0604030504040204" pitchFamily="50" charset="-128"/>
                <a:ea typeface="メイリオ" panose="020B0604030504040204" pitchFamily="50" charset="-128"/>
              </a:rPr>
              <a:t>Microsoft Edge </a:t>
            </a:r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は、マイクロソフト グループの企業の商標です。</a:t>
            </a:r>
          </a:p>
        </p:txBody>
      </p:sp>
      <p:sp>
        <p:nvSpPr>
          <p:cNvPr id="37" name="矢印: 右 36">
            <a:extLst>
              <a:ext uri="{FF2B5EF4-FFF2-40B4-BE49-F238E27FC236}">
                <a16:creationId xmlns:a16="http://schemas.microsoft.com/office/drawing/2014/main" id="{3232345B-A6F4-01EF-53AA-3051B30807CC}"/>
              </a:ext>
            </a:extLst>
          </p:cNvPr>
          <p:cNvSpPr/>
          <p:nvPr/>
        </p:nvSpPr>
        <p:spPr>
          <a:xfrm>
            <a:off x="4824089" y="2090678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</p:spTree>
    <p:extLst>
      <p:ext uri="{BB962C8B-B14F-4D97-AF65-F5344CB8AC3E}">
        <p14:creationId xmlns:p14="http://schemas.microsoft.com/office/powerpoint/2010/main" val="3206880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084286E1-A323-9EC0-F6D3-616B78A7128A}"/>
              </a:ext>
            </a:extLst>
          </p:cNvPr>
          <p:cNvSpPr txBox="1">
            <a:spLocks/>
          </p:cNvSpPr>
          <p:nvPr/>
        </p:nvSpPr>
        <p:spPr>
          <a:xfrm>
            <a:off x="325959" y="677054"/>
            <a:ext cx="9580041" cy="4284110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>
            <a:lvl1pPr marL="211021" indent="-211021" algn="l" defTabSz="844083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kumimoji="1"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3062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5103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77145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99186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21227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69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5310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7351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みぎにある まるいボタンをおして さつえいします。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ja-JP" altLang="en-US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5ADF24D-CCC9-4CE8-BD6A-C6F5EFA9C9D5}"/>
              </a:ext>
            </a:extLst>
          </p:cNvPr>
          <p:cNvSpPr/>
          <p:nvPr/>
        </p:nvSpPr>
        <p:spPr>
          <a:xfrm>
            <a:off x="1214631" y="5605138"/>
            <a:ext cx="7476736" cy="1092983"/>
          </a:xfrm>
          <a:prstGeom prst="rect">
            <a:avLst/>
          </a:prstGeom>
        </p:spPr>
        <p:txBody>
          <a:bodyPr vert="horz" lIns="99060" tIns="49530" rIns="99060" bIns="49530" rtlCol="0" anchor="t">
            <a:normAutofit/>
          </a:bodyPr>
          <a:lstStyle/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569B9BA-40CA-6BB4-4E2A-A54364FB2D1C}"/>
              </a:ext>
            </a:extLst>
          </p:cNvPr>
          <p:cNvGrpSpPr/>
          <p:nvPr/>
        </p:nvGrpSpPr>
        <p:grpSpPr>
          <a:xfrm>
            <a:off x="1236217" y="1291477"/>
            <a:ext cx="7363750" cy="4363777"/>
            <a:chOff x="1246850" y="1291477"/>
            <a:chExt cx="7363750" cy="4363777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FEEEA5EF-928C-4EA2-02FB-24AD90833B44}"/>
                </a:ext>
              </a:extLst>
            </p:cNvPr>
            <p:cNvGrpSpPr/>
            <p:nvPr/>
          </p:nvGrpSpPr>
          <p:grpSpPr>
            <a:xfrm>
              <a:off x="1246850" y="1499508"/>
              <a:ext cx="7363750" cy="4155746"/>
              <a:chOff x="1150938" y="1647930"/>
              <a:chExt cx="6797308" cy="3836073"/>
            </a:xfrm>
          </p:grpSpPr>
          <p:pic>
            <p:nvPicPr>
              <p:cNvPr id="9" name="図 8">
                <a:extLst>
                  <a:ext uri="{FF2B5EF4-FFF2-40B4-BE49-F238E27FC236}">
                    <a16:creationId xmlns:a16="http://schemas.microsoft.com/office/drawing/2014/main" id="{17D56607-59D7-753D-EED8-18CFE0B2F0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0938" y="1647930"/>
                <a:ext cx="6797308" cy="3836073"/>
              </a:xfrm>
              <a:prstGeom prst="rect">
                <a:avLst/>
              </a:prstGeom>
            </p:spPr>
          </p:pic>
          <p:pic>
            <p:nvPicPr>
              <p:cNvPr id="10" name="図 9">
                <a:extLst>
                  <a:ext uri="{FF2B5EF4-FFF2-40B4-BE49-F238E27FC236}">
                    <a16:creationId xmlns:a16="http://schemas.microsoft.com/office/drawing/2014/main" id="{B497A782-5AEE-529A-D20F-E34D9119FC8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942" t="82827" r="5019" b="8625"/>
              <a:stretch/>
            </p:blipFill>
            <p:spPr>
              <a:xfrm>
                <a:off x="7393275" y="4640586"/>
                <a:ext cx="281354" cy="275568"/>
              </a:xfrm>
              <a:prstGeom prst="ellipse">
                <a:avLst/>
              </a:prstGeom>
            </p:spPr>
          </p:pic>
        </p:grpSp>
        <p:sp>
          <p:nvSpPr>
            <p:cNvPr id="16" name="コンテンツ プレースホルダー 2">
              <a:extLst>
                <a:ext uri="{FF2B5EF4-FFF2-40B4-BE49-F238E27FC236}">
                  <a16:creationId xmlns:a16="http://schemas.microsoft.com/office/drawing/2014/main" id="{273C9943-95DF-4003-83F0-47AD4E68E5E3}"/>
                </a:ext>
              </a:extLst>
            </p:cNvPr>
            <p:cNvSpPr txBox="1">
              <a:spLocks/>
            </p:cNvSpPr>
            <p:nvPr/>
          </p:nvSpPr>
          <p:spPr>
            <a:xfrm>
              <a:off x="4424504" y="3180135"/>
              <a:ext cx="1576695" cy="433922"/>
            </a:xfrm>
            <a:prstGeom prst="borderCallout1">
              <a:avLst>
                <a:gd name="adj1" fmla="val 102251"/>
                <a:gd name="adj2" fmla="val 41806"/>
                <a:gd name="adj3" fmla="val 271113"/>
                <a:gd name="adj4" fmla="val 220280"/>
              </a:avLst>
            </a:prstGeom>
            <a:solidFill>
              <a:srgbClr val="FFF2CC"/>
            </a:solidFill>
            <a:ln w="57150">
              <a:solidFill>
                <a:srgbClr val="FF0000"/>
              </a:solidFill>
            </a:ln>
          </p:spPr>
          <p:txBody>
            <a:bodyPr vert="horz" lIns="74295" tIns="37148" rIns="74295" bIns="37148" rtlCol="0" anchor="t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32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8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0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2600">
                  <a:latin typeface="メイリオ" panose="020B0604030504040204" pitchFamily="50" charset="-128"/>
                  <a:ea typeface="メイリオ" panose="020B0604030504040204" pitchFamily="50" charset="-128"/>
                </a:rPr>
                <a:t>しゃしん</a:t>
              </a:r>
              <a:endPara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5" name="コンテンツ プレースホルダー 2">
              <a:extLst>
                <a:ext uri="{FF2B5EF4-FFF2-40B4-BE49-F238E27FC236}">
                  <a16:creationId xmlns:a16="http://schemas.microsoft.com/office/drawing/2014/main" id="{31DDA0D2-B2A8-426E-91AF-CAD02E07B0FE}"/>
                </a:ext>
              </a:extLst>
            </p:cNvPr>
            <p:cNvSpPr txBox="1">
              <a:spLocks/>
            </p:cNvSpPr>
            <p:nvPr/>
          </p:nvSpPr>
          <p:spPr>
            <a:xfrm>
              <a:off x="6227064" y="3176680"/>
              <a:ext cx="1576695" cy="429000"/>
            </a:xfrm>
            <a:prstGeom prst="borderCallout1">
              <a:avLst>
                <a:gd name="adj1" fmla="val 105016"/>
                <a:gd name="adj2" fmla="val 82366"/>
                <a:gd name="adj3" fmla="val 263930"/>
                <a:gd name="adj4" fmla="val 126135"/>
              </a:avLst>
            </a:prstGeom>
            <a:solidFill>
              <a:srgbClr val="FFF2CC"/>
            </a:solidFill>
            <a:ln w="57150">
              <a:solidFill>
                <a:srgbClr val="FF0000"/>
              </a:solidFill>
            </a:ln>
          </p:spPr>
          <p:txBody>
            <a:bodyPr vert="horz" lIns="74295" tIns="37148" rIns="74295" bIns="37148" rtlCol="0" anchor="t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32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8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0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2600">
                  <a:latin typeface="メイリオ" panose="020B0604030504040204" pitchFamily="50" charset="-128"/>
                  <a:ea typeface="メイリオ" panose="020B0604030504040204" pitchFamily="50" charset="-128"/>
                </a:rPr>
                <a:t>どうが</a:t>
              </a:r>
              <a:endPara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6" name="コンテンツ プレースホルダー 2">
              <a:extLst>
                <a:ext uri="{FF2B5EF4-FFF2-40B4-BE49-F238E27FC236}">
                  <a16:creationId xmlns:a16="http://schemas.microsoft.com/office/drawing/2014/main" id="{186EEB63-8E35-47AB-93DC-9D093AAA4000}"/>
                </a:ext>
              </a:extLst>
            </p:cNvPr>
            <p:cNvSpPr txBox="1">
              <a:spLocks/>
            </p:cNvSpPr>
            <p:nvPr/>
          </p:nvSpPr>
          <p:spPr>
            <a:xfrm>
              <a:off x="5069584" y="4839560"/>
              <a:ext cx="2505365" cy="433922"/>
            </a:xfrm>
            <a:prstGeom prst="borderCallout1">
              <a:avLst>
                <a:gd name="adj1" fmla="val 58905"/>
                <a:gd name="adj2" fmla="val 101538"/>
                <a:gd name="adj3" fmla="val 15103"/>
                <a:gd name="adj4" fmla="val 118590"/>
              </a:avLst>
            </a:prstGeom>
            <a:solidFill>
              <a:srgbClr val="FFF2CC"/>
            </a:solidFill>
            <a:ln w="57150">
              <a:solidFill>
                <a:srgbClr val="FF0000"/>
              </a:solidFill>
            </a:ln>
          </p:spPr>
          <p:txBody>
            <a:bodyPr vert="horz" lIns="74295" tIns="37148" rIns="74295" bIns="37148" rtlCol="0" anchor="t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32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8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0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2600">
                  <a:latin typeface="メイリオ" panose="020B0604030504040204" pitchFamily="50" charset="-128"/>
                  <a:ea typeface="メイリオ" panose="020B0604030504040204" pitchFamily="50" charset="-128"/>
                </a:rPr>
                <a:t>カメラのむき</a:t>
              </a:r>
              <a:endPara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0" name="コンテンツ プレースホルダー 2">
              <a:extLst>
                <a:ext uri="{FF2B5EF4-FFF2-40B4-BE49-F238E27FC236}">
                  <a16:creationId xmlns:a16="http://schemas.microsoft.com/office/drawing/2014/main" id="{4421DED6-F726-4ADC-BCA0-D4C116665ACE}"/>
                </a:ext>
              </a:extLst>
            </p:cNvPr>
            <p:cNvSpPr txBox="1">
              <a:spLocks/>
            </p:cNvSpPr>
            <p:nvPr/>
          </p:nvSpPr>
          <p:spPr>
            <a:xfrm>
              <a:off x="4953001" y="1291477"/>
              <a:ext cx="2916072" cy="617752"/>
            </a:xfrm>
            <a:prstGeom prst="borderCallout1">
              <a:avLst>
                <a:gd name="adj1" fmla="val 96162"/>
                <a:gd name="adj2" fmla="val 81601"/>
                <a:gd name="adj3" fmla="val 347428"/>
                <a:gd name="adj4" fmla="val 106970"/>
              </a:avLst>
            </a:prstGeom>
            <a:solidFill>
              <a:srgbClr val="FFFF00"/>
            </a:solidFill>
            <a:ln w="57150">
              <a:solidFill>
                <a:srgbClr val="FF0000"/>
              </a:solidFill>
            </a:ln>
          </p:spPr>
          <p:txBody>
            <a:bodyPr vert="horz" lIns="74295" tIns="37148" rIns="74295" bIns="0" rtlCol="0" anchor="b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32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8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0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3467">
                  <a:latin typeface="メイリオ" panose="020B0604030504040204" pitchFamily="50" charset="-128"/>
                  <a:ea typeface="メイリオ" panose="020B0604030504040204" pitchFamily="50" charset="-128"/>
                </a:rPr>
                <a:t>さつえいする</a:t>
              </a:r>
              <a:endParaRPr lang="en-US" altLang="ja-JP" sz="3467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DFF931F-4AB5-97ED-7755-BFA73A60E590}"/>
              </a:ext>
            </a:extLst>
          </p:cNvPr>
          <p:cNvSpPr/>
          <p:nvPr/>
        </p:nvSpPr>
        <p:spPr>
          <a:xfrm>
            <a:off x="1877786" y="5719663"/>
            <a:ext cx="6150429" cy="857501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78000" rIns="74295" bIns="37148" rtlCol="0" anchor="t">
            <a:spAutoFit/>
          </a:bodyPr>
          <a:lstStyle/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en-US" altLang="ja-JP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さつえいするときは りょうてで しっかりもって</a:t>
            </a: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タブレットをうごかさないように さつえいします。</a:t>
            </a: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15A59DA7-8453-6FC6-E1DB-374CEB99B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12000"/>
          </a:xfrm>
        </p:spPr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カメラをつかいましょう ２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08734761"/>
      </p:ext>
    </p:extLst>
  </p:cSld>
  <p:clrMapOvr>
    <a:masterClrMapping/>
  </p:clrMapOvr>
</p:sld>
</file>

<file path=ppt/theme/theme1.xml><?xml version="1.0" encoding="utf-8"?>
<a:theme xmlns:a="http://schemas.openxmlformats.org/drawingml/2006/main" name="講習会提示_小低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4">
      <a:majorFont>
        <a:latin typeface="UD デジタル 教科書体 NK-R"/>
        <a:ea typeface="UD Digi Kyokasho NK-R"/>
        <a:cs typeface=""/>
      </a:majorFont>
      <a:minorFont>
        <a:latin typeface="UD デジタル 教科書体 NK-R"/>
        <a:ea typeface="UD Digi Kyokasho NK-R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dirty="0" smtClean="0">
            <a:latin typeface="メイリオ" panose="020B0604030504040204" pitchFamily="50" charset="-128"/>
            <a:ea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講習会提示_小低" id="{C4CD339E-E39A-4346-9D46-EB30680586CC}" vid="{5F93205D-8A64-4C3E-ADA1-39EF9C5E63C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F86F9391-5C0F-4280-B6A5-4FA9936874E8}"/>
</file>

<file path=customXml/itemProps2.xml><?xml version="1.0" encoding="utf-8"?>
<ds:datastoreItem xmlns:ds="http://schemas.openxmlformats.org/officeDocument/2006/customXml" ds:itemID="{31DA3FE4-0708-4AE3-822A-9F75548CC922}"/>
</file>

<file path=customXml/itemProps3.xml><?xml version="1.0" encoding="utf-8"?>
<ds:datastoreItem xmlns:ds="http://schemas.openxmlformats.org/officeDocument/2006/customXml" ds:itemID="{3BEBF423-F889-4A0D-9941-1F2B138F149B}"/>
</file>

<file path=docProps/app.xml><?xml version="1.0" encoding="utf-8"?>
<Properties xmlns="http://schemas.openxmlformats.org/officeDocument/2006/extended-properties" xmlns:vt="http://schemas.openxmlformats.org/officeDocument/2006/docPropsVTypes">
  <Template>講習会提示_小低</Template>
  <Application>Microsoft Office PowerPoint</Application>
  <PresentationFormat>A4 Paper (210x297 mm)</PresentationFormat>
  <Slides>16</Slides>
  <Notes>11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講習会提示_小低</vt:lpstr>
      <vt:lpstr>ミライシードのつかいかた</vt:lpstr>
      <vt:lpstr>ログインしましょう</vt:lpstr>
      <vt:lpstr>ログインしましょう 1</vt:lpstr>
      <vt:lpstr>ログインしましょう 2</vt:lpstr>
      <vt:lpstr>オクリンクプラス</vt:lpstr>
      <vt:lpstr>オクリンクプラスのはじめかた</vt:lpstr>
      <vt:lpstr>カードをじゅんびしましょう</vt:lpstr>
      <vt:lpstr>カメラをつかいましょう 1</vt:lpstr>
      <vt:lpstr>カメラをつかいましょう ２</vt:lpstr>
      <vt:lpstr>カメラをつかいましょう 3</vt:lpstr>
      <vt:lpstr>ペンでかきましょう 1</vt:lpstr>
      <vt:lpstr>ペンでかきましょう 2</vt:lpstr>
      <vt:lpstr>せんせいへ ていしゅつしましょう 1</vt:lpstr>
      <vt:lpstr>せんせいへ ていしゅつしましょう 2</vt:lpstr>
      <vt:lpstr>オクリンクプラスをおわりましょう</vt:lpstr>
      <vt:lpstr>ミライシードをおわりましょう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2025-04-21T23:10:23Z</dcterms:created>
  <dcterms:modified xsi:type="dcterms:W3CDTF">2025-04-21T23:10:25Z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