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32" r:id="rId1"/>
  </p:sldMasterIdLst>
  <p:notesMasterIdLst>
    <p:notesMasterId r:id="rId29"/>
  </p:notesMasterIdLst>
  <p:sldIdLst>
    <p:sldId id="256" r:id="rId2"/>
    <p:sldId id="291" r:id="rId3"/>
    <p:sldId id="301" r:id="rId4"/>
    <p:sldId id="302" r:id="rId5"/>
    <p:sldId id="318" r:id="rId6"/>
    <p:sldId id="321" r:id="rId7"/>
    <p:sldId id="303" r:id="rId8"/>
    <p:sldId id="310" r:id="rId9"/>
    <p:sldId id="308" r:id="rId10"/>
    <p:sldId id="309" r:id="rId11"/>
    <p:sldId id="279" r:id="rId12"/>
    <p:sldId id="324" r:id="rId13"/>
    <p:sldId id="281" r:id="rId14"/>
    <p:sldId id="304" r:id="rId15"/>
    <p:sldId id="266" r:id="rId16"/>
    <p:sldId id="306" r:id="rId17"/>
    <p:sldId id="283" r:id="rId18"/>
    <p:sldId id="319" r:id="rId19"/>
    <p:sldId id="325" r:id="rId20"/>
    <p:sldId id="323" r:id="rId21"/>
    <p:sldId id="313" r:id="rId22"/>
    <p:sldId id="314" r:id="rId23"/>
    <p:sldId id="316" r:id="rId24"/>
    <p:sldId id="317" r:id="rId25"/>
    <p:sldId id="326" r:id="rId26"/>
    <p:sldId id="311" r:id="rId27"/>
    <p:sldId id="320" r:id="rId2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  <p15:guide id="2" orient="horz" pos="696" userDrawn="1">
          <p15:clr>
            <a:srgbClr val="A4A3A4"/>
          </p15:clr>
        </p15:guide>
        <p15:guide id="3" pos="785" userDrawn="1">
          <p15:clr>
            <a:srgbClr val="A4A3A4"/>
          </p15:clr>
        </p15:guide>
        <p15:guide id="4" pos="5864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9999"/>
    <a:srgbClr val="CCECFF"/>
    <a:srgbClr val="FFF2CC"/>
    <a:srgbClr val="FFFFFF"/>
    <a:srgbClr val="CBCBCB"/>
    <a:srgbClr val="BFBFBF"/>
    <a:srgbClr val="9AE69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8AA3A2-F4EB-4407-9720-B7B5440A52D4}" v="3" dt="2025-04-17T06:19:27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3120"/>
        <p:guide orient="horz" pos="696"/>
        <p:guide pos="785"/>
        <p:guide pos="5864"/>
        <p:guide orient="horz" pos="436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D5E99-4601-4BDC-A69A-957D7C1C8EB8}" type="datetimeFigureOut">
              <a:rPr kumimoji="1" lang="ja-JP" altLang="en-US" smtClean="0"/>
              <a:t>2025/4/16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6E32A-F764-4E98-BB4A-FE0017D3BB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64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はじめてドリルパークをつかう１年生への説明を想定した資料となっております。</a:t>
            </a:r>
            <a:endParaRPr kumimoji="1" lang="en-US" altLang="ja-JP"/>
          </a:p>
          <a:p>
            <a:r>
              <a:rPr kumimoji="1" lang="ja-JP" altLang="en-US"/>
              <a:t>算数の共通ドリル、</a:t>
            </a:r>
            <a:r>
              <a:rPr kumimoji="1" lang="en-US" altLang="ja-JP"/>
              <a:t>AI</a:t>
            </a:r>
            <a:r>
              <a:rPr kumimoji="1" lang="ja-JP" altLang="en-US"/>
              <a:t>ドリルと、国語の漢字ドリルの使い方を説明しております。適宜選んでお使いください。</a:t>
            </a:r>
            <a:br>
              <a:rPr kumimoji="1" lang="en-US" altLang="ja-JP"/>
            </a:br>
            <a:endParaRPr kumimoji="1" lang="en-US" altLang="ja-JP"/>
          </a:p>
          <a:p>
            <a:r>
              <a:rPr kumimoji="1" lang="en-US" altLang="ja-JP"/>
              <a:t>※</a:t>
            </a:r>
            <a:r>
              <a:rPr kumimoji="1" lang="ja-JP" altLang="en-US"/>
              <a:t>ログイン方法や操作画面のキャプチャなど、必要に応じて、自治体や学校環境にあわせてカスタマイズしてお使いください。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0031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607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342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333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5875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6E32A-F764-4E98-BB4A-FE0017D3BB88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908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「きょうつうドリル」でこの資料では説明していますが、お使いになる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99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6E32A-F764-4E98-BB4A-FE0017D3BB88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610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「きょうつうドリル」でこの資料では説明していますが、お使いになる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6E32A-F764-4E98-BB4A-FE0017D3BB88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781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000" y="1446558"/>
            <a:ext cx="9360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000" y="3926233"/>
            <a:ext cx="9360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1D0CA7-7AA3-44FB-AA5A-9DE16ED65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9600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3000" y="4589467"/>
            <a:ext cx="9360000" cy="1500187"/>
          </a:xfrm>
        </p:spPr>
        <p:txBody>
          <a:bodyPr lIns="36000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4C10A50-0083-4759-900C-49B566023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5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5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8D4E857-165C-4440-AC6E-6AD58AA86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590" y="877199"/>
            <a:ext cx="9345453" cy="5583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6271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6">
            <a:extLst>
              <a:ext uri="{FF2B5EF4-FFF2-40B4-BE49-F238E27FC236}">
                <a16:creationId xmlns:a16="http://schemas.microsoft.com/office/drawing/2014/main" id="{D483F3ED-1ECB-433C-A272-190D4A334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83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  <a:prstGeom prst="rect">
            <a:avLst/>
          </a:prstGeom>
          <a:solidFill>
            <a:srgbClr val="FFCDCD"/>
          </a:solidFill>
        </p:spPr>
        <p:txBody>
          <a:bodyPr vert="horz" lIns="36000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590" y="877199"/>
            <a:ext cx="9345453" cy="559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CED40AB-CC38-472F-B598-5B50E4AA3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A6ED15-66A6-3F34-A435-EA82DEE56F54}"/>
              </a:ext>
            </a:extLst>
          </p:cNvPr>
          <p:cNvSpPr txBox="1"/>
          <p:nvPr userDrawn="1"/>
        </p:nvSpPr>
        <p:spPr>
          <a:xfrm>
            <a:off x="5684004" y="6597315"/>
            <a:ext cx="4503060" cy="26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</a:t>
            </a:r>
            <a:r>
              <a:rPr kumimoji="1" lang="en-US" altLang="ja-JP" sz="1137" err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Benesse</a:t>
            </a:r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Corporation. All rights reserved.</a:t>
            </a:r>
            <a:endParaRPr kumimoji="1" lang="ja-JP" altLang="en-US" sz="1137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941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</p:sldLayoutIdLst>
  <p:hf sldNum="0" hdr="0" ftr="0" dt="0"/>
  <p:txStyles>
    <p:titleStyle>
      <a:lvl1pPr algn="l" defTabSz="914395" rtl="0" eaLnBrk="1" latinLnBrk="0" hangingPunct="1">
        <a:lnSpc>
          <a:spcPct val="90000"/>
        </a:lnSpc>
        <a:spcBef>
          <a:spcPct val="0"/>
        </a:spcBef>
        <a:buNone/>
        <a:defRPr kumimoji="1" sz="2800" b="1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j-cs"/>
        </a:defRPr>
      </a:lvl1pPr>
    </p:titleStyle>
    <p:bodyStyle>
      <a:lvl1pPr marL="228599" indent="-228599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685796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2pPr>
      <a:lvl3pPr marL="114299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3pPr>
      <a:lvl4pPr marL="1600191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4pPr>
      <a:lvl5pPr marL="2057388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orient="horz" pos="550" userDrawn="1">
          <p15:clr>
            <a:srgbClr val="F26B43"/>
          </p15:clr>
        </p15:guide>
        <p15:guide id="4" pos="186" userDrawn="1">
          <p15:clr>
            <a:srgbClr val="F26B43"/>
          </p15:clr>
        </p15:guide>
        <p15:guide id="5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24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47.png"/><Relationship Id="rId4" Type="http://schemas.openxmlformats.org/officeDocument/2006/relationships/image" Target="../media/image1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49.png"/><Relationship Id="rId7" Type="http://schemas.openxmlformats.org/officeDocument/2006/relationships/image" Target="../media/image2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15.svg"/><Relationship Id="rId5" Type="http://schemas.openxmlformats.org/officeDocument/2006/relationships/image" Target="../media/image51.png"/><Relationship Id="rId10" Type="http://schemas.openxmlformats.org/officeDocument/2006/relationships/image" Target="../media/image14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5.svg"/><Relationship Id="rId10" Type="http://schemas.openxmlformats.org/officeDocument/2006/relationships/image" Target="../media/image24.svg"/><Relationship Id="rId4" Type="http://schemas.openxmlformats.org/officeDocument/2006/relationships/image" Target="../media/image14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DF4DD-5E09-47ED-B1D5-73B6678F9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ミライシードのつかいかた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10AA1C-6278-4726-9E61-0433BAC3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3000" y="3308167"/>
            <a:ext cx="9360000" cy="525991"/>
          </a:xfrm>
        </p:spPr>
        <p:txBody>
          <a:bodyPr>
            <a:normAutofit lnSpcReduction="10000"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～ドリルパーク～</a:t>
            </a:r>
          </a:p>
        </p:txBody>
      </p:sp>
    </p:spTree>
    <p:extLst>
      <p:ext uri="{BB962C8B-B14F-4D97-AF65-F5344CB8AC3E}">
        <p14:creationId xmlns:p14="http://schemas.microsoft.com/office/powerpoint/2010/main" val="1130393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492783" cy="607605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/>
              <a:t>さいごまで かけたら 「こたえあわせ」をタップします。</a:t>
            </a: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0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 startAt="2"/>
            </a:pPr>
            <a:r>
              <a:rPr lang="ja-JP" altLang="en-US" sz="2600"/>
              <a:t>まちがえたもんだいは 「やりなおし」をタップして もう</a:t>
            </a:r>
            <a:endParaRPr lang="en-US" altLang="ja-JP" sz="2600"/>
          </a:p>
          <a:p>
            <a:pPr marL="0" indent="541338">
              <a:lnSpc>
                <a:spcPct val="100000"/>
              </a:lnSpc>
              <a:spcBef>
                <a:spcPts val="600"/>
              </a:spcBef>
              <a:buNone/>
            </a:pPr>
            <a:r>
              <a:rPr lang="ja-JP" altLang="en-US" sz="2600"/>
              <a:t>いちど とりくみます。</a:t>
            </a:r>
            <a:endParaRPr lang="en-US" altLang="ja-JP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 startAt="3"/>
            </a:pPr>
            <a:r>
              <a:rPr lang="ja-JP" altLang="en-US" sz="2600"/>
              <a:t>ほかのもんだいに とりくむときは</a:t>
            </a:r>
            <a:endParaRPr lang="en-US" altLang="ja-JP" sz="2600"/>
          </a:p>
          <a:p>
            <a:pPr marL="0" indent="541338">
              <a:lnSpc>
                <a:spcPct val="100000"/>
              </a:lnSpc>
              <a:spcBef>
                <a:spcPts val="600"/>
              </a:spcBef>
              <a:buNone/>
            </a:pPr>
            <a:r>
              <a:rPr lang="ja-JP" altLang="en-US" sz="2600"/>
              <a:t>「ドリル●をする」または 「ほかの</a:t>
            </a:r>
            <a:endParaRPr lang="en-US" altLang="ja-JP" sz="2600"/>
          </a:p>
          <a:p>
            <a:pPr marL="0" indent="541338">
              <a:lnSpc>
                <a:spcPct val="100000"/>
              </a:lnSpc>
              <a:spcBef>
                <a:spcPts val="600"/>
              </a:spcBef>
              <a:buNone/>
            </a:pPr>
            <a:r>
              <a:rPr lang="ja-JP" altLang="en-US" sz="2600"/>
              <a:t>ドリルをする」をタップします。</a:t>
            </a: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 startAt="4"/>
            </a:pPr>
            <a:r>
              <a:rPr lang="ja-JP" altLang="en-US" sz="2600"/>
              <a:t>おわるときは「もどる」をタップします。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05BDA2E-D724-7912-0568-27034A93F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361" y="4510578"/>
            <a:ext cx="2772739" cy="157416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AB5998F6-1CC5-1101-3136-EEBE77A54F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01"/>
          <a:stretch/>
        </p:blipFill>
        <p:spPr>
          <a:xfrm>
            <a:off x="6463303" y="1533645"/>
            <a:ext cx="2845797" cy="169017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こたえをたしかめましょう</a:t>
            </a:r>
          </a:p>
        </p:txBody>
      </p:sp>
      <p:pic>
        <p:nvPicPr>
          <p:cNvPr id="40" name="グラフィックス 39" descr="線矢印: 時計回りの曲線 単色塗りつぶし">
            <a:extLst>
              <a:ext uri="{FF2B5EF4-FFF2-40B4-BE49-F238E27FC236}">
                <a16:creationId xmlns:a16="http://schemas.microsoft.com/office/drawing/2014/main" id="{7B5C98CA-71DA-2F8B-40AA-1064E53D1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48581" flipH="1">
            <a:off x="7648403" y="2606482"/>
            <a:ext cx="699201" cy="699201"/>
          </a:xfrm>
          <a:prstGeom prst="rect">
            <a:avLst/>
          </a:prstGeom>
        </p:spPr>
      </p:pic>
      <p:sp>
        <p:nvSpPr>
          <p:cNvPr id="33" name="矢印: 右 32">
            <a:extLst>
              <a:ext uri="{FF2B5EF4-FFF2-40B4-BE49-F238E27FC236}">
                <a16:creationId xmlns:a16="http://schemas.microsoft.com/office/drawing/2014/main" id="{D8CA3224-ED7F-5283-A0BD-A550B8ABA998}"/>
              </a:ext>
            </a:extLst>
          </p:cNvPr>
          <p:cNvSpPr/>
          <p:nvPr/>
        </p:nvSpPr>
        <p:spPr>
          <a:xfrm>
            <a:off x="5820884" y="2050142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59EA461-C9EE-4DB8-22A0-4F48A9E24F7E}"/>
              </a:ext>
            </a:extLst>
          </p:cNvPr>
          <p:cNvSpPr/>
          <p:nvPr/>
        </p:nvSpPr>
        <p:spPr>
          <a:xfrm>
            <a:off x="6902597" y="5564006"/>
            <a:ext cx="1043468" cy="5178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F8462EB-7D02-C378-8D7A-EF5333046608}"/>
              </a:ext>
            </a:extLst>
          </p:cNvPr>
          <p:cNvSpPr/>
          <p:nvPr/>
        </p:nvSpPr>
        <p:spPr>
          <a:xfrm>
            <a:off x="8042575" y="2357532"/>
            <a:ext cx="248434" cy="26160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D8F0824A-2EB4-8BB2-2C0D-A4011AEEA030}"/>
              </a:ext>
            </a:extLst>
          </p:cNvPr>
          <p:cNvGrpSpPr/>
          <p:nvPr/>
        </p:nvGrpSpPr>
        <p:grpSpPr>
          <a:xfrm>
            <a:off x="1246189" y="1125538"/>
            <a:ext cx="4430591" cy="2664000"/>
            <a:chOff x="1246189" y="1125538"/>
            <a:chExt cx="4430591" cy="2664000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0DAD808E-B416-6C8A-0449-797507FD9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-434" r="7075" b="-1"/>
            <a:stretch/>
          </p:blipFill>
          <p:spPr>
            <a:xfrm>
              <a:off x="1246189" y="1125538"/>
              <a:ext cx="4430591" cy="2664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4B61D27-BD9D-D71D-4452-4A7BCD0FB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06755" y="1344037"/>
              <a:ext cx="491463" cy="128207"/>
            </a:xfrm>
            <a:prstGeom prst="rect">
              <a:avLst/>
            </a:prstGeom>
          </p:spPr>
        </p:pic>
        <p:pic>
          <p:nvPicPr>
            <p:cNvPr id="32" name="グラフィックス 31" descr="右向き指示マーク">
              <a:extLst>
                <a:ext uri="{FF2B5EF4-FFF2-40B4-BE49-F238E27FC236}">
                  <a16:creationId xmlns:a16="http://schemas.microsoft.com/office/drawing/2014/main" id="{E5200121-529F-129D-18AE-BF6AE55A3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5390346">
              <a:off x="3199340" y="1813747"/>
              <a:ext cx="546729" cy="546729"/>
            </a:xfrm>
            <a:prstGeom prst="rect">
              <a:avLst/>
            </a:prstGeom>
          </p:spPr>
        </p:pic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2CE8922-B779-8471-154D-38444201216A}"/>
                </a:ext>
              </a:extLst>
            </p:cNvPr>
            <p:cNvSpPr/>
            <p:nvPr/>
          </p:nvSpPr>
          <p:spPr>
            <a:xfrm>
              <a:off x="4766939" y="2797370"/>
              <a:ext cx="551628" cy="22362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marL="0" marR="0" lvl="0" indent="0" algn="ctr" defTabSz="684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89A44B9D-546A-A548-505E-006AB157F399}"/>
              </a:ext>
            </a:extLst>
          </p:cNvPr>
          <p:cNvSpPr/>
          <p:nvPr/>
        </p:nvSpPr>
        <p:spPr>
          <a:xfrm>
            <a:off x="1533646" y="3098337"/>
            <a:ext cx="6264908" cy="661326"/>
          </a:xfrm>
          <a:prstGeom prst="rect">
            <a:avLst/>
          </a:prstGeom>
          <a:solidFill>
            <a:srgbClr val="FFF2CC"/>
          </a:solidFill>
          <a:ln w="57150">
            <a:noFill/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まちがえたもんだいをタップして「こたえをみる」</a:t>
            </a:r>
            <a:r>
              <a:rPr kumimoji="1" lang="ja-JP" altLang="en-US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タップすると どこがまちがいか たしかめることができます。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B16F1B0-8CDA-723C-A1A3-303AE2AF89E2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995082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0B1940-7D3C-6714-2FF2-861FFDCBA46F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1593303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ドリルパークのはじめかた</a:t>
            </a:r>
            <a:endParaRPr kumimoji="1" lang="ja-JP" altLang="en-US" sz="20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960" y="708164"/>
            <a:ext cx="8224678" cy="454791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「ドリルパーク」をタップします。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78BE250-AF7F-568B-9FDF-7A988816BDD1}"/>
              </a:ext>
            </a:extLst>
          </p:cNvPr>
          <p:cNvGrpSpPr/>
          <p:nvPr/>
        </p:nvGrpSpPr>
        <p:grpSpPr>
          <a:xfrm>
            <a:off x="1246850" y="1131845"/>
            <a:ext cx="7289962" cy="2073517"/>
            <a:chOff x="1150938" y="1308549"/>
            <a:chExt cx="6729196" cy="191401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F581A86D-301C-69CC-B428-4E5813E34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0938" y="1308549"/>
              <a:ext cx="6729196" cy="191401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7CDCA5E-3744-4342-80B2-CD21B18F2865}"/>
                </a:ext>
              </a:extLst>
            </p:cNvPr>
            <p:cNvSpPr/>
            <p:nvPr/>
          </p:nvSpPr>
          <p:spPr>
            <a:xfrm>
              <a:off x="2193203" y="2276900"/>
              <a:ext cx="1118131" cy="58003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150B025-0F68-2AAB-067E-492A6DF71664}"/>
              </a:ext>
            </a:extLst>
          </p:cNvPr>
          <p:cNvSpPr txBox="1">
            <a:spLocks/>
          </p:cNvSpPr>
          <p:nvPr/>
        </p:nvSpPr>
        <p:spPr>
          <a:xfrm>
            <a:off x="325960" y="3397140"/>
            <a:ext cx="8224678" cy="807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599" indent="-228599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6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9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9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　ききてをえらびます。</a:t>
            </a:r>
            <a:endParaRPr kumimoji="1" lang="en-US" altLang="ja-JP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39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1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D2A8558-EEA0-B3D0-CB44-FD252A48AACB}"/>
              </a:ext>
            </a:extLst>
          </p:cNvPr>
          <p:cNvGrpSpPr/>
          <p:nvPr/>
        </p:nvGrpSpPr>
        <p:grpSpPr>
          <a:xfrm>
            <a:off x="1254402" y="3829050"/>
            <a:ext cx="4262817" cy="2628900"/>
            <a:chOff x="1254402" y="3829050"/>
            <a:chExt cx="4262817" cy="2628900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62062A6-2B2B-0730-8176-1C5AC2C92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018" t="1157" r="591" b="1022"/>
            <a:stretch/>
          </p:blipFill>
          <p:spPr>
            <a:xfrm>
              <a:off x="1254402" y="3829050"/>
              <a:ext cx="4262817" cy="26289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758C08-72EC-48ED-B899-34D55992D09C}"/>
                </a:ext>
              </a:extLst>
            </p:cNvPr>
            <p:cNvSpPr/>
            <p:nvPr/>
          </p:nvSpPr>
          <p:spPr>
            <a:xfrm>
              <a:off x="2445657" y="5413829"/>
              <a:ext cx="871284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C1A030E-1418-D34B-B29E-6F667D2E4BBC}"/>
                </a:ext>
              </a:extLst>
            </p:cNvPr>
            <p:cNvSpPr/>
            <p:nvPr/>
          </p:nvSpPr>
          <p:spPr>
            <a:xfrm>
              <a:off x="3447143" y="5413829"/>
              <a:ext cx="849939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80773C-0946-9811-8CB6-C76D440001C7}"/>
              </a:ext>
            </a:extLst>
          </p:cNvPr>
          <p:cNvSpPr/>
          <p:nvPr/>
        </p:nvSpPr>
        <p:spPr>
          <a:xfrm>
            <a:off x="6015204" y="5030375"/>
            <a:ext cx="2954626" cy="872890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ts val="1083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えんぴつをもつ てを　</a:t>
            </a:r>
            <a:endParaRPr kumimoji="1" lang="en-US" altLang="ja-JP" sz="20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ts val="1083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えらびましょう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99F7538-C743-0332-9D31-7740755D7EDF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345912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88336"/>
            <a:ext cx="8247441" cy="6062322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きょうかをタップします。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ドリルをえらびます。</a:t>
            </a:r>
            <a:endParaRPr lang="en-US" altLang="ja-JP" sz="2600"/>
          </a:p>
        </p:txBody>
      </p:sp>
      <p:pic>
        <p:nvPicPr>
          <p:cNvPr id="22" name="図 21" descr="グラフィカル ユーザー インターフェイス, アプリケーション, Web サイ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D226B1F-0478-795E-567A-A1B0016DB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931" y="1138354"/>
            <a:ext cx="4450123" cy="269889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9FF0DF0-D092-691D-0B30-D701B63DD361}"/>
              </a:ext>
            </a:extLst>
          </p:cNvPr>
          <p:cNvGrpSpPr/>
          <p:nvPr/>
        </p:nvGrpSpPr>
        <p:grpSpPr>
          <a:xfrm>
            <a:off x="2423908" y="1510437"/>
            <a:ext cx="3177151" cy="1088572"/>
            <a:chOff x="2410850" y="1494971"/>
            <a:chExt cx="3177151" cy="1088572"/>
          </a:xfrm>
        </p:grpSpPr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2CA8EF2F-F618-4833-BA70-DAFC6878B3BF}"/>
                </a:ext>
              </a:extLst>
            </p:cNvPr>
            <p:cNvSpPr/>
            <p:nvPr/>
          </p:nvSpPr>
          <p:spPr>
            <a:xfrm>
              <a:off x="2410850" y="1501501"/>
              <a:ext cx="361379" cy="25472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0FAE63A9-8052-9C03-7FB3-B2FE6ADAC04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01258" y="1494971"/>
              <a:ext cx="2786743" cy="16691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5065DF-97E9-6D13-0D73-575ECE0F1B8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79486" y="1770743"/>
              <a:ext cx="2757715" cy="8128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21ABD57-4C1A-5047-A0CC-041FDF17F3B1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7A8A2FC-E6EB-D461-40F6-3B02E6763DCA}"/>
              </a:ext>
            </a:extLst>
          </p:cNvPr>
          <p:cNvGrpSpPr/>
          <p:nvPr/>
        </p:nvGrpSpPr>
        <p:grpSpPr>
          <a:xfrm>
            <a:off x="4130227" y="4222014"/>
            <a:ext cx="5191573" cy="2278640"/>
            <a:chOff x="4130227" y="4222014"/>
            <a:chExt cx="5191573" cy="2278640"/>
          </a:xfrm>
        </p:grpSpPr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E71DBD59-E1E4-82D8-8331-9A39437C5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130227" y="4222014"/>
              <a:ext cx="5191573" cy="227864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695367A6-E08F-4B27-9138-1A17A423C771}"/>
                </a:ext>
              </a:extLst>
            </p:cNvPr>
            <p:cNvSpPr/>
            <p:nvPr/>
          </p:nvSpPr>
          <p:spPr>
            <a:xfrm>
              <a:off x="4276774" y="4909911"/>
              <a:ext cx="912083" cy="13716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A395ABCE-143C-5FA6-9EF1-6895FC9A7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406" y="1697388"/>
            <a:ext cx="2293235" cy="85996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18872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700779"/>
            <a:ext cx="8247441" cy="5745645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たんげんをタップします。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 startAt="2"/>
            </a:pPr>
            <a:r>
              <a:rPr lang="ja-JP" altLang="en-US" sz="2600"/>
              <a:t>とりくむ ドリルの</a:t>
            </a:r>
            <a:endParaRPr lang="en-US" altLang="ja-JP" sz="2600"/>
          </a:p>
          <a:p>
            <a:pPr marL="536575" indent="-536575">
              <a:buNone/>
            </a:pPr>
            <a:r>
              <a:rPr lang="ja-JP" altLang="en-US" sz="2600"/>
              <a:t>　 「スタート」をタップして</a:t>
            </a:r>
            <a:endParaRPr lang="en-US" altLang="ja-JP" sz="2600"/>
          </a:p>
          <a:p>
            <a:pPr marL="536575" indent="-536575">
              <a:buNone/>
            </a:pPr>
            <a:r>
              <a:rPr lang="ja-JP" altLang="en-US" sz="2600"/>
              <a:t>　  はじめます。</a:t>
            </a:r>
            <a:endParaRPr lang="en-US" altLang="ja-JP" sz="260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2E03144C-CC80-0E2F-23B5-C90020BE8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8" y="1125538"/>
            <a:ext cx="4407790" cy="266418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75947AB-100F-12F0-A4FC-0058F795B6DD}"/>
              </a:ext>
            </a:extLst>
          </p:cNvPr>
          <p:cNvSpPr/>
          <p:nvPr/>
        </p:nvSpPr>
        <p:spPr>
          <a:xfrm>
            <a:off x="1329224" y="2684800"/>
            <a:ext cx="4185751" cy="2012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26946499-35FF-9FC4-9DBC-40E651EC55E1}"/>
              </a:ext>
            </a:extLst>
          </p:cNvPr>
          <p:cNvSpPr/>
          <p:nvPr/>
        </p:nvSpPr>
        <p:spPr>
          <a:xfrm rot="3109750">
            <a:off x="4402614" y="3295040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13" name="グラフィックス 12" descr="右向き指示マーク">
            <a:extLst>
              <a:ext uri="{FF2B5EF4-FFF2-40B4-BE49-F238E27FC236}">
                <a16:creationId xmlns:a16="http://schemas.microsoft.com/office/drawing/2014/main" id="{19C88319-DC9E-8C79-E69D-619B07C6A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883120">
            <a:off x="2179622" y="2690534"/>
            <a:ext cx="864000" cy="864000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FD8BF674-A5F9-DD4C-A7B8-1A9016AD1474}"/>
              </a:ext>
            </a:extLst>
          </p:cNvPr>
          <p:cNvGrpSpPr/>
          <p:nvPr/>
        </p:nvGrpSpPr>
        <p:grpSpPr>
          <a:xfrm>
            <a:off x="4876924" y="3932797"/>
            <a:ext cx="4432176" cy="2664183"/>
            <a:chOff x="4876924" y="3932797"/>
            <a:chExt cx="4432176" cy="2664183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CB772FBE-CE92-44EC-346B-9E4FD56A4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6924" y="3932797"/>
              <a:ext cx="4432176" cy="266418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02727A2-9785-09C7-0024-38377258AEF0}"/>
                </a:ext>
              </a:extLst>
            </p:cNvPr>
            <p:cNvGrpSpPr/>
            <p:nvPr/>
          </p:nvGrpSpPr>
          <p:grpSpPr>
            <a:xfrm>
              <a:off x="5505254" y="4694548"/>
              <a:ext cx="3144892" cy="1406566"/>
              <a:chOff x="5231877" y="4487158"/>
              <a:chExt cx="3144892" cy="1406566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5E8F80CB-B0AF-3FFC-7502-EAF74E52848B}"/>
                  </a:ext>
                </a:extLst>
              </p:cNvPr>
              <p:cNvSpPr/>
              <p:nvPr/>
            </p:nvSpPr>
            <p:spPr>
              <a:xfrm>
                <a:off x="5252226" y="5653837"/>
                <a:ext cx="544286" cy="239887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D78EBC68-965B-C152-A1A4-44BC1FA66A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31877" y="4487158"/>
                <a:ext cx="1329179" cy="1168924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226BD486-0202-61A9-6FEE-F4FA52033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8058" y="5288437"/>
                <a:ext cx="754144" cy="36764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pic>
            <p:nvPicPr>
              <p:cNvPr id="20" name="図 19" descr="アイコン&#10;&#10;AI によって生成されたコンテンツは間違っている可能性があります。">
                <a:extLst>
                  <a:ext uri="{FF2B5EF4-FFF2-40B4-BE49-F238E27FC236}">
                    <a16:creationId xmlns:a16="http://schemas.microsoft.com/office/drawing/2014/main" id="{0ADBFC33-579A-E2B3-2827-5B0DA1A959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95345" y="4528045"/>
                <a:ext cx="1781424" cy="714475"/>
              </a:xfrm>
              <a:prstGeom prst="rect">
                <a:avLst/>
              </a:prstGeom>
              <a:ln w="57150">
                <a:solidFill>
                  <a:srgbClr val="FF0000"/>
                </a:solidFill>
              </a:ln>
            </p:spPr>
          </p:pic>
        </p:grpSp>
      </p:grp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50685FC-69EE-9070-80F1-94A3EC83DFCD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597820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C7EF872-2F16-705F-5096-9E85EFE17C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80" t="6837" b="43722"/>
          <a:stretch/>
        </p:blipFill>
        <p:spPr>
          <a:xfrm>
            <a:off x="6861975" y="2699043"/>
            <a:ext cx="2146852" cy="1865006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95592"/>
            <a:ext cx="8958062" cy="6256962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キーパッドをおして こたえます。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/>
          </a:p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まちがえたら 「ひともじけす」を</a:t>
            </a:r>
            <a:endParaRPr lang="en-US" altLang="ja-JP" sz="2600"/>
          </a:p>
          <a:p>
            <a:pPr marL="0" indent="0">
              <a:buNone/>
            </a:pPr>
            <a:r>
              <a:rPr lang="ja-JP" altLang="en-US" sz="2600"/>
              <a:t>　  タップします。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 startAt="3"/>
            </a:pPr>
            <a:r>
              <a:rPr lang="ja-JP" altLang="en-US" sz="2600"/>
              <a:t>こたえをいれる わくが </a:t>
            </a:r>
            <a:r>
              <a:rPr lang="en-US" altLang="ja-JP" sz="2600"/>
              <a:t>2</a:t>
            </a:r>
            <a:r>
              <a:rPr lang="ja-JP" altLang="en-US" sz="2600"/>
              <a:t>つあるときは つぎのわくを</a:t>
            </a:r>
            <a:endParaRPr lang="en-US" altLang="ja-JP" sz="2600"/>
          </a:p>
          <a:p>
            <a:pPr marL="0" indent="0">
              <a:buNone/>
            </a:pPr>
            <a:r>
              <a:rPr lang="en-US" altLang="ja-JP" sz="2600"/>
              <a:t>     </a:t>
            </a:r>
            <a:r>
              <a:rPr lang="ja-JP" altLang="en-US" sz="2600"/>
              <a:t>タップして こたえをいれます。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 startAt="4"/>
            </a:pPr>
            <a:r>
              <a:rPr lang="ja-JP" altLang="en-US" sz="2600"/>
              <a:t>こたえたら 「こたえあわせ」を　　</a:t>
            </a:r>
            <a:endParaRPr lang="en-US" altLang="ja-JP" sz="2600"/>
          </a:p>
          <a:p>
            <a:pPr marL="0" indent="0">
              <a:buNone/>
            </a:pPr>
            <a:r>
              <a:rPr lang="en-US" altLang="ja-JP" sz="2600"/>
              <a:t>     </a:t>
            </a:r>
            <a:r>
              <a:rPr lang="ja-JP" altLang="en-US" sz="2600"/>
              <a:t>タップします。</a:t>
            </a:r>
            <a:endParaRPr lang="en-US" altLang="ja-JP" sz="260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29193CFD-93B3-B65B-5208-7EC552F17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188" y="1125538"/>
            <a:ext cx="4449127" cy="2664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もんだいにこたえましょう</a:t>
            </a:r>
            <a:r>
              <a:rPr lang="en-US" altLang="ja-JP"/>
              <a:t> 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A1473D1-CEFD-45AC-8921-6EE0AAD9D640}"/>
              </a:ext>
            </a:extLst>
          </p:cNvPr>
          <p:cNvSpPr/>
          <p:nvPr/>
        </p:nvSpPr>
        <p:spPr>
          <a:xfrm>
            <a:off x="4320829" y="1661823"/>
            <a:ext cx="1280244" cy="9780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F88E4B2-62EA-46F4-A04A-EE9C3D0DDBC7}"/>
              </a:ext>
            </a:extLst>
          </p:cNvPr>
          <p:cNvSpPr/>
          <p:nvPr/>
        </p:nvSpPr>
        <p:spPr>
          <a:xfrm>
            <a:off x="7960460" y="2970585"/>
            <a:ext cx="444070" cy="1940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F4A9DDA-1945-42BE-A9D5-8F60EDEB7874}"/>
              </a:ext>
            </a:extLst>
          </p:cNvPr>
          <p:cNvSpPr/>
          <p:nvPr/>
        </p:nvSpPr>
        <p:spPr>
          <a:xfrm>
            <a:off x="6645247" y="1125538"/>
            <a:ext cx="2671110" cy="1184546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defTabSz="914400">
              <a:spcBef>
                <a:spcPts val="600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「＋」「＝」などは</a:t>
            </a:r>
            <a:endParaRPr kumimoji="1" lang="en-US" altLang="ja-JP" sz="200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400">
              <a:spcBef>
                <a:spcPts val="600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キーパッド</a:t>
            </a:r>
            <a:r>
              <a:rPr kumimoji="1" lang="en-US" altLang="ja-JP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</a:p>
          <a:p>
            <a:pPr defTabSz="914400">
              <a:spcBef>
                <a:spcPts val="600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をタップします。</a:t>
            </a:r>
            <a:endParaRPr kumimoji="1" lang="en-US" altLang="ja-JP" sz="200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F996F27-D1DD-12EF-E710-B045188B97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946" r="2640" b="6758"/>
          <a:stretch/>
        </p:blipFill>
        <p:spPr>
          <a:xfrm>
            <a:off x="8261066" y="1555813"/>
            <a:ext cx="968208" cy="343103"/>
          </a:xfrm>
          <a:prstGeom prst="rect">
            <a:avLst/>
          </a:prstGeom>
        </p:spPr>
      </p:pic>
      <p:sp>
        <p:nvSpPr>
          <p:cNvPr id="11" name="矢印: 右 10">
            <a:extLst>
              <a:ext uri="{FF2B5EF4-FFF2-40B4-BE49-F238E27FC236}">
                <a16:creationId xmlns:a16="http://schemas.microsoft.com/office/drawing/2014/main" id="{6D25F772-B615-6FCC-FF61-69F1722A8F79}"/>
              </a:ext>
            </a:extLst>
          </p:cNvPr>
          <p:cNvSpPr/>
          <p:nvPr/>
        </p:nvSpPr>
        <p:spPr>
          <a:xfrm rot="5400000">
            <a:off x="7781567" y="2195895"/>
            <a:ext cx="383955" cy="5931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1BD4E3AF-30A1-07B6-1133-0DA84079FC1D}"/>
              </a:ext>
            </a:extLst>
          </p:cNvPr>
          <p:cNvCxnSpPr>
            <a:cxnSpLocks/>
          </p:cNvCxnSpPr>
          <p:nvPr/>
        </p:nvCxnSpPr>
        <p:spPr>
          <a:xfrm flipV="1">
            <a:off x="3540961" y="2814762"/>
            <a:ext cx="1046942" cy="108290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 descr="図形, 四角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FB2AE9D-53EA-7EF4-4E05-27DDF4941C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5857" y="5476430"/>
            <a:ext cx="3620791" cy="590824"/>
          </a:xfrm>
          <a:prstGeom prst="rect">
            <a:avLst/>
          </a:prstGeom>
        </p:spPr>
      </p:pic>
      <p:pic>
        <p:nvPicPr>
          <p:cNvPr id="16" name="グラフィックス 15" descr="右向き指示マーク">
            <a:extLst>
              <a:ext uri="{FF2B5EF4-FFF2-40B4-BE49-F238E27FC236}">
                <a16:creationId xmlns:a16="http://schemas.microsoft.com/office/drawing/2014/main" id="{6050991E-1E94-B2DD-1984-767E5134B7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4883120">
            <a:off x="8703291" y="5746337"/>
            <a:ext cx="723970" cy="723970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B2F51A6-A296-05A0-35C6-E8FF012C683E}"/>
              </a:ext>
            </a:extLst>
          </p:cNvPr>
          <p:cNvSpPr/>
          <p:nvPr/>
        </p:nvSpPr>
        <p:spPr>
          <a:xfrm>
            <a:off x="8655796" y="5605342"/>
            <a:ext cx="438366" cy="3158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3389125-FE5F-9F4A-D2F2-582698838D86}"/>
              </a:ext>
            </a:extLst>
          </p:cNvPr>
          <p:cNvSpPr/>
          <p:nvPr/>
        </p:nvSpPr>
        <p:spPr>
          <a:xfrm>
            <a:off x="4586122" y="3487916"/>
            <a:ext cx="683462" cy="2733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1CB0BD-E6DA-6AEE-4BCD-5DA3A1AE9ACC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217810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7287E6F8-DA9F-A895-C242-CF5BB20A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9" y="3374875"/>
            <a:ext cx="5273882" cy="313836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597B7F0-3A1E-5967-EC2B-53E89760C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705019"/>
            <a:ext cx="9404906" cy="6256962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こたえあわせがおわったら 「つぎへ」をタップして</a:t>
            </a:r>
          </a:p>
          <a:p>
            <a:pPr marL="0" indent="0">
              <a:buNone/>
            </a:pPr>
            <a:r>
              <a:rPr lang="ja-JP" altLang="en-US" sz="2600"/>
              <a:t>     つぎのもんだいに すすみます。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 startAt="2"/>
            </a:pPr>
            <a:r>
              <a:rPr lang="ja-JP" altLang="en-US" sz="2600"/>
              <a:t>かきたいときは 「かく」をタップして がめんに ゆびで</a:t>
            </a:r>
            <a:endParaRPr lang="en-US" altLang="ja-JP" sz="2600"/>
          </a:p>
          <a:p>
            <a:pPr marL="0" indent="0">
              <a:buNone/>
            </a:pPr>
            <a:r>
              <a:rPr lang="en-US" altLang="ja-JP" sz="2600"/>
              <a:t>     </a:t>
            </a:r>
            <a:r>
              <a:rPr lang="ja-JP" altLang="en-US" sz="2600"/>
              <a:t>かきます。</a:t>
            </a:r>
            <a:endParaRPr lang="en-US" altLang="ja-JP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もんだいにこたえましょう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E88ECF3-94D5-4B02-BEC6-D5B0EAF0759D}"/>
              </a:ext>
            </a:extLst>
          </p:cNvPr>
          <p:cNvSpPr/>
          <p:nvPr/>
        </p:nvSpPr>
        <p:spPr>
          <a:xfrm>
            <a:off x="1731184" y="3760314"/>
            <a:ext cx="452105" cy="21356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6D5DC01B-4B13-4398-8A93-F5A7C79D4E86}"/>
              </a:ext>
            </a:extLst>
          </p:cNvPr>
          <p:cNvSpPr/>
          <p:nvPr/>
        </p:nvSpPr>
        <p:spPr>
          <a:xfrm>
            <a:off x="5609086" y="6165163"/>
            <a:ext cx="802740" cy="30263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9D0C753F-CD97-C920-DA09-1CCAE997899D}"/>
              </a:ext>
            </a:extLst>
          </p:cNvPr>
          <p:cNvGrpSpPr/>
          <p:nvPr/>
        </p:nvGrpSpPr>
        <p:grpSpPr>
          <a:xfrm>
            <a:off x="1246188" y="2647784"/>
            <a:ext cx="5257979" cy="578513"/>
            <a:chOff x="1153936" y="1463143"/>
            <a:chExt cx="5547346" cy="593876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6F9F6BD-8DF4-88E5-AA16-118AEC2AD0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3936" y="1463143"/>
              <a:ext cx="5547346" cy="593876"/>
            </a:xfrm>
            <a:prstGeom prst="rect">
              <a:avLst/>
            </a:prstGeom>
          </p:spPr>
        </p:pic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FFD1045-D36A-0F01-0FEC-E607672EC5FF}"/>
                </a:ext>
              </a:extLst>
            </p:cNvPr>
            <p:cNvSpPr/>
            <p:nvPr/>
          </p:nvSpPr>
          <p:spPr>
            <a:xfrm>
              <a:off x="2352783" y="1509819"/>
              <a:ext cx="1134225" cy="5472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sp>
        <p:nvSpPr>
          <p:cNvPr id="15" name="楕円 14">
            <a:extLst>
              <a:ext uri="{FF2B5EF4-FFF2-40B4-BE49-F238E27FC236}">
                <a16:creationId xmlns:a16="http://schemas.microsoft.com/office/drawing/2014/main" id="{29C498A1-B683-5852-F980-9369A7D9BCD5}"/>
              </a:ext>
            </a:extLst>
          </p:cNvPr>
          <p:cNvSpPr/>
          <p:nvPr/>
        </p:nvSpPr>
        <p:spPr>
          <a:xfrm>
            <a:off x="2082841" y="4166483"/>
            <a:ext cx="1797396" cy="691764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5A6AF38-C280-A2F6-048E-66398C09EA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376" t="88631" r="3511" b="2361"/>
          <a:stretch/>
        </p:blipFill>
        <p:spPr>
          <a:xfrm>
            <a:off x="7481663" y="5072089"/>
            <a:ext cx="1622425" cy="49918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D0E358D0-7E04-68AF-EE72-B3F8EFEF3D48}"/>
              </a:ext>
            </a:extLst>
          </p:cNvPr>
          <p:cNvCxnSpPr>
            <a:cxnSpLocks/>
          </p:cNvCxnSpPr>
          <p:nvPr/>
        </p:nvCxnSpPr>
        <p:spPr>
          <a:xfrm flipH="1">
            <a:off x="6384323" y="5033944"/>
            <a:ext cx="1046376" cy="115007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2458D4BF-0B5E-CEF2-4BA4-FC8A4F261DA7}"/>
              </a:ext>
            </a:extLst>
          </p:cNvPr>
          <p:cNvCxnSpPr>
            <a:cxnSpLocks/>
          </p:cNvCxnSpPr>
          <p:nvPr/>
        </p:nvCxnSpPr>
        <p:spPr>
          <a:xfrm flipH="1">
            <a:off x="6438041" y="5637260"/>
            <a:ext cx="992658" cy="8353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5920D7D-CB83-6F4B-1B58-2428604E84F9}"/>
              </a:ext>
            </a:extLst>
          </p:cNvPr>
          <p:cNvCxnSpPr>
            <a:cxnSpLocks/>
          </p:cNvCxnSpPr>
          <p:nvPr/>
        </p:nvCxnSpPr>
        <p:spPr>
          <a:xfrm flipH="1">
            <a:off x="1715677" y="3216783"/>
            <a:ext cx="716438" cy="5844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2B1A899-B14C-51B2-5BD6-81B9D1EB3033}"/>
              </a:ext>
            </a:extLst>
          </p:cNvPr>
          <p:cNvCxnSpPr>
            <a:cxnSpLocks/>
          </p:cNvCxnSpPr>
          <p:nvPr/>
        </p:nvCxnSpPr>
        <p:spPr>
          <a:xfrm flipH="1">
            <a:off x="2158737" y="3235637"/>
            <a:ext cx="1319754" cy="5373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CB62E8E-F950-2CF2-1ED4-5B30D0E10C44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001708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5853418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さいごのもんだいの こたえあわせができたら 「けっかを</a:t>
            </a:r>
            <a:endParaRPr lang="en-US" altLang="ja-JP" sz="2600"/>
          </a:p>
          <a:p>
            <a:pPr marL="0" indent="541338">
              <a:buNone/>
            </a:pPr>
            <a:r>
              <a:rPr lang="ja-JP" altLang="en-US" sz="2600"/>
              <a:t>みる」をタップします。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まちがえたもんだいは 「まちがえたもんだいだけとく」</a:t>
            </a:r>
            <a:endParaRPr lang="en-US" altLang="ja-JP" sz="2600"/>
          </a:p>
          <a:p>
            <a:pPr marL="0" indent="541338">
              <a:buNone/>
            </a:pPr>
            <a:r>
              <a:rPr lang="ja-JP" altLang="en-US" sz="2600"/>
              <a:t>をおして もういちど とりくみます。</a:t>
            </a:r>
            <a:endParaRPr lang="en-US" altLang="ja-JP" sz="2600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 sz="1100"/>
          </a:p>
          <a:p>
            <a:pPr marL="514350" indent="-514350">
              <a:buFont typeface="+mj-ea"/>
              <a:buAutoNum type="circleNumDbPlain" startAt="3"/>
            </a:pPr>
            <a:r>
              <a:rPr lang="ja-JP" altLang="en-US" sz="2600"/>
              <a:t>ほかのもんだいに とりくむ</a:t>
            </a:r>
            <a:endParaRPr lang="en-US" altLang="ja-JP" sz="2600"/>
          </a:p>
          <a:p>
            <a:pPr marL="0" indent="0">
              <a:buNone/>
            </a:pPr>
            <a:r>
              <a:rPr lang="ja-JP" altLang="en-US" sz="2600"/>
              <a:t>　  ときは みぎうえの「もどる」</a:t>
            </a:r>
            <a:endParaRPr lang="en-US" altLang="ja-JP" sz="2600"/>
          </a:p>
          <a:p>
            <a:pPr marL="0" indent="0">
              <a:buNone/>
            </a:pPr>
            <a:r>
              <a:rPr lang="en-US" altLang="ja-JP" sz="2600"/>
              <a:t>     </a:t>
            </a:r>
            <a:r>
              <a:rPr lang="ja-JP" altLang="en-US" sz="2600"/>
              <a:t>をタップします。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5305F09-A389-536C-7846-838E34D99A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298"/>
          <a:stretch/>
        </p:blipFill>
        <p:spPr>
          <a:xfrm>
            <a:off x="1246185" y="2626059"/>
            <a:ext cx="4458291" cy="217652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A8B1AEE-470C-08D0-50EA-FB421E0412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9233"/>
          <a:stretch/>
        </p:blipFill>
        <p:spPr>
          <a:xfrm>
            <a:off x="5288941" y="4568768"/>
            <a:ext cx="4059914" cy="19513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けっかをたしかめましょう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713D82B-F7E0-4042-8DDF-C81A9B7AE9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40" t="12848" r="10343" b="55287"/>
          <a:stretch/>
        </p:blipFill>
        <p:spPr>
          <a:xfrm>
            <a:off x="6679151" y="2510614"/>
            <a:ext cx="2017337" cy="47134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61E6915-0231-4BDD-9394-0C2A40530F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2441" y="3482830"/>
            <a:ext cx="1295400" cy="48076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5853EBF-28EE-4F7E-91E7-171D520F53BB}"/>
              </a:ext>
            </a:extLst>
          </p:cNvPr>
          <p:cNvSpPr/>
          <p:nvPr/>
        </p:nvSpPr>
        <p:spPr>
          <a:xfrm>
            <a:off x="4772849" y="3920360"/>
            <a:ext cx="772999" cy="2261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3539DD8-D5F7-4907-A113-1B6F7B860C55}"/>
              </a:ext>
            </a:extLst>
          </p:cNvPr>
          <p:cNvSpPr/>
          <p:nvPr/>
        </p:nvSpPr>
        <p:spPr>
          <a:xfrm>
            <a:off x="8943054" y="4497974"/>
            <a:ext cx="455300" cy="2371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09A8CD8A-8521-6603-B9F1-5B2713CBF45A}"/>
              </a:ext>
            </a:extLst>
          </p:cNvPr>
          <p:cNvCxnSpPr>
            <a:cxnSpLocks/>
          </p:cNvCxnSpPr>
          <p:nvPr/>
        </p:nvCxnSpPr>
        <p:spPr>
          <a:xfrm flipH="1">
            <a:off x="5508141" y="2496710"/>
            <a:ext cx="1139149" cy="146843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BF392E5D-3D03-1CF0-7346-D98A49203DB1}"/>
              </a:ext>
            </a:extLst>
          </p:cNvPr>
          <p:cNvCxnSpPr>
            <a:cxnSpLocks/>
          </p:cNvCxnSpPr>
          <p:nvPr/>
        </p:nvCxnSpPr>
        <p:spPr>
          <a:xfrm flipH="1">
            <a:off x="5526995" y="2981739"/>
            <a:ext cx="1136198" cy="11648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4198AB7-8153-6176-9470-D238857C1ED4}"/>
              </a:ext>
            </a:extLst>
          </p:cNvPr>
          <p:cNvCxnSpPr>
            <a:cxnSpLocks/>
          </p:cNvCxnSpPr>
          <p:nvPr/>
        </p:nvCxnSpPr>
        <p:spPr>
          <a:xfrm>
            <a:off x="9101279" y="3954171"/>
            <a:ext cx="287648" cy="51847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D4304036-A3DB-AA90-E299-13AE2142C343}"/>
              </a:ext>
            </a:extLst>
          </p:cNvPr>
          <p:cNvCxnSpPr>
            <a:cxnSpLocks/>
          </p:cNvCxnSpPr>
          <p:nvPr/>
        </p:nvCxnSpPr>
        <p:spPr>
          <a:xfrm>
            <a:off x="7743819" y="3973024"/>
            <a:ext cx="1187777" cy="4996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95367A6-E08F-4B27-9138-1A17A423C771}"/>
              </a:ext>
            </a:extLst>
          </p:cNvPr>
          <p:cNvSpPr/>
          <p:nvPr/>
        </p:nvSpPr>
        <p:spPr>
          <a:xfrm>
            <a:off x="6899788" y="5272501"/>
            <a:ext cx="234625" cy="3063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40" name="グラフィックス 39" descr="線矢印: 時計回りの曲線 単色塗りつぶし">
            <a:extLst>
              <a:ext uri="{FF2B5EF4-FFF2-40B4-BE49-F238E27FC236}">
                <a16:creationId xmlns:a16="http://schemas.microsoft.com/office/drawing/2014/main" id="{7B5C98CA-71DA-2F8B-40AA-1064E53D17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448581" flipH="1">
            <a:off x="6577963" y="5557525"/>
            <a:ext cx="610754" cy="610754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89A44B9D-546A-A548-505E-006AB157F399}"/>
              </a:ext>
            </a:extLst>
          </p:cNvPr>
          <p:cNvSpPr/>
          <p:nvPr/>
        </p:nvSpPr>
        <p:spPr>
          <a:xfrm>
            <a:off x="4965143" y="5981556"/>
            <a:ext cx="3578201" cy="661326"/>
          </a:xfrm>
          <a:prstGeom prst="rect">
            <a:avLst/>
          </a:prstGeom>
          <a:solidFill>
            <a:srgbClr val="FFF2CC"/>
          </a:solidFill>
          <a:ln w="57150">
            <a:noFill/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defTabSz="914400">
              <a:spcBef>
                <a:spcPts val="1000"/>
              </a:spcBef>
              <a:buClr>
                <a:schemeClr val="accent1"/>
              </a:buClr>
              <a:buSzPct val="100000"/>
            </a:pPr>
            <a:r>
              <a:rPr kumimoji="1" lang="ja-JP" altLang="en-US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まちがえたもんだいを せいかいすると あおいマークになります。</a:t>
            </a:r>
            <a:endParaRPr kumimoji="1" lang="en-US" altLang="ja-JP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EF01DA-9382-3A13-2372-75BE43823005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算数共通ドリルの場合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882537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0B1940-7D3C-6714-2FF2-861FFDCBA46F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</a:t>
            </a:r>
            <a:r>
              <a:rPr kumimoji="1" lang="en-US" altLang="ja-JP" sz="1950">
                <a:latin typeface="Meiryo UI" panose="020B0604030504040204" pitchFamily="50" charset="-128"/>
                <a:ea typeface="Meiryo UI" panose="020B0604030504040204" pitchFamily="50" charset="-128"/>
              </a:rPr>
              <a:t>AI</a:t>
            </a:r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4201984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ドリルパークのはじめかた</a:t>
            </a:r>
            <a:endParaRPr kumimoji="1" lang="ja-JP" altLang="en-US" sz="20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960" y="708164"/>
            <a:ext cx="8224678" cy="454791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「ドリルパーク」をタップします。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78BE250-AF7F-568B-9FDF-7A988816BDD1}"/>
              </a:ext>
            </a:extLst>
          </p:cNvPr>
          <p:cNvGrpSpPr/>
          <p:nvPr/>
        </p:nvGrpSpPr>
        <p:grpSpPr>
          <a:xfrm>
            <a:off x="1246850" y="1131845"/>
            <a:ext cx="7289962" cy="2073517"/>
            <a:chOff x="1150938" y="1308549"/>
            <a:chExt cx="6729196" cy="191401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F581A86D-301C-69CC-B428-4E5813E34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0938" y="1308549"/>
              <a:ext cx="6729196" cy="191401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7CDCA5E-3744-4342-80B2-CD21B18F2865}"/>
                </a:ext>
              </a:extLst>
            </p:cNvPr>
            <p:cNvSpPr/>
            <p:nvPr/>
          </p:nvSpPr>
          <p:spPr>
            <a:xfrm>
              <a:off x="2193203" y="2276900"/>
              <a:ext cx="1118131" cy="58003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150B025-0F68-2AAB-067E-492A6DF71664}"/>
              </a:ext>
            </a:extLst>
          </p:cNvPr>
          <p:cNvSpPr txBox="1">
            <a:spLocks/>
          </p:cNvSpPr>
          <p:nvPr/>
        </p:nvSpPr>
        <p:spPr>
          <a:xfrm>
            <a:off x="325960" y="3397140"/>
            <a:ext cx="8224678" cy="807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599" indent="-228599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6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9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9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　ききてをえらびます。</a:t>
            </a:r>
            <a:endParaRPr kumimoji="1" lang="en-US" altLang="ja-JP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39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1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D2A8558-EEA0-B3D0-CB44-FD252A48AACB}"/>
              </a:ext>
            </a:extLst>
          </p:cNvPr>
          <p:cNvGrpSpPr/>
          <p:nvPr/>
        </p:nvGrpSpPr>
        <p:grpSpPr>
          <a:xfrm>
            <a:off x="1254402" y="3829050"/>
            <a:ext cx="4262817" cy="2628900"/>
            <a:chOff x="1254402" y="3829050"/>
            <a:chExt cx="4262817" cy="2628900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62062A6-2B2B-0730-8176-1C5AC2C92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018" t="1157" r="591" b="1022"/>
            <a:stretch/>
          </p:blipFill>
          <p:spPr>
            <a:xfrm>
              <a:off x="1254402" y="3829050"/>
              <a:ext cx="4262817" cy="26289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758C08-72EC-48ED-B899-34D55992D09C}"/>
                </a:ext>
              </a:extLst>
            </p:cNvPr>
            <p:cNvSpPr/>
            <p:nvPr/>
          </p:nvSpPr>
          <p:spPr>
            <a:xfrm>
              <a:off x="2445657" y="5413829"/>
              <a:ext cx="871284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C1A030E-1418-D34B-B29E-6F667D2E4BBC}"/>
                </a:ext>
              </a:extLst>
            </p:cNvPr>
            <p:cNvSpPr/>
            <p:nvPr/>
          </p:nvSpPr>
          <p:spPr>
            <a:xfrm>
              <a:off x="3447143" y="5413829"/>
              <a:ext cx="849939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marL="0" marR="0" lvl="0" indent="0" algn="ctr" defTabSz="7415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4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80773C-0946-9811-8CB6-C76D440001C7}"/>
              </a:ext>
            </a:extLst>
          </p:cNvPr>
          <p:cNvSpPr/>
          <p:nvPr/>
        </p:nvSpPr>
        <p:spPr>
          <a:xfrm>
            <a:off x="6015204" y="5030375"/>
            <a:ext cx="2954626" cy="872890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ts val="1083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えんぴつをもつ てを　</a:t>
            </a:r>
            <a:endParaRPr kumimoji="1" lang="en-US" altLang="ja-JP" sz="20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ts val="1083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えらびましょう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2817888-ABBA-9B18-CA1A-9F1FE5DF2421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</a:t>
            </a:r>
            <a:r>
              <a:rPr kumimoji="1" lang="en-US" altLang="ja-JP" sz="1950">
                <a:latin typeface="Meiryo UI" panose="020B0604030504040204" pitchFamily="50" charset="-128"/>
                <a:ea typeface="Meiryo UI" panose="020B0604030504040204" pitchFamily="50" charset="-128"/>
              </a:rPr>
              <a:t>AI</a:t>
            </a:r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851052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</a:t>
            </a:r>
          </a:p>
        </p:txBody>
      </p:sp>
    </p:spTree>
    <p:extLst>
      <p:ext uri="{BB962C8B-B14F-4D97-AF65-F5344CB8AC3E}">
        <p14:creationId xmlns:p14="http://schemas.microsoft.com/office/powerpoint/2010/main" val="4160643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88336"/>
            <a:ext cx="8247441" cy="6062322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きょうかをタップします。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ドリルをえらびます。</a:t>
            </a:r>
            <a:endParaRPr lang="en-US" altLang="ja-JP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95635BA-F258-02E5-3D22-014417630905}"/>
              </a:ext>
            </a:extLst>
          </p:cNvPr>
          <p:cNvGrpSpPr/>
          <p:nvPr/>
        </p:nvGrpSpPr>
        <p:grpSpPr>
          <a:xfrm>
            <a:off x="1257763" y="1115388"/>
            <a:ext cx="4428000" cy="2677942"/>
            <a:chOff x="1257763" y="1115388"/>
            <a:chExt cx="4428000" cy="2677942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E5F92307-CF22-4545-4C26-4E3F0A595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7763" y="1115388"/>
              <a:ext cx="4428000" cy="2677942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59FF0DF0-D092-691D-0B30-D701B63DD361}"/>
                </a:ext>
              </a:extLst>
            </p:cNvPr>
            <p:cNvGrpSpPr/>
            <p:nvPr/>
          </p:nvGrpSpPr>
          <p:grpSpPr>
            <a:xfrm>
              <a:off x="2423908" y="1510437"/>
              <a:ext cx="3177151" cy="1088572"/>
              <a:chOff x="2410850" y="1494971"/>
              <a:chExt cx="3177151" cy="1088572"/>
            </a:xfrm>
          </p:grpSpPr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2CA8EF2F-F618-4833-BA70-DAFC6878B3BF}"/>
                  </a:ext>
                </a:extLst>
              </p:cNvPr>
              <p:cNvSpPr/>
              <p:nvPr/>
            </p:nvSpPr>
            <p:spPr>
              <a:xfrm>
                <a:off x="2410850" y="1501501"/>
                <a:ext cx="361379" cy="254727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56" tIns="34232" rIns="68456" bIns="34232" rtlCol="0" anchor="ctr"/>
              <a:lstStyle/>
              <a:p>
                <a:pPr marL="0" marR="0" lvl="0" indent="0" algn="ctr" defTabSz="6845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  <a:cs typeface="+mn-cs"/>
                </a:endParaRPr>
              </a:p>
            </p:txBody>
          </p:sp>
          <p:cxnSp>
            <p:nvCxnSpPr>
              <p:cNvPr id="8" name="直線コネクタ 7">
                <a:extLst>
                  <a:ext uri="{FF2B5EF4-FFF2-40B4-BE49-F238E27FC236}">
                    <a16:creationId xmlns:a16="http://schemas.microsoft.com/office/drawing/2014/main" id="{0FAE63A9-8052-9C03-7FB3-B2FE6ADAC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01258" y="1494971"/>
                <a:ext cx="2786743" cy="16691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CB5065DF-97E9-6D13-0D73-575ECE0F1B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79486" y="1770743"/>
                <a:ext cx="2757715" cy="81280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21ABD57-4C1A-5047-A0CC-041FDF17F3B1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算数</a:t>
            </a:r>
            <a:r>
              <a:rPr kumimoji="1" lang="en-US" altLang="ja-JP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AI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ドリルの場合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CB477B0-B4E0-5CEA-96C7-E95AAE8AB211}"/>
              </a:ext>
            </a:extLst>
          </p:cNvPr>
          <p:cNvGrpSpPr/>
          <p:nvPr/>
        </p:nvGrpSpPr>
        <p:grpSpPr>
          <a:xfrm>
            <a:off x="4130227" y="4222014"/>
            <a:ext cx="5191573" cy="2278640"/>
            <a:chOff x="4130227" y="4222014"/>
            <a:chExt cx="5191573" cy="2278640"/>
          </a:xfrm>
        </p:grpSpPr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E71DBD59-E1E4-82D8-8331-9A39437C5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130227" y="4222014"/>
              <a:ext cx="5191573" cy="227864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B2EABB4-2B68-6B09-A479-79069668B96F}"/>
                </a:ext>
              </a:extLst>
            </p:cNvPr>
            <p:cNvSpPr/>
            <p:nvPr/>
          </p:nvSpPr>
          <p:spPr>
            <a:xfrm>
              <a:off x="5191395" y="4909911"/>
              <a:ext cx="912083" cy="13716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marL="0" marR="0" lvl="0" indent="0" algn="ctr" defTabSz="684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  <p:pic>
        <p:nvPicPr>
          <p:cNvPr id="11" name="図 10">
            <a:extLst>
              <a:ext uri="{FF2B5EF4-FFF2-40B4-BE49-F238E27FC236}">
                <a16:creationId xmlns:a16="http://schemas.microsoft.com/office/drawing/2014/main" id="{8AAD82D3-218E-313D-663F-8797618DF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406" y="1697388"/>
            <a:ext cx="2293235" cy="85996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68626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700779"/>
            <a:ext cx="8247441" cy="5745645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たんげんをタップします。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endParaRPr lang="en-US" altLang="ja-JP" sz="2600"/>
          </a:p>
          <a:p>
            <a:pPr marL="536575" indent="-536575">
              <a:buFont typeface="+mj-ea"/>
              <a:buAutoNum type="circleNumDbPlain" startAt="2"/>
            </a:pPr>
            <a:r>
              <a:rPr lang="ja-JP" altLang="en-US" sz="2600"/>
              <a:t>とりくむ ドリルの</a:t>
            </a:r>
            <a:endParaRPr lang="en-US" altLang="ja-JP" sz="2600"/>
          </a:p>
          <a:p>
            <a:pPr marL="536575" indent="-536575">
              <a:buNone/>
            </a:pPr>
            <a:r>
              <a:rPr lang="ja-JP" altLang="en-US" sz="2600"/>
              <a:t>　 「スタート」をタップして</a:t>
            </a:r>
            <a:endParaRPr lang="en-US" altLang="ja-JP" sz="2600"/>
          </a:p>
          <a:p>
            <a:pPr marL="536575" indent="-536575">
              <a:buNone/>
            </a:pPr>
            <a:r>
              <a:rPr lang="ja-JP" altLang="en-US" sz="2600"/>
              <a:t>　  はじめます。</a:t>
            </a:r>
            <a:endParaRPr lang="en-US" altLang="ja-JP" sz="260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2E03144C-CC80-0E2F-23B5-C90020BE81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46188" y="1126208"/>
            <a:ext cx="4407790" cy="26628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75947AB-100F-12F0-A4FC-0058F795B6DD}"/>
              </a:ext>
            </a:extLst>
          </p:cNvPr>
          <p:cNvSpPr/>
          <p:nvPr/>
        </p:nvSpPr>
        <p:spPr>
          <a:xfrm>
            <a:off x="1329224" y="2684800"/>
            <a:ext cx="4135745" cy="2012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marL="0" marR="0" lvl="0" indent="0" algn="ctr" defTabSz="7415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26946499-35FF-9FC4-9DBC-40E651EC55E1}"/>
              </a:ext>
            </a:extLst>
          </p:cNvPr>
          <p:cNvSpPr/>
          <p:nvPr/>
        </p:nvSpPr>
        <p:spPr>
          <a:xfrm rot="3109750">
            <a:off x="4402614" y="3295040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9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/>
              <a:ea typeface="UD Digi Kyokasho NK-R"/>
              <a:cs typeface="+mn-cs"/>
            </a:endParaRPr>
          </a:p>
        </p:txBody>
      </p:sp>
      <p:pic>
        <p:nvPicPr>
          <p:cNvPr id="13" name="グラフィックス 12" descr="右向き指示マーク">
            <a:extLst>
              <a:ext uri="{FF2B5EF4-FFF2-40B4-BE49-F238E27FC236}">
                <a16:creationId xmlns:a16="http://schemas.microsoft.com/office/drawing/2014/main" id="{19C88319-DC9E-8C79-E69D-619B07C6A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883120">
            <a:off x="2179622" y="2690534"/>
            <a:ext cx="864000" cy="864000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FD8BF674-A5F9-DD4C-A7B8-1A9016AD1474}"/>
              </a:ext>
            </a:extLst>
          </p:cNvPr>
          <p:cNvGrpSpPr/>
          <p:nvPr/>
        </p:nvGrpSpPr>
        <p:grpSpPr>
          <a:xfrm>
            <a:off x="4884379" y="3932797"/>
            <a:ext cx="4417265" cy="2664183"/>
            <a:chOff x="4884379" y="3932797"/>
            <a:chExt cx="4417265" cy="2664183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CB772FBE-CE92-44EC-346B-9E4FD56A4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4884379" y="3932797"/>
              <a:ext cx="4417265" cy="266418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02727A2-9785-09C7-0024-38377258AEF0}"/>
                </a:ext>
              </a:extLst>
            </p:cNvPr>
            <p:cNvGrpSpPr/>
            <p:nvPr/>
          </p:nvGrpSpPr>
          <p:grpSpPr>
            <a:xfrm>
              <a:off x="5476902" y="4694548"/>
              <a:ext cx="3144892" cy="1406566"/>
              <a:chOff x="5203525" y="4487158"/>
              <a:chExt cx="3144892" cy="1406566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5E8F80CB-B0AF-3FFC-7502-EAF74E52848B}"/>
                  </a:ext>
                </a:extLst>
              </p:cNvPr>
              <p:cNvSpPr/>
              <p:nvPr/>
            </p:nvSpPr>
            <p:spPr>
              <a:xfrm>
                <a:off x="5223874" y="5653837"/>
                <a:ext cx="544286" cy="239887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marL="0" marR="0" lvl="0" indent="0" algn="ctr" defTabSz="74155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6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  <a:cs typeface="+mn-cs"/>
                </a:endParaRPr>
              </a:p>
            </p:txBody>
          </p: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D78EBC68-965B-C152-A1A4-44BC1FA66A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03525" y="4487158"/>
                <a:ext cx="1329179" cy="1168924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226BD486-0202-61A9-6FEE-F4FA52033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59706" y="5288437"/>
                <a:ext cx="754144" cy="36764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pic>
            <p:nvPicPr>
              <p:cNvPr id="20" name="図 19" descr="アイコン&#10;&#10;AI によって生成されたコンテンツは間違っている可能性があります。">
                <a:extLst>
                  <a:ext uri="{FF2B5EF4-FFF2-40B4-BE49-F238E27FC236}">
                    <a16:creationId xmlns:a16="http://schemas.microsoft.com/office/drawing/2014/main" id="{0ADBFC33-579A-E2B3-2827-5B0DA1A959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66993" y="4528045"/>
                <a:ext cx="1781424" cy="714475"/>
              </a:xfrm>
              <a:prstGeom prst="rect">
                <a:avLst/>
              </a:prstGeom>
              <a:ln w="57150">
                <a:solidFill>
                  <a:srgbClr val="FF0000"/>
                </a:solidFill>
              </a:ln>
            </p:spPr>
          </p:pic>
        </p:grp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F5340AB-1F6D-5EB5-483C-7627ECACA965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算数</a:t>
            </a:r>
            <a:r>
              <a:rPr kumimoji="1" lang="en-US" altLang="ja-JP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AI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63485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4" y="695592"/>
            <a:ext cx="9685153" cy="6162408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みずいろのわくに ゆび（タッチペン）で こたえをかきます。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/>
          </a:p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かけたら 「にゅうりょく」をタップします。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こたえがはいったら 「かいとうする」をタップします。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 startAt="4"/>
            </a:pPr>
            <a:r>
              <a:rPr lang="ja-JP" altLang="en-US" sz="2600"/>
              <a:t>こたえをたしかめたら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「つぎのもんだいへ」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をタップします。</a:t>
            </a:r>
            <a:endParaRPr lang="en-US" altLang="ja-JP" sz="260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29193CFD-93B3-B65B-5208-7EC552F171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46188" y="1146604"/>
            <a:ext cx="4457741" cy="2664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もんだいにこたえましょう</a:t>
            </a:r>
            <a:r>
              <a:rPr lang="en-US" altLang="ja-JP"/>
              <a:t> 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A1473D1-CEFD-45AC-8921-6EE0AAD9D640}"/>
              </a:ext>
            </a:extLst>
          </p:cNvPr>
          <p:cNvSpPr/>
          <p:nvPr/>
        </p:nvSpPr>
        <p:spPr>
          <a:xfrm>
            <a:off x="1478390" y="3242529"/>
            <a:ext cx="3526001" cy="5781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3389125-FE5F-9F4A-D2F2-582698838D86}"/>
              </a:ext>
            </a:extLst>
          </p:cNvPr>
          <p:cNvSpPr/>
          <p:nvPr/>
        </p:nvSpPr>
        <p:spPr>
          <a:xfrm>
            <a:off x="5117750" y="3501657"/>
            <a:ext cx="638008" cy="3189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7" name="図 6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564CC27-2FEC-0EC9-20BB-E97BD3AC4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184" y="2437965"/>
            <a:ext cx="2590916" cy="139937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32952EC-3A08-1697-8A68-243E7806233F}"/>
              </a:ext>
            </a:extLst>
          </p:cNvPr>
          <p:cNvSpPr/>
          <p:nvPr/>
        </p:nvSpPr>
        <p:spPr>
          <a:xfrm>
            <a:off x="8406754" y="2516375"/>
            <a:ext cx="808129" cy="3898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C6061F2B-9AD7-B9D1-4D64-6C8BCCD09EC9}"/>
              </a:ext>
            </a:extLst>
          </p:cNvPr>
          <p:cNvSpPr/>
          <p:nvPr/>
        </p:nvSpPr>
        <p:spPr>
          <a:xfrm>
            <a:off x="5948475" y="2666830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567817E-F691-B4B1-1648-EF0E0C1C0453}"/>
              </a:ext>
            </a:extLst>
          </p:cNvPr>
          <p:cNvSpPr/>
          <p:nvPr/>
        </p:nvSpPr>
        <p:spPr>
          <a:xfrm>
            <a:off x="5925877" y="1365309"/>
            <a:ext cx="3787719" cy="938325"/>
          </a:xfrm>
          <a:prstGeom prst="rect">
            <a:avLst/>
          </a:prstGeom>
          <a:solidFill>
            <a:srgbClr val="FFF2CC"/>
          </a:solidFill>
          <a:ln w="57150">
            <a:noFill/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こたえをいれる わくが </a:t>
            </a:r>
            <a: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2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つあるときは こたえを すべて いれてから「かいとうする」をタップします。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7" name="図 16" descr="グラフィカル ユーザー インターフェイス, テキスト, アプリケーション, メー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2E260A7-F3DB-F16E-4793-A831ABA8F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876" y="5302247"/>
            <a:ext cx="4356100" cy="110031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B2F51A6-A296-05A0-35C6-E8FF012C683E}"/>
              </a:ext>
            </a:extLst>
          </p:cNvPr>
          <p:cNvSpPr/>
          <p:nvPr/>
        </p:nvSpPr>
        <p:spPr>
          <a:xfrm>
            <a:off x="8459611" y="5954232"/>
            <a:ext cx="438366" cy="4536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19" name="図 18" descr="文字が書かれ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DB584E9-75BD-72C4-9908-6F7A3B82BC3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727" t="3489" r="8113" b="3509"/>
          <a:stretch/>
        </p:blipFill>
        <p:spPr>
          <a:xfrm>
            <a:off x="8959703" y="5011479"/>
            <a:ext cx="581246" cy="64504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FC1D302-74C0-9603-6952-301302D14297}"/>
              </a:ext>
            </a:extLst>
          </p:cNvPr>
          <p:cNvCxnSpPr>
            <a:cxnSpLocks/>
          </p:cNvCxnSpPr>
          <p:nvPr/>
        </p:nvCxnSpPr>
        <p:spPr>
          <a:xfrm flipV="1">
            <a:off x="8924260" y="5677786"/>
            <a:ext cx="652131" cy="2764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41FF629-9D08-ADBB-DCB8-E1B6B29BE88F}"/>
              </a:ext>
            </a:extLst>
          </p:cNvPr>
          <p:cNvCxnSpPr>
            <a:cxnSpLocks/>
          </p:cNvCxnSpPr>
          <p:nvPr/>
        </p:nvCxnSpPr>
        <p:spPr>
          <a:xfrm flipV="1">
            <a:off x="8456428" y="5656521"/>
            <a:ext cx="460744" cy="29771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9B7FE5-3480-D6E9-1408-B4AFBB326067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算数</a:t>
            </a:r>
            <a:r>
              <a:rPr kumimoji="1" lang="en-US" altLang="ja-JP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AI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350032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4" y="695592"/>
            <a:ext cx="9685153" cy="6162408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「キーボードでかいとう」をタップします。</a:t>
            </a:r>
            <a:endParaRPr lang="en-US" altLang="ja-JP" sz="2600"/>
          </a:p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こたえをタップします。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/>
          </a:p>
          <a:p>
            <a:pPr marL="536575" indent="-536575">
              <a:buFont typeface="+mj-ea"/>
              <a:buAutoNum type="circleNumDbPlain"/>
            </a:pPr>
            <a:r>
              <a:rPr lang="ja-JP" altLang="en-US" sz="2600"/>
              <a:t>こたえがはいったら「かいとうする」をタップします。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 startAt="4"/>
            </a:pPr>
            <a:r>
              <a:rPr lang="ja-JP" altLang="en-US" sz="2600"/>
              <a:t>こたえをたしかめたら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「つぎのもんだいへ」 または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「りかいをふかめる」　　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をタップします。</a:t>
            </a:r>
            <a:endParaRPr lang="en-US" altLang="ja-JP" sz="260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29193CFD-93B3-B65B-5208-7EC552F171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46188" y="1648753"/>
            <a:ext cx="4457741" cy="26520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もんだいにこたえましょう</a:t>
            </a:r>
            <a:r>
              <a:rPr lang="en-US" altLang="ja-JP"/>
              <a:t> 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A1473D1-CEFD-45AC-8921-6EE0AAD9D640}"/>
              </a:ext>
            </a:extLst>
          </p:cNvPr>
          <p:cNvSpPr/>
          <p:nvPr/>
        </p:nvSpPr>
        <p:spPr>
          <a:xfrm>
            <a:off x="1701211" y="3749749"/>
            <a:ext cx="2332076" cy="56707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7" name="図 6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564CC27-2FEC-0EC9-20BB-E97BD3AC4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184" y="2437965"/>
            <a:ext cx="2590916" cy="1399371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32952EC-3A08-1697-8A68-243E7806233F}"/>
              </a:ext>
            </a:extLst>
          </p:cNvPr>
          <p:cNvSpPr/>
          <p:nvPr/>
        </p:nvSpPr>
        <p:spPr>
          <a:xfrm>
            <a:off x="8406754" y="2516375"/>
            <a:ext cx="808129" cy="3898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C6061F2B-9AD7-B9D1-4D64-6C8BCCD09EC9}"/>
              </a:ext>
            </a:extLst>
          </p:cNvPr>
          <p:cNvSpPr/>
          <p:nvPr/>
        </p:nvSpPr>
        <p:spPr>
          <a:xfrm>
            <a:off x="5948475" y="2666830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567817E-F691-B4B1-1648-EF0E0C1C0453}"/>
              </a:ext>
            </a:extLst>
          </p:cNvPr>
          <p:cNvSpPr/>
          <p:nvPr/>
        </p:nvSpPr>
        <p:spPr>
          <a:xfrm>
            <a:off x="5925877" y="1365309"/>
            <a:ext cx="3787719" cy="938325"/>
          </a:xfrm>
          <a:prstGeom prst="rect">
            <a:avLst/>
          </a:prstGeom>
          <a:solidFill>
            <a:srgbClr val="FFF2CC"/>
          </a:solidFill>
          <a:ln w="57150">
            <a:noFill/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472C4"/>
              </a:buClr>
              <a:buSzPct val="100000"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こたえをいれる わくが </a:t>
            </a:r>
            <a: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2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つあるときは わくをタップしてからこたえをタップします。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7" name="図 16" descr="グラフィカル ユーザー インターフェイス, テキスト, アプリケーション, メー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2E260A7-F3DB-F16E-4793-A831ABA8F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376" y="5503374"/>
            <a:ext cx="3503723" cy="885014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B2F51A6-A296-05A0-35C6-E8FF012C683E}"/>
              </a:ext>
            </a:extLst>
          </p:cNvPr>
          <p:cNvSpPr/>
          <p:nvPr/>
        </p:nvSpPr>
        <p:spPr>
          <a:xfrm>
            <a:off x="8910082" y="6018027"/>
            <a:ext cx="420281" cy="36859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19" name="図 18" descr="文字が書かれ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DB584E9-75BD-72C4-9908-6F7A3B82BC3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727" t="3489" r="8113" b="3509"/>
          <a:stretch/>
        </p:blipFill>
        <p:spPr>
          <a:xfrm>
            <a:off x="6698511" y="5075274"/>
            <a:ext cx="581246" cy="64504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FC1D302-74C0-9603-6952-301302D14297}"/>
              </a:ext>
            </a:extLst>
          </p:cNvPr>
          <p:cNvCxnSpPr>
            <a:cxnSpLocks/>
          </p:cNvCxnSpPr>
          <p:nvPr/>
        </p:nvCxnSpPr>
        <p:spPr>
          <a:xfrm flipH="1" flipV="1">
            <a:off x="7286845" y="5082363"/>
            <a:ext cx="1623238" cy="9214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41FF629-9D08-ADBB-DCB8-E1B6B29BE88F}"/>
              </a:ext>
            </a:extLst>
          </p:cNvPr>
          <p:cNvCxnSpPr>
            <a:cxnSpLocks/>
          </p:cNvCxnSpPr>
          <p:nvPr/>
        </p:nvCxnSpPr>
        <p:spPr>
          <a:xfrm flipH="1" flipV="1">
            <a:off x="7286845" y="5769935"/>
            <a:ext cx="1591846" cy="6142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" name="図 17" descr="文字が書かれ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C416CAA-9C6F-5D1A-9FDE-70B9FF075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4623" y="5876260"/>
            <a:ext cx="626753" cy="648000"/>
          </a:xfrm>
          <a:prstGeom prst="rect">
            <a:avLst/>
          </a:prstGeom>
        </p:spPr>
      </p:pic>
      <p:pic>
        <p:nvPicPr>
          <p:cNvPr id="31" name="グラフィックス 30" descr="線矢印: 時計回りの曲線 単色塗りつぶし">
            <a:extLst>
              <a:ext uri="{FF2B5EF4-FFF2-40B4-BE49-F238E27FC236}">
                <a16:creationId xmlns:a16="http://schemas.microsoft.com/office/drawing/2014/main" id="{2C93BC16-CB0C-02CB-E723-081EC20512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878983" flipH="1">
            <a:off x="4315103" y="3842138"/>
            <a:ext cx="610754" cy="610754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1B9BE81-F64C-5945-810E-3DD1B46F04BE}"/>
              </a:ext>
            </a:extLst>
          </p:cNvPr>
          <p:cNvSpPr/>
          <p:nvPr/>
        </p:nvSpPr>
        <p:spPr>
          <a:xfrm>
            <a:off x="4719083" y="3691270"/>
            <a:ext cx="2503968" cy="661326"/>
          </a:xfrm>
          <a:prstGeom prst="rect">
            <a:avLst/>
          </a:prstGeom>
          <a:solidFill>
            <a:srgbClr val="FFF2CC"/>
          </a:solidFill>
          <a:ln w="57150">
            <a:noFill/>
          </a:ln>
        </p:spPr>
        <p:txBody>
          <a:bodyPr vert="horz" wrap="square" lIns="68580" tIns="72000" rIns="68580" bIns="34290" rtlCol="0" anchor="t">
            <a:spAutoFit/>
          </a:bodyPr>
          <a:lstStyle/>
          <a:p>
            <a:pPr defTabSz="914400">
              <a:spcBef>
                <a:spcPts val="1000"/>
              </a:spcBef>
              <a:buClr>
                <a:schemeClr val="accent1"/>
              </a:buClr>
              <a:buSzPct val="100000"/>
            </a:pPr>
            <a:r>
              <a:rPr kumimoji="1" lang="ja-JP" altLang="en-US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まちがえたときは 　　をタップします。</a:t>
            </a:r>
            <a:endParaRPr kumimoji="1" lang="en-US" altLang="ja-JP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図 32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39DBF64-3E75-5AB7-AF24-AAC2748055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27484" y="3742659"/>
            <a:ext cx="414657" cy="387905"/>
          </a:xfrm>
          <a:prstGeom prst="rect">
            <a:avLst/>
          </a:prstGeom>
        </p:spPr>
      </p:pic>
      <p:pic>
        <p:nvPicPr>
          <p:cNvPr id="16" name="グラフィックス 15" descr="右向き指示マーク">
            <a:extLst>
              <a:ext uri="{FF2B5EF4-FFF2-40B4-BE49-F238E27FC236}">
                <a16:creationId xmlns:a16="http://schemas.microsoft.com/office/drawing/2014/main" id="{6050991E-1E94-B2DD-1984-767E5134B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4883120">
            <a:off x="7747265" y="2719260"/>
            <a:ext cx="464315" cy="46431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F2A863-8B0B-1A7F-8109-E1FAB70ED345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算数</a:t>
            </a:r>
            <a:r>
              <a:rPr kumimoji="1" lang="en-US" altLang="ja-JP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AI</a:t>
            </a:r>
            <a:r>
              <a:rPr kumimoji="1" lang="ja-JP" altLang="en-US" sz="19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529955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5853418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さいごのもんだいの こたえあわせのあと 「つぎのもん</a:t>
            </a:r>
            <a:endParaRPr lang="en-US" altLang="ja-JP" sz="2600"/>
          </a:p>
          <a:p>
            <a:pPr marL="0" indent="541338">
              <a:buNone/>
            </a:pPr>
            <a:r>
              <a:rPr lang="ja-JP" altLang="en-US" sz="2600"/>
              <a:t>だいへ」をタップすると けっかがでます。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まちがえたもんだいは 「まちがえたもんだいだけとく」</a:t>
            </a:r>
            <a:endParaRPr lang="en-US" altLang="ja-JP" sz="2600"/>
          </a:p>
          <a:p>
            <a:pPr marL="0" indent="541338">
              <a:buNone/>
            </a:pPr>
            <a:r>
              <a:rPr lang="ja-JP" altLang="en-US" sz="2600"/>
              <a:t>をおして もういちど とりくみます。</a:t>
            </a:r>
            <a:endParaRPr lang="en-US" altLang="ja-JP" sz="2600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/>
          </a:p>
          <a:p>
            <a:pPr marL="514350" indent="-514350">
              <a:spcBef>
                <a:spcPts val="1200"/>
              </a:spcBef>
              <a:buFont typeface="+mj-ea"/>
              <a:buAutoNum type="circleNumDbPlain"/>
            </a:pPr>
            <a:endParaRPr lang="en-US" altLang="ja-JP" sz="1100"/>
          </a:p>
          <a:p>
            <a:pPr marL="514350" indent="-514350">
              <a:buFont typeface="+mj-ea"/>
              <a:buAutoNum type="circleNumDbPlain" startAt="3"/>
            </a:pPr>
            <a:r>
              <a:rPr lang="ja-JP" altLang="en-US" sz="2600"/>
              <a:t>ほかのもんだいやドリルにとりくむときは 「もどる」</a:t>
            </a:r>
            <a:endParaRPr lang="en-US" altLang="ja-JP" sz="2600"/>
          </a:p>
          <a:p>
            <a:pPr marL="0" indent="541338">
              <a:buNone/>
            </a:pPr>
            <a:r>
              <a:rPr lang="ja-JP" altLang="en-US" sz="2600"/>
              <a:t>をタップします。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C180B7A-FF82-E527-97C8-4BF773CD6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8" y="2587261"/>
            <a:ext cx="4426099" cy="2664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けっか</a:t>
            </a:r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をたしかめましょう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5853EBF-28EE-4F7E-91E7-171D520F53BB}"/>
              </a:ext>
            </a:extLst>
          </p:cNvPr>
          <p:cNvSpPr/>
          <p:nvPr/>
        </p:nvSpPr>
        <p:spPr>
          <a:xfrm>
            <a:off x="1505110" y="4770958"/>
            <a:ext cx="772999" cy="2261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algn="ctr" defTabSz="684537">
              <a:defRPr/>
            </a:pPr>
            <a:endParaRPr lang="ja-JP" altLang="en-US" sz="1350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09A8CD8A-8521-6603-B9F1-5B2713CBF45A}"/>
              </a:ext>
            </a:extLst>
          </p:cNvPr>
          <p:cNvCxnSpPr>
            <a:cxnSpLocks/>
          </p:cNvCxnSpPr>
          <p:nvPr/>
        </p:nvCxnSpPr>
        <p:spPr>
          <a:xfrm flipH="1">
            <a:off x="2240402" y="3359882"/>
            <a:ext cx="1509347" cy="145585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BF392E5D-3D03-1CF0-7346-D98A49203DB1}"/>
              </a:ext>
            </a:extLst>
          </p:cNvPr>
          <p:cNvCxnSpPr>
            <a:cxnSpLocks/>
          </p:cNvCxnSpPr>
          <p:nvPr/>
        </p:nvCxnSpPr>
        <p:spPr>
          <a:xfrm flipH="1">
            <a:off x="2259256" y="3919863"/>
            <a:ext cx="1447963" cy="10773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EF01DA-9382-3A13-2372-75BE43823005}"/>
              </a:ext>
            </a:extLst>
          </p:cNvPr>
          <p:cNvSpPr txBox="1"/>
          <p:nvPr/>
        </p:nvSpPr>
        <p:spPr>
          <a:xfrm>
            <a:off x="7336465" y="101219"/>
            <a:ext cx="2417135" cy="3924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算数</a:t>
            </a:r>
            <a:r>
              <a:rPr kumimoji="1" lang="en-US" altLang="ja-JP" sz="1950">
                <a:latin typeface="Meiryo UI" panose="020B0604030504040204" pitchFamily="50" charset="-128"/>
                <a:ea typeface="Meiryo UI" panose="020B0604030504040204" pitchFamily="50" charset="-128"/>
              </a:rPr>
              <a:t>AI</a:t>
            </a:r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ドリルの場合</a:t>
            </a:r>
          </a:p>
        </p:txBody>
      </p:sp>
      <p:pic>
        <p:nvPicPr>
          <p:cNvPr id="21" name="図 20" descr="グラフィカル ユーザー インターフェイス, 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A73AA99-5565-A881-F50C-0E119F4E0D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545" b="7041"/>
          <a:stretch/>
        </p:blipFill>
        <p:spPr>
          <a:xfrm>
            <a:off x="3755707" y="3402413"/>
            <a:ext cx="2394586" cy="51509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185B5AF-67FA-9BBA-4ED3-04DA9411C4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692" b="78182"/>
          <a:stretch/>
        </p:blipFill>
        <p:spPr>
          <a:xfrm>
            <a:off x="3707219" y="5858889"/>
            <a:ext cx="2249081" cy="860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1273F55-B37B-18F8-B0E2-F517B76171EB}"/>
              </a:ext>
            </a:extLst>
          </p:cNvPr>
          <p:cNvSpPr/>
          <p:nvPr/>
        </p:nvSpPr>
        <p:spPr>
          <a:xfrm>
            <a:off x="5252485" y="5847907"/>
            <a:ext cx="720734" cy="2551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5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おわりましょう</a:t>
            </a:r>
          </a:p>
        </p:txBody>
      </p:sp>
    </p:spTree>
    <p:extLst>
      <p:ext uri="{BB962C8B-B14F-4D97-AF65-F5344CB8AC3E}">
        <p14:creationId xmlns:p14="http://schemas.microsoft.com/office/powerpoint/2010/main" val="24727745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615954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/>
              <a:t>ドリルのがめん みぎうえの 「もどる」をタップします。</a:t>
            </a: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/>
              <a:t>がめん みぎうえの 「</a:t>
            </a:r>
            <a:r>
              <a:rPr lang="en-US" altLang="ja-JP" sz="2600"/>
              <a:t>×</a:t>
            </a:r>
            <a:r>
              <a:rPr lang="ja-JP" altLang="en-US" sz="2600"/>
              <a:t>」を</a:t>
            </a:r>
            <a:endParaRPr lang="en-US" altLang="ja-JP" sz="2600"/>
          </a:p>
          <a:p>
            <a:pPr marL="0" indent="536575">
              <a:lnSpc>
                <a:spcPct val="100000"/>
              </a:lnSpc>
              <a:spcBef>
                <a:spcPts val="600"/>
              </a:spcBef>
              <a:buNone/>
            </a:pPr>
            <a:r>
              <a:rPr lang="ja-JP" altLang="en-US" sz="2600"/>
              <a:t>タップします。</a:t>
            </a: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ドリルパークをおわりましょう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E8781297-6075-C21A-2CE0-C17144DF8078}"/>
              </a:ext>
            </a:extLst>
          </p:cNvPr>
          <p:cNvGrpSpPr/>
          <p:nvPr/>
        </p:nvGrpSpPr>
        <p:grpSpPr>
          <a:xfrm>
            <a:off x="1246188" y="1103976"/>
            <a:ext cx="6608014" cy="2694559"/>
            <a:chOff x="1246188" y="1103976"/>
            <a:chExt cx="6608014" cy="2694559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71519D28-E67E-34B5-BB3C-C43776172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6188" y="1134535"/>
              <a:ext cx="4403867" cy="2664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695367A6-E08F-4B27-9138-1A17A423C771}"/>
                </a:ext>
              </a:extLst>
            </p:cNvPr>
            <p:cNvSpPr/>
            <p:nvPr/>
          </p:nvSpPr>
          <p:spPr>
            <a:xfrm>
              <a:off x="5113871" y="1105961"/>
              <a:ext cx="580021" cy="19605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marL="0" marR="0" lvl="0" indent="0" algn="ctr" defTabSz="684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12635EA6-F801-1529-94E3-E21353C93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8802" y="1355848"/>
              <a:ext cx="1295400" cy="480767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E3ECA2CB-6D35-FAE8-07F5-C973625B02BB}"/>
                </a:ext>
              </a:extLst>
            </p:cNvPr>
            <p:cNvCxnSpPr>
              <a:cxnSpLocks/>
            </p:cNvCxnSpPr>
            <p:nvPr/>
          </p:nvCxnSpPr>
          <p:spPr>
            <a:xfrm>
              <a:off x="5693892" y="1103976"/>
              <a:ext cx="833438" cy="20333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8A0A04B4-D810-080A-7514-783EBDFE7EAC}"/>
                </a:ext>
              </a:extLst>
            </p:cNvPr>
            <p:cNvCxnSpPr>
              <a:cxnSpLocks/>
            </p:cNvCxnSpPr>
            <p:nvPr/>
          </p:nvCxnSpPr>
          <p:spPr>
            <a:xfrm>
              <a:off x="5665317" y="1289713"/>
              <a:ext cx="883444" cy="54623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4C23280-0DE8-C1DD-2CFC-2C127602B56D}"/>
              </a:ext>
            </a:extLst>
          </p:cNvPr>
          <p:cNvGrpSpPr/>
          <p:nvPr/>
        </p:nvGrpSpPr>
        <p:grpSpPr>
          <a:xfrm>
            <a:off x="5095874" y="2670798"/>
            <a:ext cx="4318320" cy="3939552"/>
            <a:chOff x="5095874" y="2670798"/>
            <a:chExt cx="4318320" cy="3939552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575F9F5-469F-B6DB-8B37-CFE218DCC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5874" y="3976364"/>
              <a:ext cx="4200677" cy="2633986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53837BFC-BF83-4584-5EB0-3EA9496A8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9391" b="2913"/>
            <a:stretch/>
          </p:blipFill>
          <p:spPr>
            <a:xfrm>
              <a:off x="8010527" y="2670798"/>
              <a:ext cx="930489" cy="658189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2EBD1F8D-8B91-8B42-6898-8666B3C3E4F7}"/>
                </a:ext>
              </a:extLst>
            </p:cNvPr>
            <p:cNvSpPr/>
            <p:nvPr/>
          </p:nvSpPr>
          <p:spPr>
            <a:xfrm>
              <a:off x="9108756" y="3887392"/>
              <a:ext cx="305438" cy="23455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A897F44F-9CAF-9666-1C0B-D27D2AFCC3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46356" y="3364706"/>
              <a:ext cx="450057" cy="50720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35A371B2-1899-900C-4F96-A7C8C92CFB7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81950" y="3333750"/>
              <a:ext cx="1114425" cy="53101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1613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図 91">
            <a:extLst>
              <a:ext uri="{FF2B5EF4-FFF2-40B4-BE49-F238E27FC236}">
                <a16:creationId xmlns:a16="http://schemas.microsoft.com/office/drawing/2014/main" id="{A44A12FD-8478-582D-3612-84F9A3294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7" y="1131887"/>
            <a:ext cx="5320033" cy="3392487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1508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>
                <a:latin typeface="メイリオ"/>
                <a:ea typeface="メイリオ"/>
              </a:rPr>
              <a:t>がめん みぎうえの 「ログアウト」をタップします。</a:t>
            </a:r>
            <a:endParaRPr lang="en-US" altLang="ja-JP" sz="2600">
              <a:latin typeface="メイリオ"/>
              <a:ea typeface="メイリオ"/>
            </a:endParaRP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ミライシード</a:t>
            </a:r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をおわりましょう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FBBF27E-6502-76C7-0B35-64A087DBFA42}"/>
              </a:ext>
            </a:extLst>
          </p:cNvPr>
          <p:cNvSpPr/>
          <p:nvPr/>
        </p:nvSpPr>
        <p:spPr>
          <a:xfrm>
            <a:off x="5674822" y="1405732"/>
            <a:ext cx="607219" cy="22463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72D57F7B-8F84-EEA5-D7E7-A81C6D9EC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0734" y="2417256"/>
            <a:ext cx="1955222" cy="54533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156ABB9D-2C52-4E4E-1B90-366265D01D41}"/>
              </a:ext>
            </a:extLst>
          </p:cNvPr>
          <p:cNvCxnSpPr>
            <a:cxnSpLocks/>
          </p:cNvCxnSpPr>
          <p:nvPr/>
        </p:nvCxnSpPr>
        <p:spPr>
          <a:xfrm>
            <a:off x="6267450" y="1400175"/>
            <a:ext cx="3409950" cy="10025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3907AE1F-E72E-3567-D839-B9474AA77B1F}"/>
              </a:ext>
            </a:extLst>
          </p:cNvPr>
          <p:cNvCxnSpPr>
            <a:cxnSpLocks/>
          </p:cNvCxnSpPr>
          <p:nvPr/>
        </p:nvCxnSpPr>
        <p:spPr>
          <a:xfrm>
            <a:off x="6301317" y="1625599"/>
            <a:ext cx="1375833" cy="7397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7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93415"/>
            <a:ext cx="9799595" cy="6578113"/>
          </a:xfrm>
        </p:spPr>
        <p:txBody>
          <a:bodyPr>
            <a:noAutofit/>
          </a:bodyPr>
          <a:lstStyle/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デスクトップの「ミライシード」の　　　マークを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2600"/>
              <a:t>     ダブルタップ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「スタート」をタップします。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3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をタップして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じぶんの がくねんとくみを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えらびます</a:t>
            </a:r>
            <a:r>
              <a:rPr lang="ja-JP" altLang="en-US" sz="2167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51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AB3D093-95D0-4E0B-BCBA-DA24CE9746DA}"/>
              </a:ext>
            </a:extLst>
          </p:cNvPr>
          <p:cNvSpPr txBox="1"/>
          <p:nvPr/>
        </p:nvSpPr>
        <p:spPr>
          <a:xfrm>
            <a:off x="10100552" y="639081"/>
            <a:ext cx="3201792" cy="2492990"/>
          </a:xfrm>
          <a:prstGeom prst="wedgeRectCallout">
            <a:avLst>
              <a:gd name="adj1" fmla="val -36706"/>
              <a:gd name="adj2" fmla="val 9355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自治体の設定によってはアイコンがない、またはアイコンから起動しない場合があります。ミライシードへの入り方の説明を追加してください。</a:t>
            </a:r>
            <a:endParaRPr kumimoji="1" lang="en-US" altLang="ja-JP" sz="195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例：ブラウザのブックマークから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DFEEF09-D199-4DC3-9F4D-D3ECFD5C4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229" y="660136"/>
            <a:ext cx="664028" cy="6243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8F59BA5-9957-7F3D-229F-9E9836B1A95A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  <p:pic>
        <p:nvPicPr>
          <p:cNvPr id="9" name="図 8" descr="グラフィカル ユーザー インターフェイス, テキスト, ホワイトボード&#10;&#10;自動的に生成された説明">
            <a:extLst>
              <a:ext uri="{FF2B5EF4-FFF2-40B4-BE49-F238E27FC236}">
                <a16:creationId xmlns:a16="http://schemas.microsoft.com/office/drawing/2014/main" id="{5CEC06F7-9B04-B8C7-6347-0D922E927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272" y="2212068"/>
            <a:ext cx="2430348" cy="4351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2D5E2272-15D8-2EFD-8334-58D09B171EAF}"/>
              </a:ext>
            </a:extLst>
          </p:cNvPr>
          <p:cNvGrpSpPr/>
          <p:nvPr/>
        </p:nvGrpSpPr>
        <p:grpSpPr>
          <a:xfrm>
            <a:off x="1246188" y="1494429"/>
            <a:ext cx="8100499" cy="5085241"/>
            <a:chOff x="1246188" y="1494429"/>
            <a:chExt cx="8100499" cy="5085241"/>
          </a:xfrm>
        </p:grpSpPr>
        <p:pic>
          <p:nvPicPr>
            <p:cNvPr id="18" name="図 17" descr="グラフィカル ユーザー インターフェイス, テキスト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B454E477-2C7C-89DB-F2B0-3BD08B72C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6256" y="1494429"/>
              <a:ext cx="3510431" cy="2012096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DB136D57-4583-950E-306B-847CFD385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71715" y="4663113"/>
              <a:ext cx="4037385" cy="1916557"/>
            </a:xfrm>
            <a:prstGeom prst="rect">
              <a:avLst/>
            </a:prstGeom>
          </p:spPr>
        </p:pic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BFE8ABF-3C5E-5A9E-A64B-07B4F8D17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6188" y="3697876"/>
              <a:ext cx="4014461" cy="1950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41A32261-8141-439C-A90A-1108184FD4D7}"/>
                </a:ext>
              </a:extLst>
            </p:cNvPr>
            <p:cNvSpPr/>
            <p:nvPr/>
          </p:nvSpPr>
          <p:spPr>
            <a:xfrm>
              <a:off x="1517919" y="4179183"/>
              <a:ext cx="1518533" cy="2781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8EB0A5D4-237A-411C-8959-6336250DDFAA}"/>
                </a:ext>
              </a:extLst>
            </p:cNvPr>
            <p:cNvSpPr/>
            <p:nvPr/>
          </p:nvSpPr>
          <p:spPr>
            <a:xfrm>
              <a:off x="5395144" y="5209932"/>
              <a:ext cx="613564" cy="21085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7BCFA038-FC9B-4240-8860-B77D451FBFEF}"/>
                </a:ext>
              </a:extLst>
            </p:cNvPr>
            <p:cNvSpPr/>
            <p:nvPr/>
          </p:nvSpPr>
          <p:spPr>
            <a:xfrm>
              <a:off x="6557384" y="5715330"/>
              <a:ext cx="567354" cy="1966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DA7C914E-F3EC-542E-1F17-FC91779220AC}"/>
                </a:ext>
              </a:extLst>
            </p:cNvPr>
            <p:cNvSpPr/>
            <p:nvPr/>
          </p:nvSpPr>
          <p:spPr>
            <a:xfrm rot="3020433">
              <a:off x="4814461" y="4065737"/>
              <a:ext cx="539604" cy="67427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950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DB73F4A-3E1E-C839-A5DF-15232D52A692}"/>
                </a:ext>
              </a:extLst>
            </p:cNvPr>
            <p:cNvSpPr/>
            <p:nvPr/>
          </p:nvSpPr>
          <p:spPr>
            <a:xfrm>
              <a:off x="7109909" y="2590468"/>
              <a:ext cx="928860" cy="20839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03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93415"/>
            <a:ext cx="9799595" cy="6578113"/>
          </a:xfrm>
        </p:spPr>
        <p:txBody>
          <a:bodyPr>
            <a:noAutofit/>
          </a:bodyPr>
          <a:lstStyle/>
          <a:p>
            <a:pPr marL="536575" indent="-53657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「しゅっせきばんごう」の</a:t>
            </a:r>
            <a:r>
              <a:rPr lang="ja-JP" altLang="en-US" sz="2600"/>
              <a:t>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したのわくをタップして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じぶんのばんごうを 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「パスワード」の したのわくを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タップして パスワードを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36575" indent="-53657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（おーけー）」をタップします。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bIns="46800"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659CE4A-2C94-964A-6590-A165A3049755}"/>
              </a:ext>
            </a:extLst>
          </p:cNvPr>
          <p:cNvGrpSpPr/>
          <p:nvPr/>
        </p:nvGrpSpPr>
        <p:grpSpPr>
          <a:xfrm>
            <a:off x="5825671" y="1230077"/>
            <a:ext cx="3900000" cy="3015352"/>
            <a:chOff x="5749331" y="3268218"/>
            <a:chExt cx="3600000" cy="2783402"/>
          </a:xfrm>
        </p:grpSpPr>
        <p:pic>
          <p:nvPicPr>
            <p:cNvPr id="12" name="図 1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49BC844-03FD-09ED-EE79-C9522592E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9331" y="3268218"/>
              <a:ext cx="3600000" cy="1748680"/>
            </a:xfrm>
            <a:prstGeom prst="rect">
              <a:avLst/>
            </a:prstGeom>
          </p:spPr>
        </p:pic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5C367C55-E6A1-4B81-A107-36B08B49AE3C}"/>
                </a:ext>
              </a:extLst>
            </p:cNvPr>
            <p:cNvGrpSpPr/>
            <p:nvPr/>
          </p:nvGrpSpPr>
          <p:grpSpPr>
            <a:xfrm>
              <a:off x="5977245" y="4229810"/>
              <a:ext cx="3341153" cy="1821810"/>
              <a:chOff x="6514760" y="5217285"/>
              <a:chExt cx="2781709" cy="1409151"/>
            </a:xfrm>
          </p:grpSpPr>
          <p:pic>
            <p:nvPicPr>
              <p:cNvPr id="29" name="図 28">
                <a:extLst>
                  <a:ext uri="{FF2B5EF4-FFF2-40B4-BE49-F238E27FC236}">
                    <a16:creationId xmlns:a16="http://schemas.microsoft.com/office/drawing/2014/main" id="{C471891E-9B04-4538-BB3B-A708118C76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71126" y="5460588"/>
                <a:ext cx="1425343" cy="1165848"/>
              </a:xfrm>
              <a:prstGeom prst="rect">
                <a:avLst/>
              </a:prstGeom>
            </p:spPr>
          </p:pic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52262BA5-8FD3-4B45-88EC-1A4770B83023}"/>
                  </a:ext>
                </a:extLst>
              </p:cNvPr>
              <p:cNvSpPr/>
              <p:nvPr/>
            </p:nvSpPr>
            <p:spPr>
              <a:xfrm>
                <a:off x="6514760" y="5217285"/>
                <a:ext cx="1147390" cy="17918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703134FA-B3F4-4DB1-8B88-787A88F3D2AD}"/>
                  </a:ext>
                </a:extLst>
              </p:cNvPr>
              <p:cNvSpPr/>
              <p:nvPr/>
            </p:nvSpPr>
            <p:spPr>
              <a:xfrm>
                <a:off x="8144702" y="6483440"/>
                <a:ext cx="429326" cy="117734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</p:grp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AD9C0DF7-4574-44DB-FA3E-57396107A447}"/>
              </a:ext>
            </a:extLst>
          </p:cNvPr>
          <p:cNvGrpSpPr/>
          <p:nvPr/>
        </p:nvGrpSpPr>
        <p:grpSpPr>
          <a:xfrm>
            <a:off x="1096990" y="4484808"/>
            <a:ext cx="8732810" cy="2175399"/>
            <a:chOff x="623191" y="4735186"/>
            <a:chExt cx="8061055" cy="2008061"/>
          </a:xfrm>
        </p:grpSpPr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9C48164B-6575-47B3-9A9C-2C16493EBE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891" t="15374" r="22654" b="31752"/>
            <a:stretch/>
          </p:blipFill>
          <p:spPr>
            <a:xfrm>
              <a:off x="623191" y="4735186"/>
              <a:ext cx="3868421" cy="2008061"/>
            </a:xfrm>
            <a:prstGeom prst="rect">
              <a:avLst/>
            </a:prstGeom>
          </p:spPr>
        </p:pic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AAD59067-72BF-823B-96D2-B7D53DCAC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83015" y="5475532"/>
              <a:ext cx="3901231" cy="11096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E1902FE-C69D-4AD6-A8EE-2DA8F0C58533}"/>
              </a:ext>
            </a:extLst>
          </p:cNvPr>
          <p:cNvSpPr/>
          <p:nvPr/>
        </p:nvSpPr>
        <p:spPr>
          <a:xfrm>
            <a:off x="7294853" y="6167605"/>
            <a:ext cx="2513896" cy="382798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37148" rIns="74295" bIns="37148" rtlCol="0" anchor="t">
            <a:spAutoFit/>
          </a:bodyPr>
          <a:lstStyle/>
          <a:p>
            <a:pPr algn="ctr"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ログインせいこう</a:t>
            </a:r>
            <a:endParaRPr kumimoji="1" lang="en-US" altLang="ja-JP" sz="200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DC2AA59-3E38-8932-6340-5AF788078595}"/>
              </a:ext>
            </a:extLst>
          </p:cNvPr>
          <p:cNvSpPr/>
          <p:nvPr/>
        </p:nvSpPr>
        <p:spPr>
          <a:xfrm>
            <a:off x="2563694" y="6159684"/>
            <a:ext cx="1180992" cy="3037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2EB9695B-8F1D-0DBB-71FB-7057A15C9D46}"/>
              </a:ext>
            </a:extLst>
          </p:cNvPr>
          <p:cNvSpPr/>
          <p:nvPr/>
        </p:nvSpPr>
        <p:spPr>
          <a:xfrm rot="2761579">
            <a:off x="7649526" y="2394859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AF42D6-A473-A575-285B-2B7E8E81F5B5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</p:spTree>
    <p:extLst>
      <p:ext uri="{BB962C8B-B14F-4D97-AF65-F5344CB8AC3E}">
        <p14:creationId xmlns:p14="http://schemas.microsoft.com/office/powerpoint/2010/main" val="37761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5EA08B1-9A9E-E3BD-2CDE-E17A252FF96E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1998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ドリルパークのはじめかた</a:t>
            </a:r>
            <a:endParaRPr kumimoji="1" lang="ja-JP" altLang="en-US" sz="20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960" y="708164"/>
            <a:ext cx="8224678" cy="454791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「ドリルパーク」をタップします。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78BE250-AF7F-568B-9FDF-7A988816BDD1}"/>
              </a:ext>
            </a:extLst>
          </p:cNvPr>
          <p:cNvGrpSpPr/>
          <p:nvPr/>
        </p:nvGrpSpPr>
        <p:grpSpPr>
          <a:xfrm>
            <a:off x="1246850" y="1131845"/>
            <a:ext cx="7289962" cy="2073517"/>
            <a:chOff x="1150938" y="1308549"/>
            <a:chExt cx="6729196" cy="191401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F581A86D-301C-69CC-B428-4E5813E34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0938" y="1308549"/>
              <a:ext cx="6729196" cy="191401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7CDCA5E-3744-4342-80B2-CD21B18F2865}"/>
                </a:ext>
              </a:extLst>
            </p:cNvPr>
            <p:cNvSpPr/>
            <p:nvPr/>
          </p:nvSpPr>
          <p:spPr>
            <a:xfrm>
              <a:off x="2193203" y="2276900"/>
              <a:ext cx="1118131" cy="58003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150B025-0F68-2AAB-067E-492A6DF71664}"/>
              </a:ext>
            </a:extLst>
          </p:cNvPr>
          <p:cNvSpPr txBox="1">
            <a:spLocks/>
          </p:cNvSpPr>
          <p:nvPr/>
        </p:nvSpPr>
        <p:spPr>
          <a:xfrm>
            <a:off x="325960" y="3397140"/>
            <a:ext cx="8224678" cy="807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599" indent="-228599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6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9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②　ききてをえらびます。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D2A8558-EEA0-B3D0-CB44-FD252A48AACB}"/>
              </a:ext>
            </a:extLst>
          </p:cNvPr>
          <p:cNvGrpSpPr/>
          <p:nvPr/>
        </p:nvGrpSpPr>
        <p:grpSpPr>
          <a:xfrm>
            <a:off x="1254402" y="3829050"/>
            <a:ext cx="4262817" cy="2628900"/>
            <a:chOff x="1254402" y="3829050"/>
            <a:chExt cx="4262817" cy="2628900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62062A6-2B2B-0730-8176-1C5AC2C92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018" t="1157" r="591" b="1022"/>
            <a:stretch/>
          </p:blipFill>
          <p:spPr>
            <a:xfrm>
              <a:off x="1254402" y="3829050"/>
              <a:ext cx="4262817" cy="26289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758C08-72EC-48ED-B899-34D55992D09C}"/>
                </a:ext>
              </a:extLst>
            </p:cNvPr>
            <p:cNvSpPr/>
            <p:nvPr/>
          </p:nvSpPr>
          <p:spPr>
            <a:xfrm>
              <a:off x="2445657" y="5413829"/>
              <a:ext cx="871284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C1A030E-1418-D34B-B29E-6F667D2E4BBC}"/>
                </a:ext>
              </a:extLst>
            </p:cNvPr>
            <p:cNvSpPr/>
            <p:nvPr/>
          </p:nvSpPr>
          <p:spPr>
            <a:xfrm>
              <a:off x="3447143" y="5413829"/>
              <a:ext cx="849939" cy="4426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80773C-0946-9811-8CB6-C76D440001C7}"/>
              </a:ext>
            </a:extLst>
          </p:cNvPr>
          <p:cNvSpPr/>
          <p:nvPr/>
        </p:nvSpPr>
        <p:spPr>
          <a:xfrm>
            <a:off x="6015204" y="5030375"/>
            <a:ext cx="2954626" cy="872890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えんぴつをもつ てを　</a:t>
            </a:r>
            <a:endParaRPr kumimoji="1" lang="en-US" altLang="ja-JP" sz="200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えらびましょう</a:t>
            </a:r>
            <a:r>
              <a:rPr kumimoji="1" lang="ja-JP" altLang="en-US" sz="195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015CA50-C4D3-4C68-C211-C81E0283EB04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2424516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96286"/>
            <a:ext cx="8247441" cy="6657975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きょうかをタップします。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ドリルをえらびます。</a:t>
            </a:r>
            <a:endParaRPr lang="en-US" altLang="ja-JP" sz="2600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81CC32AF-1987-E705-A44D-86BB3DB01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763" y="1115388"/>
            <a:ext cx="4428000" cy="267896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0FC3724-C8B0-A48F-FFAF-FA07F630833D}"/>
              </a:ext>
            </a:extLst>
          </p:cNvPr>
          <p:cNvGrpSpPr/>
          <p:nvPr/>
        </p:nvGrpSpPr>
        <p:grpSpPr>
          <a:xfrm>
            <a:off x="2103568" y="1495647"/>
            <a:ext cx="3212591" cy="1087896"/>
            <a:chOff x="2353639" y="1502904"/>
            <a:chExt cx="3212591" cy="1087896"/>
          </a:xfrm>
        </p:grpSpPr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2CA8EF2F-F618-4833-BA70-DAFC6878B3BF}"/>
                </a:ext>
              </a:extLst>
            </p:cNvPr>
            <p:cNvSpPr/>
            <p:nvPr/>
          </p:nvSpPr>
          <p:spPr>
            <a:xfrm>
              <a:off x="2353639" y="1508758"/>
              <a:ext cx="361379" cy="25472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0FAE63A9-8052-9C03-7FB3-B2FE6ADAC04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00670" y="1502904"/>
              <a:ext cx="2865560" cy="15898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5065DF-97E9-6D13-0D73-575ECE0F1B8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93581" y="1765173"/>
              <a:ext cx="2821849" cy="82562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21ABD57-4C1A-5047-A0CC-041FDF17F3B1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6D17F878-9FF9-3A00-F5EC-47A252BEE135}"/>
              </a:ext>
            </a:extLst>
          </p:cNvPr>
          <p:cNvGrpSpPr/>
          <p:nvPr/>
        </p:nvGrpSpPr>
        <p:grpSpPr>
          <a:xfrm>
            <a:off x="4133849" y="4219575"/>
            <a:ext cx="5184000" cy="2256777"/>
            <a:chOff x="4133849" y="4219575"/>
            <a:chExt cx="5184000" cy="2256777"/>
          </a:xfrm>
        </p:grpSpPr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FAAE6E3F-A35C-1E44-B2D8-27B734FF2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3849" y="4219575"/>
              <a:ext cx="5184000" cy="2256777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695367A6-E08F-4B27-9138-1A17A423C771}"/>
                </a:ext>
              </a:extLst>
            </p:cNvPr>
            <p:cNvSpPr/>
            <p:nvPr/>
          </p:nvSpPr>
          <p:spPr>
            <a:xfrm>
              <a:off x="4288113" y="4896757"/>
              <a:ext cx="912083" cy="137885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pic>
        <p:nvPicPr>
          <p:cNvPr id="6" name="図 5">
            <a:extLst>
              <a:ext uri="{FF2B5EF4-FFF2-40B4-BE49-F238E27FC236}">
                <a16:creationId xmlns:a16="http://schemas.microsoft.com/office/drawing/2014/main" id="{6C54BF24-5688-571F-D0E1-6ED6D78B4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596" y="1654630"/>
            <a:ext cx="1891036" cy="91434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869946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99303"/>
            <a:ext cx="8247441" cy="6657975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とりくむ</a:t>
            </a:r>
            <a:r>
              <a:rPr lang="en-US" altLang="ja-JP" sz="2600"/>
              <a:t> </a:t>
            </a:r>
            <a:r>
              <a:rPr lang="ja-JP" altLang="en-US" sz="2600"/>
              <a:t>ドリルをタップします。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0" indent="0">
              <a:buNone/>
            </a:pP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とりくむドリルの</a:t>
            </a:r>
            <a:endParaRPr lang="en-US" altLang="ja-JP" sz="2600"/>
          </a:p>
          <a:p>
            <a:pPr marL="0" indent="0">
              <a:buNone/>
            </a:pPr>
            <a:r>
              <a:rPr lang="ja-JP" altLang="en-US" sz="2600"/>
              <a:t>　 「スタート」をタップして</a:t>
            </a:r>
            <a:endParaRPr lang="en-US" altLang="ja-JP" sz="2600"/>
          </a:p>
          <a:p>
            <a:pPr marL="0" indent="0">
              <a:buNone/>
            </a:pPr>
            <a:r>
              <a:rPr lang="ja-JP" altLang="en-US" sz="2600"/>
              <a:t>　  はじめます。</a:t>
            </a:r>
            <a:endParaRPr lang="en-US" altLang="ja-JP" sz="2600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9E26150F-4FDB-FF19-CD61-ABB589AFE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98" y="1125538"/>
            <a:ext cx="4427492" cy="2664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ドリルをえらびましょう </a:t>
            </a:r>
            <a:r>
              <a: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26946499-35FF-9FC4-9DBC-40E651EC55E1}"/>
              </a:ext>
            </a:extLst>
          </p:cNvPr>
          <p:cNvSpPr/>
          <p:nvPr/>
        </p:nvSpPr>
        <p:spPr>
          <a:xfrm rot="3109750">
            <a:off x="5358110" y="3300317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13" name="グラフィックス 12" descr="右向き指示マーク">
            <a:extLst>
              <a:ext uri="{FF2B5EF4-FFF2-40B4-BE49-F238E27FC236}">
                <a16:creationId xmlns:a16="http://schemas.microsoft.com/office/drawing/2014/main" id="{19C88319-DC9E-8C79-E69D-619B07C6A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883120">
            <a:off x="2021723" y="2637055"/>
            <a:ext cx="864000" cy="86400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75947AB-100F-12F0-A4FC-0058F795B6DD}"/>
              </a:ext>
            </a:extLst>
          </p:cNvPr>
          <p:cNvSpPr/>
          <p:nvPr/>
        </p:nvSpPr>
        <p:spPr>
          <a:xfrm>
            <a:off x="1338651" y="2598265"/>
            <a:ext cx="4233473" cy="23780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672BC01A-2149-1492-7092-94D043BA3101}"/>
              </a:ext>
            </a:extLst>
          </p:cNvPr>
          <p:cNvGrpSpPr/>
          <p:nvPr/>
        </p:nvGrpSpPr>
        <p:grpSpPr>
          <a:xfrm>
            <a:off x="1971157" y="3918098"/>
            <a:ext cx="7337943" cy="2569303"/>
            <a:chOff x="1971157" y="3918098"/>
            <a:chExt cx="7337943" cy="2569303"/>
          </a:xfrm>
        </p:grpSpPr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25244720-7724-F042-7243-98D598210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53000" y="3918098"/>
              <a:ext cx="4356100" cy="24513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C3B74279-1996-D0E4-286D-7F8C837618B2}"/>
                </a:ext>
              </a:extLst>
            </p:cNvPr>
            <p:cNvSpPr/>
            <p:nvPr/>
          </p:nvSpPr>
          <p:spPr>
            <a:xfrm>
              <a:off x="5579897" y="6129978"/>
              <a:ext cx="544286" cy="23988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E819C41D-DC84-4742-4910-EEE246379FD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40748" y="5732027"/>
              <a:ext cx="1828800" cy="38961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D41F5B6A-4C6C-EF1B-3E0C-A9DF475FF6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4602" y="6384034"/>
              <a:ext cx="1789043" cy="10336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40" name="図 39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64EFF50C-66EE-AFE3-E00C-617C85471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71157" y="5757009"/>
              <a:ext cx="1781424" cy="714475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C810A05-E645-0FFE-78C7-F517609D9229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129663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7CF6304-E84E-AA3C-7478-09A7F6241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688439"/>
            <a:ext cx="9378496" cy="5846317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600"/>
              <a:t>がめんのわくに ゆび（タッチペン）で こたえをかきます。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buFont typeface="+mj-ea"/>
              <a:buAutoNum type="circleNumDbPlain" startAt="2"/>
            </a:pPr>
            <a:r>
              <a:rPr lang="ja-JP" altLang="en-US" sz="2600"/>
              <a:t>かけたら 「けってい」をタップ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します。</a:t>
            </a:r>
            <a:endParaRPr lang="en-US" altLang="ja-JP" sz="2600"/>
          </a:p>
          <a:p>
            <a:pPr marL="514350" indent="-514350">
              <a:buFont typeface="+mj-ea"/>
              <a:buAutoNum type="circleNumDbPlain" startAt="3"/>
            </a:pPr>
            <a:r>
              <a:rPr lang="ja-JP" altLang="en-US" sz="2600"/>
              <a:t>とりくむドリルの　こたえが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かけたら 「けってい」をタップ</a:t>
            </a:r>
            <a:endParaRPr lang="en-US" altLang="ja-JP" sz="2600"/>
          </a:p>
          <a:p>
            <a:pPr marL="0" indent="538163">
              <a:buNone/>
            </a:pPr>
            <a:r>
              <a:rPr lang="ja-JP" altLang="en-US" sz="2600"/>
              <a:t>して つぎのもんだいに こたえます。</a:t>
            </a:r>
            <a:endParaRPr lang="en-US" altLang="ja-JP" sz="2600"/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id="{4758AC84-0064-604E-1132-2D0FA055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>
            <a:normAutofit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もんだいにこたえましょう </a:t>
            </a:r>
          </a:p>
        </p:txBody>
      </p: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C0422318-C20E-A33C-AC50-86C00CAAB3DC}"/>
              </a:ext>
            </a:extLst>
          </p:cNvPr>
          <p:cNvGrpSpPr/>
          <p:nvPr/>
        </p:nvGrpSpPr>
        <p:grpSpPr>
          <a:xfrm>
            <a:off x="1246189" y="1125538"/>
            <a:ext cx="4435625" cy="2664000"/>
            <a:chOff x="1246189" y="1125538"/>
            <a:chExt cx="4435625" cy="2664000"/>
          </a:xfrm>
        </p:grpSpPr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471C6CCD-FD29-94A2-739E-7580CAEF912A}"/>
                </a:ext>
              </a:extLst>
            </p:cNvPr>
            <p:cNvGrpSpPr/>
            <p:nvPr/>
          </p:nvGrpSpPr>
          <p:grpSpPr>
            <a:xfrm>
              <a:off x="1246189" y="1125538"/>
              <a:ext cx="4435625" cy="2664000"/>
              <a:chOff x="1246189" y="1125538"/>
              <a:chExt cx="4435625" cy="2664000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2184B06D-8F7C-9E34-D39F-FD790BD9CC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6189" y="1125538"/>
                <a:ext cx="4435625" cy="2664000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  <p:pic>
            <p:nvPicPr>
              <p:cNvPr id="56" name="図 55">
                <a:extLst>
                  <a:ext uri="{FF2B5EF4-FFF2-40B4-BE49-F238E27FC236}">
                    <a16:creationId xmlns:a16="http://schemas.microsoft.com/office/drawing/2014/main" id="{A8011EFD-1893-D308-1B3F-ACC6EED529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6755" y="1344037"/>
                <a:ext cx="491463" cy="128207"/>
              </a:xfrm>
              <a:prstGeom prst="rect">
                <a:avLst/>
              </a:prstGeom>
            </p:spPr>
          </p:pic>
        </p:grp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AA26C2F9-5AE3-4358-77F9-3A8FB26990D7}"/>
                </a:ext>
              </a:extLst>
            </p:cNvPr>
            <p:cNvSpPr/>
            <p:nvPr/>
          </p:nvSpPr>
          <p:spPr>
            <a:xfrm>
              <a:off x="5120505" y="2865741"/>
              <a:ext cx="447174" cy="2032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59390673-CE72-981A-2CB0-DA4171FC69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3973" y="3057329"/>
              <a:ext cx="838443" cy="25545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54C4146D-7C11-B2D3-38B1-393B7229CF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87520" y="3085390"/>
              <a:ext cx="1282097" cy="66088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15" name="グラフィックス 14" descr="右向き指示マーク">
              <a:extLst>
                <a:ext uri="{FF2B5EF4-FFF2-40B4-BE49-F238E27FC236}">
                  <a16:creationId xmlns:a16="http://schemas.microsoft.com/office/drawing/2014/main" id="{67B9FCD0-2E58-8181-5B2E-D07213C49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7659336">
              <a:off x="4104003" y="2500722"/>
              <a:ext cx="446241" cy="446241"/>
            </a:xfrm>
            <a:prstGeom prst="rect">
              <a:avLst/>
            </a:prstGeom>
          </p:spPr>
        </p:pic>
        <p:pic>
          <p:nvPicPr>
            <p:cNvPr id="31" name="図 30" descr="モニター画面に映る文字のスクリーンショット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240228EA-B0CD-5279-A617-41F51C31D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3853" b="-1"/>
            <a:stretch/>
          </p:blipFill>
          <p:spPr>
            <a:xfrm>
              <a:off x="3136899" y="3331668"/>
              <a:ext cx="1143001" cy="383531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D003DAE6-F26C-6F89-3073-9383B8E41A84}"/>
              </a:ext>
            </a:extLst>
          </p:cNvPr>
          <p:cNvGrpSpPr/>
          <p:nvPr/>
        </p:nvGrpSpPr>
        <p:grpSpPr>
          <a:xfrm>
            <a:off x="5972131" y="1179724"/>
            <a:ext cx="3686757" cy="4629293"/>
            <a:chOff x="5972131" y="1179724"/>
            <a:chExt cx="3686757" cy="4629293"/>
          </a:xfrm>
        </p:grpSpPr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13EF76CC-CFC5-1398-7587-98234C67E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72131" y="2724092"/>
              <a:ext cx="3686757" cy="2197158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3A553D6-6324-74C4-CA05-F9843BF4A4A7}"/>
                </a:ext>
              </a:extLst>
            </p:cNvPr>
            <p:cNvSpPr/>
            <p:nvPr/>
          </p:nvSpPr>
          <p:spPr>
            <a:xfrm>
              <a:off x="6327187" y="1179724"/>
              <a:ext cx="2909386" cy="1061435"/>
            </a:xfrm>
            <a:prstGeom prst="rect">
              <a:avLst/>
            </a:prstGeom>
            <a:solidFill>
              <a:srgbClr val="FFF2CC"/>
            </a:solidFill>
            <a:ln w="57150">
              <a:solidFill>
                <a:schemeClr val="accent1"/>
              </a:solidFill>
            </a:ln>
          </p:spPr>
          <p:txBody>
            <a:bodyPr vert="horz" wrap="square" lIns="68580" tIns="72000" rIns="68580" bIns="34290" rtlCol="0" anchor="t">
              <a:spAutoFit/>
            </a:bodyPr>
            <a:lstStyle/>
            <a:p>
              <a:pPr defTabSz="914400">
                <a:spcBef>
                  <a:spcPts val="600"/>
                </a:spcBef>
                <a:buClr>
                  <a:schemeClr val="accent1"/>
                </a:buClr>
                <a:buSzPct val="100000"/>
              </a:pPr>
              <a:r>
                <a:rPr kumimoji="1" lang="ja-JP" altLang="en-US" sz="2000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わくが ちいさいときは</a:t>
              </a:r>
              <a:endParaRPr kumimoji="1" lang="en-US" altLang="ja-JP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14400">
                <a:spcBef>
                  <a:spcPts val="600"/>
                </a:spcBef>
                <a:buClr>
                  <a:schemeClr val="accent1"/>
                </a:buClr>
                <a:buSzPct val="100000"/>
              </a:pPr>
              <a:r>
                <a:rPr kumimoji="1" lang="ja-JP" altLang="en-US" sz="2000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   を タップします。</a:t>
              </a:r>
              <a:endParaRPr kumimoji="1" lang="en-US" altLang="ja-JP" sz="20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14400">
                <a:spcBef>
                  <a:spcPts val="600"/>
                </a:spcBef>
                <a:buClr>
                  <a:schemeClr val="accent1"/>
                </a:buClr>
                <a:buSzPct val="100000"/>
              </a:pPr>
              <a:endParaRPr kumimoji="1" lang="en-US" altLang="ja-JP" sz="110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D3300B92-8179-4EEA-89EF-7FA4FD3AA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02224" y="1541900"/>
              <a:ext cx="217582" cy="624115"/>
            </a:xfrm>
            <a:prstGeom prst="rect">
              <a:avLst/>
            </a:prstGeom>
          </p:spPr>
        </p:pic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6A82236E-F715-3401-2AE7-2EDD6F9D5249}"/>
                </a:ext>
              </a:extLst>
            </p:cNvPr>
            <p:cNvSpPr/>
            <p:nvPr/>
          </p:nvSpPr>
          <p:spPr>
            <a:xfrm>
              <a:off x="7637142" y="3656269"/>
              <a:ext cx="218655" cy="25279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algn="ctr" defTabSz="684537">
                <a:defRPr/>
              </a:pPr>
              <a:endParaRPr lang="ja-JP" altLang="en-US" sz="1350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pic>
          <p:nvPicPr>
            <p:cNvPr id="19" name="グラフィックス 18" descr="線矢印: 時計回りの曲線 単色塗りつぶし">
              <a:extLst>
                <a:ext uri="{FF2B5EF4-FFF2-40B4-BE49-F238E27FC236}">
                  <a16:creationId xmlns:a16="http://schemas.microsoft.com/office/drawing/2014/main" id="{55BCB0B1-FC75-2210-250B-B42C0ED91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833745">
              <a:off x="7090343" y="3843460"/>
              <a:ext cx="872959" cy="1225564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793D0E3E-EA7C-47FE-6248-C6114BBD6D98}"/>
                </a:ext>
              </a:extLst>
            </p:cNvPr>
            <p:cNvSpPr/>
            <p:nvPr/>
          </p:nvSpPr>
          <p:spPr>
            <a:xfrm>
              <a:off x="6561483" y="5019451"/>
              <a:ext cx="2747617" cy="789566"/>
            </a:xfrm>
            <a:prstGeom prst="rect">
              <a:avLst/>
            </a:prstGeom>
            <a:solidFill>
              <a:srgbClr val="FFF2CC"/>
            </a:solidFill>
            <a:ln w="57150">
              <a:noFill/>
            </a:ln>
          </p:spPr>
          <p:txBody>
            <a:bodyPr vert="horz" wrap="square" lIns="68580" tIns="72000" rIns="68580" bIns="34290" rtlCol="0" anchor="t">
              <a:spAutoFit/>
            </a:bodyPr>
            <a:lstStyle/>
            <a:p>
              <a:pPr defTabSz="914400">
                <a:spcBef>
                  <a:spcPts val="1000"/>
                </a:spcBef>
                <a:buClr>
                  <a:schemeClr val="accent1"/>
                </a:buClr>
                <a:buSzPct val="100000"/>
              </a:pPr>
              <a:r>
                <a:rPr kumimoji="1" lang="ja-JP" altLang="en-US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かきなおすときは 　　　</a:t>
              </a:r>
              <a:endParaRPr kumimoji="1" lang="en-US" altLang="ja-JP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14400">
                <a:spcBef>
                  <a:spcPts val="1000"/>
                </a:spcBef>
                <a:buClr>
                  <a:schemeClr val="accent1"/>
                </a:buClr>
                <a:buSzPct val="100000"/>
              </a:pPr>
              <a:r>
                <a:rPr kumimoji="1" lang="ja-JP" altLang="en-US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をタップします。</a:t>
              </a:r>
              <a:endParaRPr kumimoji="1" lang="en-US" altLang="ja-JP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9" name="矢印: 右 8">
              <a:extLst>
                <a:ext uri="{FF2B5EF4-FFF2-40B4-BE49-F238E27FC236}">
                  <a16:creationId xmlns:a16="http://schemas.microsoft.com/office/drawing/2014/main" id="{3D7BE033-D8A3-D05F-9449-249108803122}"/>
                </a:ext>
              </a:extLst>
            </p:cNvPr>
            <p:cNvSpPr/>
            <p:nvPr/>
          </p:nvSpPr>
          <p:spPr>
            <a:xfrm rot="5400000">
              <a:off x="7589903" y="2185913"/>
              <a:ext cx="383955" cy="593193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950"/>
            </a:p>
          </p:txBody>
        </p:sp>
        <p:pic>
          <p:nvPicPr>
            <p:cNvPr id="29" name="図 28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1B4A6759-0201-E9EC-A7A7-79DE01C8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621673" y="5105400"/>
              <a:ext cx="623927" cy="623927"/>
            </a:xfrm>
            <a:prstGeom prst="rect">
              <a:avLst/>
            </a:prstGeom>
          </p:spPr>
        </p:pic>
      </p:grp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8D3074C-E087-E99C-BE98-60C68E6A37DC}"/>
              </a:ext>
            </a:extLst>
          </p:cNvPr>
          <p:cNvSpPr txBox="1"/>
          <p:nvPr/>
        </p:nvSpPr>
        <p:spPr>
          <a:xfrm>
            <a:off x="7322289" y="101219"/>
            <a:ext cx="2431312" cy="39241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195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国語漢字ドリルの場合</a:t>
            </a:r>
          </a:p>
        </p:txBody>
      </p:sp>
    </p:spTree>
    <p:extLst>
      <p:ext uri="{BB962C8B-B14F-4D97-AF65-F5344CB8AC3E}">
        <p14:creationId xmlns:p14="http://schemas.microsoft.com/office/powerpoint/2010/main" val="3909652115"/>
      </p:ext>
    </p:extLst>
  </p:cSld>
  <p:clrMapOvr>
    <a:masterClrMapping/>
  </p:clrMapOvr>
</p:sld>
</file>

<file path=ppt/theme/theme1.xml><?xml version="1.0" encoding="utf-8"?>
<a:theme xmlns:a="http://schemas.openxmlformats.org/drawingml/2006/main" name="講習会提示_小低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UD デジタル 教科書体 NK-R"/>
        <a:ea typeface="UD Digi Kyokasho NK-R"/>
        <a:cs typeface=""/>
      </a:majorFont>
      <a:minorFont>
        <a:latin typeface="UD デジタル 教科書体 NK-R"/>
        <a:ea typeface="UD Digi Kyokasho NK-R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dirty="0" smtClean="0"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講習会提示_小低" id="{C4CD339E-E39A-4346-9D46-EB30680586CC}" vid="{5F93205D-8A64-4C3E-ADA1-39EF9C5E63C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FEA595FF-7E28-44B8-8B09-AF348320F64A}"/>
</file>

<file path=customXml/itemProps2.xml><?xml version="1.0" encoding="utf-8"?>
<ds:datastoreItem xmlns:ds="http://schemas.openxmlformats.org/officeDocument/2006/customXml" ds:itemID="{E5C70DDC-5C77-4DF2-8EC7-C9CEFC74EC80}"/>
</file>

<file path=customXml/itemProps3.xml><?xml version="1.0" encoding="utf-8"?>
<ds:datastoreItem xmlns:ds="http://schemas.openxmlformats.org/officeDocument/2006/customXml" ds:itemID="{AA53DC7F-886C-43FB-A668-E43B7CCF41F3}"/>
</file>

<file path=docProps/app.xml><?xml version="1.0" encoding="utf-8"?>
<Properties xmlns="http://schemas.openxmlformats.org/officeDocument/2006/extended-properties" xmlns:vt="http://schemas.openxmlformats.org/officeDocument/2006/docPropsVTypes">
  <Template>講習会提示_小低</Template>
  <Application>Microsoft Office PowerPoint</Application>
  <PresentationFormat>A4 Paper (210x297 mm)</PresentationFormat>
  <Slides>27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講習会提示_小低</vt:lpstr>
      <vt:lpstr>ミライシードのつかいかた</vt:lpstr>
      <vt:lpstr>ログインしましょう</vt:lpstr>
      <vt:lpstr>ログインしましょう 1</vt:lpstr>
      <vt:lpstr>ログインしましょう 2</vt:lpstr>
      <vt:lpstr>ドリルパーク</vt:lpstr>
      <vt:lpstr>ドリルパークのはじめかた</vt:lpstr>
      <vt:lpstr>ドリルをえらびましょう 1</vt:lpstr>
      <vt:lpstr>ドリルをえらびましょう 2</vt:lpstr>
      <vt:lpstr>もんだいにこたえましょう </vt:lpstr>
      <vt:lpstr>こたえをたしかめましょう</vt:lpstr>
      <vt:lpstr>ドリルパーク</vt:lpstr>
      <vt:lpstr>ドリルパークのはじめかた</vt:lpstr>
      <vt:lpstr>ドリルをえらびましょう 1</vt:lpstr>
      <vt:lpstr>ドリルをえらびましょう 2</vt:lpstr>
      <vt:lpstr>もんだいにこたえましょう 1</vt:lpstr>
      <vt:lpstr>もんだいにこたえましょう 2</vt:lpstr>
      <vt:lpstr>けっかをたしかめましょう</vt:lpstr>
      <vt:lpstr>ドリルパーク</vt:lpstr>
      <vt:lpstr>ドリルパークのはじめかた</vt:lpstr>
      <vt:lpstr>ドリルをえらびましょう 1</vt:lpstr>
      <vt:lpstr>ドリルをえらびましょう 2</vt:lpstr>
      <vt:lpstr>もんだいにこたえましょう 1</vt:lpstr>
      <vt:lpstr>もんだいにこたえましょう 2</vt:lpstr>
      <vt:lpstr>けっかをたしかめましょう</vt:lpstr>
      <vt:lpstr>おわりましょう</vt:lpstr>
      <vt:lpstr>ドリルパークをおわりましょう</vt:lpstr>
      <vt:lpstr>ミライシードをおわりましょう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2025-04-17T06:19:27Z</dcterms:created>
  <dcterms:modified xsi:type="dcterms:W3CDTF">2025-04-17T06:19:33Z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