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4"/>
  </p:sldMasterIdLst>
  <p:notesMasterIdLst>
    <p:notesMasterId r:id="rId14"/>
  </p:notesMasterIdLst>
  <p:sldIdLst>
    <p:sldId id="304" r:id="rId5"/>
    <p:sldId id="261" r:id="rId6"/>
    <p:sldId id="288" r:id="rId7"/>
    <p:sldId id="984" r:id="rId8"/>
    <p:sldId id="269" r:id="rId9"/>
    <p:sldId id="274" r:id="rId10"/>
    <p:sldId id="308" r:id="rId11"/>
    <p:sldId id="292" r:id="rId12"/>
    <p:sldId id="270" r:id="rId13"/>
  </p:sldIdLst>
  <p:sldSz cx="9906000" cy="6858000" type="A4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3B2B2"/>
    <a:srgbClr val="BDD7EE"/>
    <a:srgbClr val="FFECAF"/>
    <a:srgbClr val="FFCD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EB921DF-A98C-4A7B-A629-F3308A9FE1FD}" v="5" dt="2025-03-25T05:38:12.07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5661" autoAdjust="0"/>
  </p:normalViewPr>
  <p:slideViewPr>
    <p:cSldViewPr snapToGrid="0">
      <p:cViewPr varScale="1">
        <p:scale>
          <a:sx n="83" d="100"/>
          <a:sy n="83" d="100"/>
        </p:scale>
        <p:origin x="1008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EF9C30-B45C-43D6-984A-615F1D4A6106}" type="datetimeFigureOut">
              <a:rPr kumimoji="1" lang="ja-JP" altLang="en-US" smtClean="0"/>
              <a:t>2025/3/25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57275" y="1279525"/>
            <a:ext cx="499110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D0A3CD-D141-41E4-AED4-BAEB30AFC1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03024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022350" y="1233488"/>
            <a:ext cx="4813300" cy="333375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46E32A-F764-4E98-BB4A-FE0017D3BB8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87337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46E32A-F764-4E98-BB4A-FE0017D3BB88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04091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D0A3CD-D141-41E4-AED4-BAEB30AFC191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15894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022350" y="1233488"/>
            <a:ext cx="4813300" cy="333375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46E32A-F764-4E98-BB4A-FE0017D3BB88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31092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3000" y="1446558"/>
            <a:ext cx="9360000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3000" y="3926233"/>
            <a:ext cx="9360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B1D0CA7-7AA3-44FB-AA5A-9DE16ED65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38575" y="6487649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BC3336-BF9A-4D6C-B9A8-3800C38E047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3875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3000" y="2402378"/>
            <a:ext cx="9360000" cy="1960074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3000" y="4589465"/>
            <a:ext cx="9360000" cy="1500187"/>
          </a:xfrm>
        </p:spPr>
        <p:txBody>
          <a:bodyPr lIns="360000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4C10A50-0083-4759-900C-49B566023C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38575" y="6487649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BC3336-BF9A-4D6C-B9A8-3800C38E047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4541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906000" cy="6120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6" name="スライド番号プレースホルダー 6">
            <a:extLst>
              <a:ext uri="{FF2B5EF4-FFF2-40B4-BE49-F238E27FC236}">
                <a16:creationId xmlns:a16="http://schemas.microsoft.com/office/drawing/2014/main" id="{191E1C79-3FA5-404E-807F-BE10A46C4B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38575" y="6487649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BC3336-BF9A-4D6C-B9A8-3800C38E047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7664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906000" cy="6120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6" name="スライド番号プレースホルダー 6">
            <a:extLst>
              <a:ext uri="{FF2B5EF4-FFF2-40B4-BE49-F238E27FC236}">
                <a16:creationId xmlns:a16="http://schemas.microsoft.com/office/drawing/2014/main" id="{191E1C79-3FA5-404E-807F-BE10A46C4B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38575" y="6487649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BC3336-BF9A-4D6C-B9A8-3800C38E047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F8D4E857-165C-4440-AC6E-6AD58AA86E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4589" y="877199"/>
            <a:ext cx="9345453" cy="55839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104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スライド番号プレースホルダー 6">
            <a:extLst>
              <a:ext uri="{FF2B5EF4-FFF2-40B4-BE49-F238E27FC236}">
                <a16:creationId xmlns:a16="http://schemas.microsoft.com/office/drawing/2014/main" id="{D483F3ED-1ECB-433C-A272-190D4A3349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38575" y="6487649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BC3336-BF9A-4D6C-B9A8-3800C38E047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1480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C8230-0D77-4685-AD97-C7CC477124A5}" type="datetimeFigureOut">
              <a:rPr kumimoji="1" lang="ja-JP" altLang="en-US" smtClean="0"/>
              <a:t>2025/3/25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A7204-CB3F-4B7B-98D5-6454F70EC1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84779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7634"/>
            <a:ext cx="9906000" cy="612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6" name="スライド番号プレースホルダー 6">
            <a:extLst>
              <a:ext uri="{FF2B5EF4-FFF2-40B4-BE49-F238E27FC236}">
                <a16:creationId xmlns:a16="http://schemas.microsoft.com/office/drawing/2014/main" id="{191E1C79-3FA5-404E-807F-BE10A46C4B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38575" y="6487649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BC3336-BF9A-4D6C-B9A8-3800C38E047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1FA4484F-0235-4104-8BED-68B7DB9A7EF9}"/>
              </a:ext>
            </a:extLst>
          </p:cNvPr>
          <p:cNvCxnSpPr>
            <a:cxnSpLocks/>
          </p:cNvCxnSpPr>
          <p:nvPr userDrawn="1"/>
        </p:nvCxnSpPr>
        <p:spPr>
          <a:xfrm>
            <a:off x="183000" y="612000"/>
            <a:ext cx="9540000" cy="0"/>
          </a:xfrm>
          <a:prstGeom prst="line">
            <a:avLst/>
          </a:prstGeom>
          <a:ln w="127000" cap="rnd">
            <a:solidFill>
              <a:srgbClr val="BDD7EE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0A55EE1-5D7A-4E73-8E30-0F2593368DB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75326" y="940283"/>
            <a:ext cx="9369006" cy="551131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861940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906000" cy="612000"/>
          </a:xfrm>
          <a:prstGeom prst="rect">
            <a:avLst/>
          </a:prstGeom>
          <a:solidFill>
            <a:srgbClr val="BDD7EE"/>
          </a:solidFill>
        </p:spPr>
        <p:txBody>
          <a:bodyPr vert="horz" lIns="36000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4589" y="877199"/>
            <a:ext cx="9345453" cy="55926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CED40AB-CC38-472F-B598-5B50E4AA36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38575" y="6487649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fld id="{E8BC3336-BF9A-4D6C-B9A8-3800C38E047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613D990-2AD0-E4A6-BE23-E811673B3B9A}"/>
              </a:ext>
            </a:extLst>
          </p:cNvPr>
          <p:cNvSpPr txBox="1"/>
          <p:nvPr userDrawn="1"/>
        </p:nvSpPr>
        <p:spPr>
          <a:xfrm>
            <a:off x="5931961" y="6647913"/>
            <a:ext cx="42702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Copyright © </a:t>
            </a:r>
            <a:r>
              <a:rPr kumimoji="1" lang="en-US" altLang="ja-JP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Benesse</a:t>
            </a:r>
            <a:r>
              <a:rPr kumimoji="1" lang="en-US" altLang="ja-JP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Corporation. All rights reserved</a:t>
            </a:r>
            <a:endParaRPr kumimoji="1" lang="ja-JP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65133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6" r:id="rId3"/>
    <p:sldLayoutId id="2147483668" r:id="rId4"/>
    <p:sldLayoutId id="2147483667" r:id="rId5"/>
    <p:sldLayoutId id="2147483669" r:id="rId6"/>
    <p:sldLayoutId id="2147483670" r:id="rId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2800" b="1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120" userDrawn="1">
          <p15:clr>
            <a:srgbClr val="F26B43"/>
          </p15:clr>
        </p15:guide>
        <p15:guide id="3" orient="horz" pos="550" userDrawn="1">
          <p15:clr>
            <a:srgbClr val="F26B43"/>
          </p15:clr>
        </p15:guide>
        <p15:guide id="4" pos="17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2.nhk.or.jp/school/movie/clip.cgi?das_id=D0005320370_00000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www2.nhk.or.jp/school/movie/bangumi.cgi?das_id=D0005180233_00000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manabi-gakushu.benesse.ne.jp/gakushu/typing/homeposition.html" TargetMode="Externa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p-series.benesse.ne.jp/typing_data/PkenPlusJunior.html" TargetMode="Externa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manabi-gakushu.benesse.ne.jp/gakushu/typing/nihongonyuryoku.html" TargetMode="Externa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CDF4DD-5E09-47ED-B1D5-73B6678F9CF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ローマ字入力</a:t>
            </a:r>
            <a:br>
              <a:rPr kumimoji="1" lang="en-US" altLang="ja-JP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キーボード練習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1A701FF-C845-78E4-D2AF-666C8A9FD5FC}"/>
              </a:ext>
            </a:extLst>
          </p:cNvPr>
          <p:cNvSpPr txBox="1"/>
          <p:nvPr/>
        </p:nvSpPr>
        <p:spPr>
          <a:xfrm>
            <a:off x="148856" y="6657945"/>
            <a:ext cx="242887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7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当資料のイラスト、表はサポータが作成したものです。</a:t>
            </a:r>
          </a:p>
        </p:txBody>
      </p:sp>
    </p:spTree>
    <p:extLst>
      <p:ext uri="{BB962C8B-B14F-4D97-AF65-F5344CB8AC3E}">
        <p14:creationId xmlns:p14="http://schemas.microsoft.com/office/powerpoint/2010/main" val="12551266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FFC7E4C-BA4D-4D98-B0BC-76D9F9CDD9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3050" y="899136"/>
            <a:ext cx="9360000" cy="50597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「</a:t>
            </a:r>
            <a:r>
              <a:rPr lang="ja-JP" altLang="en-US">
                <a:ln w="3175">
                  <a:solidFill>
                    <a:srgbClr val="FF860D"/>
                  </a:solidFill>
                </a:ln>
                <a:solidFill>
                  <a:srgbClr val="FF860D"/>
                </a:solidFill>
                <a:latin typeface="メイリオ" panose="020B0604030504040204" pitchFamily="50" charset="-128"/>
                <a:ea typeface="メイリオ" panose="020B0604030504040204" pitchFamily="50" charset="-128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キーボードを使いこなそう</a:t>
            </a:r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」　の動画を見て、</a:t>
            </a:r>
            <a:endParaRPr lang="en-US" altLang="ja-JP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　上手になるためのポイントをたしかめましょう。</a:t>
            </a:r>
            <a:endParaRPr lang="en-US" altLang="ja-JP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buNone/>
            </a:pPr>
            <a:endParaRPr lang="en-US" altLang="ja-JP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1"/>
            <a:r>
              <a:rPr lang="ja-JP" altLang="en-US" sz="2400">
                <a:latin typeface="メイリオ" panose="020B0604030504040204" pitchFamily="50" charset="-128"/>
                <a:ea typeface="メイリオ" panose="020B0604030504040204" pitchFamily="50" charset="-128"/>
              </a:rPr>
              <a:t>指の置き方は？</a:t>
            </a:r>
            <a:endParaRPr lang="en-US" altLang="ja-JP" sz="240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1"/>
            <a:endParaRPr lang="en-US" altLang="ja-JP" sz="240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1"/>
            <a:r>
              <a:rPr lang="ja-JP" altLang="en-US" sz="2400">
                <a:latin typeface="メイリオ" panose="020B0604030504040204" pitchFamily="50" charset="-128"/>
                <a:ea typeface="メイリオ" panose="020B0604030504040204" pitchFamily="50" charset="-128"/>
              </a:rPr>
              <a:t>どこを見て入力する？　　</a:t>
            </a:r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　　　</a:t>
            </a:r>
            <a:endParaRPr lang="en-US" altLang="ja-JP" sz="1625" spc="-122">
              <a:latin typeface="メイリオ" panose="020B0604030504040204" pitchFamily="50" charset="-128"/>
              <a:ea typeface="メイリオ" panose="020B0604030504040204" pitchFamily="50" charset="-128"/>
              <a:hlinkClick r:id="" action="ppaction://noaction"/>
            </a:endParaRPr>
          </a:p>
          <a:p>
            <a:pPr marL="0" indent="0">
              <a:buNone/>
            </a:pPr>
            <a:endParaRPr lang="en-US" altLang="ja-JP" sz="1625" spc="-122">
              <a:latin typeface="メイリオ" panose="020B0604030504040204" pitchFamily="50" charset="-128"/>
              <a:ea typeface="メイリオ" panose="020B0604030504040204" pitchFamily="50" charset="-128"/>
              <a:hlinkClick r:id="" action="ppaction://noaction"/>
            </a:endParaRPr>
          </a:p>
          <a:p>
            <a:pPr marL="0" indent="0">
              <a:buNone/>
            </a:pPr>
            <a:endParaRPr lang="en-US" altLang="ja-JP" sz="1625" spc="-122">
              <a:latin typeface="メイリオ" panose="020B0604030504040204" pitchFamily="50" charset="-128"/>
              <a:ea typeface="メイリオ" panose="020B0604030504040204" pitchFamily="50" charset="-128"/>
              <a:hlinkClick r:id="" action="ppaction://noaction"/>
            </a:endParaRPr>
          </a:p>
          <a:p>
            <a:pPr marL="0" indent="0">
              <a:buNone/>
            </a:pPr>
            <a:endParaRPr lang="en-US" altLang="ja-JP" sz="1625" spc="-122">
              <a:latin typeface="メイリオ" panose="020B0604030504040204" pitchFamily="50" charset="-128"/>
              <a:ea typeface="メイリオ" panose="020B0604030504040204" pitchFamily="50" charset="-128"/>
              <a:hlinkClick r:id="" action="ppaction://noaction"/>
            </a:endParaRPr>
          </a:p>
          <a:p>
            <a:pPr marL="0" indent="0">
              <a:buNone/>
            </a:pPr>
            <a:r>
              <a:rPr lang="en-US" altLang="ja-JP" sz="1625" spc="-122">
                <a:latin typeface="メイリオ" panose="020B0604030504040204" pitchFamily="50" charset="-128"/>
                <a:ea typeface="メイリオ" panose="020B0604030504040204" pitchFamily="50" charset="-128"/>
              </a:rPr>
              <a:t>                                          NHK for School </a:t>
            </a:r>
            <a:r>
              <a:rPr lang="ja-JP" altLang="en-US" sz="1625" spc="-122">
                <a:latin typeface="メイリオ" panose="020B0604030504040204" pitchFamily="50" charset="-128"/>
                <a:ea typeface="メイリオ" panose="020B0604030504040204" pitchFamily="50" charset="-128"/>
              </a:rPr>
              <a:t>クリップ　「キーボードを使いこなそう」（</a:t>
            </a:r>
            <a:r>
              <a:rPr lang="en-US" altLang="ja-JP" sz="1625" spc="-122">
                <a:latin typeface="メイリオ" panose="020B0604030504040204" pitchFamily="50" charset="-128"/>
                <a:ea typeface="メイリオ" panose="020B0604030504040204" pitchFamily="50" charset="-128"/>
              </a:rPr>
              <a:t>4</a:t>
            </a:r>
            <a:r>
              <a:rPr lang="ja-JP" altLang="en-US" sz="1625" spc="-122">
                <a:latin typeface="メイリオ" panose="020B0604030504040204" pitchFamily="50" charset="-128"/>
                <a:ea typeface="メイリオ" panose="020B0604030504040204" pitchFamily="50" charset="-128"/>
              </a:rPr>
              <a:t>分</a:t>
            </a:r>
            <a:r>
              <a:rPr lang="en-US" altLang="ja-JP" sz="1625" spc="-122">
                <a:latin typeface="メイリオ" panose="020B0604030504040204" pitchFamily="50" charset="-128"/>
                <a:ea typeface="メイリオ" panose="020B0604030504040204" pitchFamily="50" charset="-128"/>
              </a:rPr>
              <a:t>37</a:t>
            </a:r>
            <a:r>
              <a:rPr lang="ja-JP" altLang="en-US" sz="1625" spc="-122">
                <a:latin typeface="メイリオ" panose="020B0604030504040204" pitchFamily="50" charset="-128"/>
                <a:ea typeface="メイリオ" panose="020B0604030504040204" pitchFamily="50" charset="-128"/>
              </a:rPr>
              <a:t>秒）</a:t>
            </a:r>
            <a:endParaRPr lang="en-US" altLang="ja-JP" sz="1625" spc="-122">
              <a:latin typeface="メイリオ" panose="020B0604030504040204" pitchFamily="50" charset="-128"/>
              <a:ea typeface="メイリオ" panose="020B0604030504040204" pitchFamily="50" charset="-128"/>
              <a:hlinkClick r:id="" action="ppaction://noaction"/>
            </a:endParaRPr>
          </a:p>
          <a:p>
            <a:pPr marL="0" indent="0">
              <a:buNone/>
            </a:pPr>
            <a:r>
              <a:rPr lang="ja-JP" altLang="en-US" sz="1625" spc="-122">
                <a:latin typeface="メイリオ" panose="020B0604030504040204" pitchFamily="50" charset="-128"/>
                <a:ea typeface="メイリオ" panose="020B0604030504040204" pitchFamily="50" charset="-128"/>
                <a:hlinkClick r:id="rId4"/>
              </a:rPr>
              <a:t>　　　　　　　　</a:t>
            </a:r>
            <a:endParaRPr lang="en-US" altLang="ja-JP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buNone/>
            </a:pPr>
            <a:endParaRPr lang="en-US" altLang="ja-JP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CBFB03D7-9EF0-4F2B-886F-27CA3C5FB9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キーボード入力のポイントをたしかめましょう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8F02C508-CE6A-4FEC-A241-E25CD2F36175}"/>
              </a:ext>
            </a:extLst>
          </p:cNvPr>
          <p:cNvSpPr/>
          <p:nvPr/>
        </p:nvSpPr>
        <p:spPr>
          <a:xfrm>
            <a:off x="2562330" y="4845555"/>
            <a:ext cx="7233901" cy="31745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ja-JP" sz="1463">
                <a:latin typeface="メイリオ" panose="020B0604030504040204" pitchFamily="50" charset="-128"/>
                <a:ea typeface="メイリオ" panose="020B0604030504040204" pitchFamily="50" charset="-128"/>
                <a:hlinkClick r:id="rId3"/>
              </a:rPr>
              <a:t>https://www2.nhk.or.jp/school/movie/clip.cgi?das_id=D0005320370_00000</a:t>
            </a:r>
            <a:endParaRPr lang="ja-JP" altLang="en-US" sz="1463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961538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60DCA7C-F884-4245-9795-3761C5736F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ホームポジションをたしかめましょう </a:t>
            </a:r>
            <a:endParaRPr kumimoji="1" lang="ja-JP" altLang="en-US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681638D-1B9E-4851-9B8C-D968E005FB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3050" y="864769"/>
            <a:ext cx="8519660" cy="1356735"/>
          </a:xfrm>
        </p:spPr>
        <p:txBody>
          <a:bodyPr>
            <a:normAutofit fontScale="92500"/>
          </a:bodyPr>
          <a:lstStyle/>
          <a:p>
            <a:r>
              <a: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「</a:t>
            </a:r>
            <a:r>
              <a:rPr kumimoji="1" lang="en-US" altLang="ja-JP">
                <a:latin typeface="メイリオ" panose="020B0604030504040204" pitchFamily="50" charset="-128"/>
                <a:ea typeface="メイリオ" panose="020B0604030504040204" pitchFamily="50" charset="-128"/>
              </a:rPr>
              <a:t>F</a:t>
            </a:r>
            <a:r>
              <a: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」と「</a:t>
            </a:r>
            <a:r>
              <a:rPr kumimoji="1" lang="en-US" altLang="ja-JP">
                <a:latin typeface="メイリオ" panose="020B0604030504040204" pitchFamily="50" charset="-128"/>
                <a:ea typeface="メイリオ" panose="020B0604030504040204" pitchFamily="50" charset="-128"/>
              </a:rPr>
              <a:t>J</a:t>
            </a:r>
            <a:r>
              <a: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」をさがしましょう</a:t>
            </a:r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。</a:t>
            </a:r>
            <a:endParaRPr lang="en-US" altLang="ja-JP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「</a:t>
            </a:r>
            <a:r>
              <a:rPr lang="en-US" altLang="ja-JP">
                <a:latin typeface="メイリオ" panose="020B0604030504040204" pitchFamily="50" charset="-128"/>
                <a:ea typeface="メイリオ" panose="020B0604030504040204" pitchFamily="50" charset="-128"/>
              </a:rPr>
              <a:t>F</a:t>
            </a:r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」に左手の人さし指、「</a:t>
            </a:r>
            <a:r>
              <a:rPr lang="en-US" altLang="ja-JP">
                <a:latin typeface="メイリオ" panose="020B0604030504040204" pitchFamily="50" charset="-128"/>
                <a:ea typeface="メイリオ" panose="020B0604030504040204" pitchFamily="50" charset="-128"/>
              </a:rPr>
              <a:t>J</a:t>
            </a:r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」に右手の人さし指をおきます。</a:t>
            </a:r>
            <a:endParaRPr lang="en-US" altLang="ja-JP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親指は「スペースキー」に軽くおきます。</a:t>
            </a:r>
            <a:endParaRPr lang="en-US" altLang="ja-JP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34" name="図 33">
            <a:extLst>
              <a:ext uri="{FF2B5EF4-FFF2-40B4-BE49-F238E27FC236}">
                <a16:creationId xmlns:a16="http://schemas.microsoft.com/office/drawing/2014/main" id="{0BE35A15-FF3D-B0B4-E7EE-DC4CE0BF91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8319" y="2083121"/>
            <a:ext cx="8204010" cy="4472902"/>
          </a:xfrm>
          <a:prstGeom prst="rect">
            <a:avLst/>
          </a:prstGeom>
        </p:spPr>
      </p:pic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A38459FE-E494-40D6-813F-E14244DD842D}"/>
              </a:ext>
            </a:extLst>
          </p:cNvPr>
          <p:cNvSpPr/>
          <p:nvPr/>
        </p:nvSpPr>
        <p:spPr>
          <a:xfrm>
            <a:off x="6827193" y="5368701"/>
            <a:ext cx="2852638" cy="1249060"/>
          </a:xfrm>
          <a:prstGeom prst="rect">
            <a:avLst/>
          </a:prstGeom>
          <a:solidFill>
            <a:srgbClr val="FFF2CC"/>
          </a:solidFill>
          <a:ln w="57150">
            <a:solidFill>
              <a:schemeClr val="accent1"/>
            </a:solidFill>
          </a:ln>
        </p:spPr>
        <p:txBody>
          <a:bodyPr vert="horz" wrap="square" lIns="68580" tIns="34290" rIns="68580" bIns="34290" rtlCol="0" anchor="t">
            <a:spAutoFit/>
          </a:bodyPr>
          <a:lstStyle/>
          <a:p>
            <a:pPr algn="ctr" defTabSz="914400">
              <a:spcBef>
                <a:spcPts val="1000"/>
              </a:spcBef>
              <a:buClr>
                <a:schemeClr val="accent1"/>
              </a:buClr>
              <a:buSzPct val="100000"/>
            </a:pPr>
            <a:r>
              <a:rPr kumimoji="1" lang="ja-JP" altLang="en-US" sz="2000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「</a:t>
            </a:r>
            <a:r>
              <a:rPr kumimoji="1" lang="en-US" altLang="ja-JP" sz="2000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F</a:t>
            </a:r>
            <a:r>
              <a:rPr kumimoji="1" lang="ja-JP" altLang="en-US" sz="2000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」と「</a:t>
            </a:r>
            <a:r>
              <a:rPr kumimoji="1" lang="en-US" altLang="ja-JP" sz="2000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J</a:t>
            </a:r>
            <a:r>
              <a:rPr kumimoji="1" lang="ja-JP" altLang="en-US" sz="2000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」のキーと</a:t>
            </a:r>
            <a:endParaRPr kumimoji="1" lang="en-US" altLang="ja-JP" sz="2000" dirty="0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 defTabSz="914400">
              <a:spcBef>
                <a:spcPts val="1000"/>
              </a:spcBef>
              <a:buClr>
                <a:schemeClr val="accent1"/>
              </a:buClr>
              <a:buSzPct val="100000"/>
            </a:pPr>
            <a:r>
              <a:rPr kumimoji="1" lang="ja-JP" altLang="en-US" sz="2000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ほかのキーのちがいを</a:t>
            </a:r>
            <a:endParaRPr kumimoji="1" lang="en-US" altLang="ja-JP" sz="2000" dirty="0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 defTabSz="914400">
              <a:spcBef>
                <a:spcPts val="1000"/>
              </a:spcBef>
              <a:buClr>
                <a:schemeClr val="accent1"/>
              </a:buClr>
              <a:buSzPct val="100000"/>
            </a:pPr>
            <a:r>
              <a:rPr kumimoji="1" lang="ja-JP" altLang="en-US" sz="2000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見つけましょう。</a:t>
            </a:r>
          </a:p>
        </p:txBody>
      </p:sp>
    </p:spTree>
    <p:extLst>
      <p:ext uri="{BB962C8B-B14F-4D97-AF65-F5344CB8AC3E}">
        <p14:creationId xmlns:p14="http://schemas.microsoft.com/office/powerpoint/2010/main" val="4990220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DFD313-912B-4230-8CCF-FB705497A6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ホームポジションをたしかめましょう </a:t>
            </a:r>
          </a:p>
        </p:txBody>
      </p:sp>
      <p:sp>
        <p:nvSpPr>
          <p:cNvPr id="145" name="コンテンツ プレースホルダー 2">
            <a:extLst>
              <a:ext uri="{FF2B5EF4-FFF2-40B4-BE49-F238E27FC236}">
                <a16:creationId xmlns:a16="http://schemas.microsoft.com/office/drawing/2014/main" id="{CD276454-8FF5-4CFA-A2BD-F24F41386F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8199" y="718135"/>
            <a:ext cx="9566031" cy="6120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260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あ い う え お </a:t>
            </a:r>
            <a:r>
              <a:rPr lang="ja-JP" altLang="en-US" sz="2600">
                <a:latin typeface="メイリオ" panose="020B0604030504040204" pitchFamily="50" charset="-128"/>
                <a:ea typeface="メイリオ" panose="020B0604030504040204" pitchFamily="50" charset="-128"/>
              </a:rPr>
              <a:t>を入力するためのキーと指をたしかめましょう。</a:t>
            </a:r>
            <a:endParaRPr kumimoji="1" lang="ja-JP" altLang="en-US" sz="26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87" name="グループ化 286">
            <a:extLst>
              <a:ext uri="{FF2B5EF4-FFF2-40B4-BE49-F238E27FC236}">
                <a16:creationId xmlns:a16="http://schemas.microsoft.com/office/drawing/2014/main" id="{E80945A7-09BC-45E4-85EA-AFE343782E5B}"/>
              </a:ext>
            </a:extLst>
          </p:cNvPr>
          <p:cNvGrpSpPr/>
          <p:nvPr/>
        </p:nvGrpSpPr>
        <p:grpSpPr>
          <a:xfrm>
            <a:off x="676835" y="1817321"/>
            <a:ext cx="8552330" cy="4652635"/>
            <a:chOff x="465484" y="1240318"/>
            <a:chExt cx="10784178" cy="5714609"/>
          </a:xfrm>
        </p:grpSpPr>
        <p:sp>
          <p:nvSpPr>
            <p:cNvPr id="288" name="フローチャート: 端子 287">
              <a:extLst>
                <a:ext uri="{FF2B5EF4-FFF2-40B4-BE49-F238E27FC236}">
                  <a16:creationId xmlns:a16="http://schemas.microsoft.com/office/drawing/2014/main" id="{B5BDE218-6128-4FC1-94A6-B5D7F1076C08}"/>
                </a:ext>
              </a:extLst>
            </p:cNvPr>
            <p:cNvSpPr/>
            <p:nvPr/>
          </p:nvSpPr>
          <p:spPr>
            <a:xfrm rot="4692916" flipH="1">
              <a:off x="5388970" y="6083510"/>
              <a:ext cx="944695" cy="631378"/>
            </a:xfrm>
            <a:prstGeom prst="flowChartTerminator">
              <a:avLst/>
            </a:prstGeom>
            <a:solidFill>
              <a:srgbClr val="ED7D31">
                <a:lumMod val="20000"/>
                <a:lumOff val="80000"/>
              </a:srgbClr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289" name="フローチャート: 端子 288">
              <a:extLst>
                <a:ext uri="{FF2B5EF4-FFF2-40B4-BE49-F238E27FC236}">
                  <a16:creationId xmlns:a16="http://schemas.microsoft.com/office/drawing/2014/main" id="{F87F9AC4-84A9-41A9-B87A-56F55993243B}"/>
                </a:ext>
              </a:extLst>
            </p:cNvPr>
            <p:cNvSpPr/>
            <p:nvPr/>
          </p:nvSpPr>
          <p:spPr>
            <a:xfrm rot="17505711">
              <a:off x="4203421" y="6083511"/>
              <a:ext cx="944695" cy="631378"/>
            </a:xfrm>
            <a:prstGeom prst="flowChartTerminator">
              <a:avLst/>
            </a:prstGeom>
            <a:solidFill>
              <a:srgbClr val="ED7D31">
                <a:lumMod val="20000"/>
                <a:lumOff val="80000"/>
              </a:srgbClr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290" name="角丸四角形 57">
              <a:extLst>
                <a:ext uri="{FF2B5EF4-FFF2-40B4-BE49-F238E27FC236}">
                  <a16:creationId xmlns:a16="http://schemas.microsoft.com/office/drawing/2014/main" id="{4EA29B0F-760D-4E46-AF53-9D1607C09C41}"/>
                </a:ext>
              </a:extLst>
            </p:cNvPr>
            <p:cNvSpPr/>
            <p:nvPr/>
          </p:nvSpPr>
          <p:spPr>
            <a:xfrm>
              <a:off x="8435057" y="3937766"/>
              <a:ext cx="648000" cy="648000"/>
            </a:xfrm>
            <a:prstGeom prst="roundRect">
              <a:avLst/>
            </a:prstGeom>
            <a:solidFill>
              <a:srgbClr val="99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ctr"/>
            <a:lstStyle/>
            <a:p>
              <a:pPr defTabSz="685800">
                <a:lnSpc>
                  <a:spcPts val="1500"/>
                </a:lnSpc>
                <a:defRPr/>
              </a:pPr>
              <a:r>
                <a:rPr kumimoji="1" lang="ja-JP" altLang="en-US" sz="15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？</a:t>
              </a:r>
              <a:endParaRPr kumimoji="1" lang="en-US" altLang="ja-JP" sz="150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  <a:p>
              <a:pPr defTabSz="685800">
                <a:lnSpc>
                  <a:spcPts val="1500"/>
                </a:lnSpc>
                <a:defRPr/>
              </a:pPr>
              <a:r>
                <a:rPr kumimoji="1" lang="ja-JP" altLang="en-US" sz="15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・</a:t>
              </a:r>
            </a:p>
          </p:txBody>
        </p:sp>
        <p:sp>
          <p:nvSpPr>
            <p:cNvPr id="291" name="角丸四角形 3">
              <a:extLst>
                <a:ext uri="{FF2B5EF4-FFF2-40B4-BE49-F238E27FC236}">
                  <a16:creationId xmlns:a16="http://schemas.microsoft.com/office/drawing/2014/main" id="{09FAAFB0-57C7-4F5E-B34C-77CB1BF6E160}"/>
                </a:ext>
              </a:extLst>
            </p:cNvPr>
            <p:cNvSpPr/>
            <p:nvPr/>
          </p:nvSpPr>
          <p:spPr>
            <a:xfrm>
              <a:off x="1219507" y="1800101"/>
              <a:ext cx="648000" cy="612000"/>
            </a:xfrm>
            <a:prstGeom prst="roundRect">
              <a:avLst/>
            </a:prstGeom>
            <a:solidFill>
              <a:srgbClr val="99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27000" rIns="0" bIns="0" rtlCol="0" anchor="t" anchorCtr="0"/>
            <a:lstStyle/>
            <a:p>
              <a:pPr defTabSz="685800">
                <a:lnSpc>
                  <a:spcPts val="1725"/>
                </a:lnSpc>
                <a:defRPr/>
              </a:pPr>
              <a:r>
                <a:rPr kumimoji="1" lang="en-US" altLang="ja-JP" sz="12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 !</a:t>
              </a:r>
            </a:p>
            <a:p>
              <a:pPr defTabSz="685800">
                <a:lnSpc>
                  <a:spcPts val="1725"/>
                </a:lnSpc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1</a:t>
              </a: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292" name="角丸四角形 12">
              <a:extLst>
                <a:ext uri="{FF2B5EF4-FFF2-40B4-BE49-F238E27FC236}">
                  <a16:creationId xmlns:a16="http://schemas.microsoft.com/office/drawing/2014/main" id="{42E91064-5683-41BA-BD68-FF19895BFB63}"/>
                </a:ext>
              </a:extLst>
            </p:cNvPr>
            <p:cNvSpPr/>
            <p:nvPr/>
          </p:nvSpPr>
          <p:spPr>
            <a:xfrm>
              <a:off x="7698544" y="1800101"/>
              <a:ext cx="648000" cy="612000"/>
            </a:xfrm>
            <a:prstGeom prst="roundRect">
              <a:avLst/>
            </a:prstGeom>
            <a:solidFill>
              <a:srgbClr val="99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27000" rIns="0" bIns="0" rtlCol="0" anchor="t" anchorCtr="0"/>
            <a:lstStyle/>
            <a:p>
              <a:pPr defTabSz="685800">
                <a:lnSpc>
                  <a:spcPts val="1725"/>
                </a:lnSpc>
                <a:defRPr/>
              </a:pPr>
              <a:endParaRPr kumimoji="1" lang="en-US" altLang="ja-JP" sz="120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  <a:p>
              <a:pPr defTabSz="685800">
                <a:lnSpc>
                  <a:spcPts val="1725"/>
                </a:lnSpc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0</a:t>
              </a: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293" name="角丸四角形 18">
              <a:extLst>
                <a:ext uri="{FF2B5EF4-FFF2-40B4-BE49-F238E27FC236}">
                  <a16:creationId xmlns:a16="http://schemas.microsoft.com/office/drawing/2014/main" id="{E465E068-17DE-45A4-8776-3CE3D89EA01A}"/>
                </a:ext>
              </a:extLst>
            </p:cNvPr>
            <p:cNvSpPr/>
            <p:nvPr/>
          </p:nvSpPr>
          <p:spPr>
            <a:xfrm>
              <a:off x="1543507" y="2518558"/>
              <a:ext cx="648000" cy="648000"/>
            </a:xfrm>
            <a:prstGeom prst="roundRect">
              <a:avLst/>
            </a:prstGeom>
            <a:solidFill>
              <a:srgbClr val="99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Q</a:t>
              </a: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294" name="角丸四角形 27">
              <a:extLst>
                <a:ext uri="{FF2B5EF4-FFF2-40B4-BE49-F238E27FC236}">
                  <a16:creationId xmlns:a16="http://schemas.microsoft.com/office/drawing/2014/main" id="{EBC1FF45-9BB6-4EEC-A7C5-C3FC3D1A935A}"/>
                </a:ext>
              </a:extLst>
            </p:cNvPr>
            <p:cNvSpPr/>
            <p:nvPr/>
          </p:nvSpPr>
          <p:spPr>
            <a:xfrm>
              <a:off x="8022544" y="2518558"/>
              <a:ext cx="648000" cy="648000"/>
            </a:xfrm>
            <a:prstGeom prst="roundRect">
              <a:avLst/>
            </a:prstGeom>
            <a:solidFill>
              <a:srgbClr val="99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P</a:t>
              </a: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295" name="角丸四角形 33">
              <a:extLst>
                <a:ext uri="{FF2B5EF4-FFF2-40B4-BE49-F238E27FC236}">
                  <a16:creationId xmlns:a16="http://schemas.microsoft.com/office/drawing/2014/main" id="{34F2A10C-9E58-47C6-B432-34B7ECA37616}"/>
                </a:ext>
              </a:extLst>
            </p:cNvPr>
            <p:cNvSpPr/>
            <p:nvPr/>
          </p:nvSpPr>
          <p:spPr>
            <a:xfrm>
              <a:off x="1691926" y="3230123"/>
              <a:ext cx="648000" cy="648000"/>
            </a:xfrm>
            <a:prstGeom prst="roundRect">
              <a:avLst/>
            </a:prstGeom>
            <a:solidFill>
              <a:srgbClr val="99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A</a:t>
              </a: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296" name="角丸四角形 42">
              <a:extLst>
                <a:ext uri="{FF2B5EF4-FFF2-40B4-BE49-F238E27FC236}">
                  <a16:creationId xmlns:a16="http://schemas.microsoft.com/office/drawing/2014/main" id="{7D52EC8E-A34E-462F-B035-68D3FBD4679F}"/>
                </a:ext>
              </a:extLst>
            </p:cNvPr>
            <p:cNvSpPr/>
            <p:nvPr/>
          </p:nvSpPr>
          <p:spPr>
            <a:xfrm>
              <a:off x="8199160" y="3235766"/>
              <a:ext cx="648000" cy="648000"/>
            </a:xfrm>
            <a:prstGeom prst="roundRect">
              <a:avLst/>
            </a:prstGeom>
            <a:solidFill>
              <a:srgbClr val="99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ctr"/>
            <a:lstStyle/>
            <a:p>
              <a:pPr defTabSz="685800">
                <a:lnSpc>
                  <a:spcPts val="1500"/>
                </a:lnSpc>
                <a:defRPr/>
              </a:pPr>
              <a:r>
                <a:rPr kumimoji="1" lang="ja-JP" altLang="en-US" sz="1500" b="1" kern="0">
                  <a:solidFill>
                    <a:prstClr val="black"/>
                  </a:solidFill>
                  <a:latin typeface="UD デジタル 教科書体 NP-B" panose="02020700000000000000" pitchFamily="18" charset="-128"/>
                  <a:ea typeface="UD デジタル 教科書体 NP-B" panose="02020700000000000000" pitchFamily="18" charset="-128"/>
                </a:rPr>
                <a:t>＋</a:t>
              </a:r>
              <a:endParaRPr kumimoji="1" lang="en-US" altLang="ja-JP" sz="1500" b="1" kern="0">
                <a:solidFill>
                  <a:prstClr val="black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endParaRPr>
            </a:p>
            <a:p>
              <a:pPr defTabSz="685800">
                <a:lnSpc>
                  <a:spcPts val="1500"/>
                </a:lnSpc>
                <a:defRPr/>
              </a:pPr>
              <a:r>
                <a:rPr kumimoji="1" lang="ja-JP" altLang="en-US" sz="15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 </a:t>
              </a:r>
              <a:r>
                <a:rPr kumimoji="1" lang="en-US" altLang="ja-JP" sz="15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;</a:t>
              </a:r>
            </a:p>
          </p:txBody>
        </p:sp>
        <p:sp>
          <p:nvSpPr>
            <p:cNvPr id="297" name="角丸四角形 48">
              <a:extLst>
                <a:ext uri="{FF2B5EF4-FFF2-40B4-BE49-F238E27FC236}">
                  <a16:creationId xmlns:a16="http://schemas.microsoft.com/office/drawing/2014/main" id="{CFA14CF5-F3E0-49E0-95A4-450A8E4AFC20}"/>
                </a:ext>
              </a:extLst>
            </p:cNvPr>
            <p:cNvSpPr/>
            <p:nvPr/>
          </p:nvSpPr>
          <p:spPr>
            <a:xfrm>
              <a:off x="1965824" y="3955472"/>
              <a:ext cx="648000" cy="648000"/>
            </a:xfrm>
            <a:prstGeom prst="roundRect">
              <a:avLst/>
            </a:prstGeom>
            <a:solidFill>
              <a:srgbClr val="99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Z</a:t>
              </a: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298" name="角丸四角形 4">
              <a:extLst>
                <a:ext uri="{FF2B5EF4-FFF2-40B4-BE49-F238E27FC236}">
                  <a16:creationId xmlns:a16="http://schemas.microsoft.com/office/drawing/2014/main" id="{C5D070AD-B3BC-4402-943D-3992C9089E0D}"/>
                </a:ext>
              </a:extLst>
            </p:cNvPr>
            <p:cNvSpPr/>
            <p:nvPr/>
          </p:nvSpPr>
          <p:spPr>
            <a:xfrm>
              <a:off x="1929596" y="1782395"/>
              <a:ext cx="648000" cy="612000"/>
            </a:xfrm>
            <a:prstGeom prst="roundRect">
              <a:avLst/>
            </a:prstGeom>
            <a:solidFill>
              <a:srgbClr val="CC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27000" rIns="0" bIns="0" rtlCol="0" anchor="t" anchorCtr="0"/>
            <a:lstStyle/>
            <a:p>
              <a:pPr defTabSz="685800">
                <a:lnSpc>
                  <a:spcPts val="1725"/>
                </a:lnSpc>
                <a:defRPr/>
              </a:pPr>
              <a:r>
                <a:rPr kumimoji="1" lang="en-US" altLang="ja-JP" sz="12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“</a:t>
              </a:r>
            </a:p>
            <a:p>
              <a:pPr defTabSz="685800">
                <a:lnSpc>
                  <a:spcPts val="1725"/>
                </a:lnSpc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2</a:t>
              </a: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299" name="角丸四角形 5">
              <a:extLst>
                <a:ext uri="{FF2B5EF4-FFF2-40B4-BE49-F238E27FC236}">
                  <a16:creationId xmlns:a16="http://schemas.microsoft.com/office/drawing/2014/main" id="{9636006D-CBEE-45A3-A680-4B3D127D9414}"/>
                </a:ext>
              </a:extLst>
            </p:cNvPr>
            <p:cNvSpPr/>
            <p:nvPr/>
          </p:nvSpPr>
          <p:spPr>
            <a:xfrm>
              <a:off x="2649489" y="1782395"/>
              <a:ext cx="648000" cy="612000"/>
            </a:xfrm>
            <a:prstGeom prst="roundRect">
              <a:avLst/>
            </a:prstGeom>
            <a:solidFill>
              <a:srgbClr val="FFD5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27000" rIns="0" bIns="0" rtlCol="0" anchor="t" anchorCtr="0"/>
            <a:lstStyle/>
            <a:p>
              <a:pPr defTabSz="685800">
                <a:lnSpc>
                  <a:spcPts val="1725"/>
                </a:lnSpc>
                <a:defRPr/>
              </a:pPr>
              <a:r>
                <a:rPr kumimoji="1" lang="en-US" altLang="ja-JP" sz="12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#</a:t>
              </a:r>
            </a:p>
            <a:p>
              <a:pPr defTabSz="685800">
                <a:lnSpc>
                  <a:spcPts val="1725"/>
                </a:lnSpc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3</a:t>
              </a:r>
            </a:p>
          </p:txBody>
        </p:sp>
        <p:sp>
          <p:nvSpPr>
            <p:cNvPr id="300" name="角丸四角形 6">
              <a:extLst>
                <a:ext uri="{FF2B5EF4-FFF2-40B4-BE49-F238E27FC236}">
                  <a16:creationId xmlns:a16="http://schemas.microsoft.com/office/drawing/2014/main" id="{5C1E2ACA-EB8D-4DB1-8D7D-B1D35F95AFD7}"/>
                </a:ext>
              </a:extLst>
            </p:cNvPr>
            <p:cNvSpPr/>
            <p:nvPr/>
          </p:nvSpPr>
          <p:spPr>
            <a:xfrm>
              <a:off x="3369382" y="1782395"/>
              <a:ext cx="648000" cy="612000"/>
            </a:xfrm>
            <a:prstGeom prst="roundRect">
              <a:avLst/>
            </a:prstGeom>
            <a:solidFill>
              <a:srgbClr val="FF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27000" rIns="0" bIns="0" rtlCol="0" anchor="t" anchorCtr="0"/>
            <a:lstStyle/>
            <a:p>
              <a:pPr defTabSz="685800">
                <a:lnSpc>
                  <a:spcPts val="1725"/>
                </a:lnSpc>
                <a:defRPr/>
              </a:pPr>
              <a:r>
                <a:rPr kumimoji="1" lang="en-US" altLang="ja-JP" sz="12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$</a:t>
              </a:r>
            </a:p>
            <a:p>
              <a:pPr defTabSz="685800">
                <a:lnSpc>
                  <a:spcPts val="1725"/>
                </a:lnSpc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4</a:t>
              </a:r>
            </a:p>
          </p:txBody>
        </p:sp>
        <p:sp>
          <p:nvSpPr>
            <p:cNvPr id="301" name="角丸四角形 7">
              <a:extLst>
                <a:ext uri="{FF2B5EF4-FFF2-40B4-BE49-F238E27FC236}">
                  <a16:creationId xmlns:a16="http://schemas.microsoft.com/office/drawing/2014/main" id="{7620AFEC-1720-409C-8512-E65EEFFF72BB}"/>
                </a:ext>
              </a:extLst>
            </p:cNvPr>
            <p:cNvSpPr/>
            <p:nvPr/>
          </p:nvSpPr>
          <p:spPr>
            <a:xfrm>
              <a:off x="4089275" y="1782395"/>
              <a:ext cx="648000" cy="612000"/>
            </a:xfrm>
            <a:prstGeom prst="roundRect">
              <a:avLst/>
            </a:prstGeom>
            <a:solidFill>
              <a:srgbClr val="FF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27000" rIns="0" bIns="0" rtlCol="0" anchor="t" anchorCtr="0"/>
            <a:lstStyle/>
            <a:p>
              <a:pPr defTabSz="685800">
                <a:lnSpc>
                  <a:spcPts val="1725"/>
                </a:lnSpc>
                <a:defRPr/>
              </a:pPr>
              <a:r>
                <a:rPr kumimoji="1" lang="en-US" altLang="ja-JP" sz="12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%</a:t>
              </a:r>
            </a:p>
            <a:p>
              <a:pPr defTabSz="685800">
                <a:lnSpc>
                  <a:spcPts val="1725"/>
                </a:lnSpc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5</a:t>
              </a:r>
            </a:p>
          </p:txBody>
        </p:sp>
        <p:sp>
          <p:nvSpPr>
            <p:cNvPr id="302" name="角丸四角形 8">
              <a:extLst>
                <a:ext uri="{FF2B5EF4-FFF2-40B4-BE49-F238E27FC236}">
                  <a16:creationId xmlns:a16="http://schemas.microsoft.com/office/drawing/2014/main" id="{A775CC6F-963F-45EF-BFB0-D6663D1936F4}"/>
                </a:ext>
              </a:extLst>
            </p:cNvPr>
            <p:cNvSpPr/>
            <p:nvPr/>
          </p:nvSpPr>
          <p:spPr>
            <a:xfrm>
              <a:off x="4809168" y="1782395"/>
              <a:ext cx="648000" cy="612000"/>
            </a:xfrm>
            <a:prstGeom prst="roundRect">
              <a:avLst/>
            </a:prstGeom>
            <a:solidFill>
              <a:srgbClr val="FF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27000" rIns="0" bIns="0" rtlCol="0" anchor="t" anchorCtr="0"/>
            <a:lstStyle/>
            <a:p>
              <a:pPr defTabSz="685800">
                <a:lnSpc>
                  <a:spcPts val="1725"/>
                </a:lnSpc>
                <a:defRPr/>
              </a:pPr>
              <a:r>
                <a:rPr kumimoji="1" lang="en-US" altLang="ja-JP" sz="12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&amp;</a:t>
              </a:r>
            </a:p>
            <a:p>
              <a:pPr defTabSz="685800">
                <a:lnSpc>
                  <a:spcPts val="1725"/>
                </a:lnSpc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6</a:t>
              </a: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03" name="角丸四角形 9">
              <a:extLst>
                <a:ext uri="{FF2B5EF4-FFF2-40B4-BE49-F238E27FC236}">
                  <a16:creationId xmlns:a16="http://schemas.microsoft.com/office/drawing/2014/main" id="{89A59A3E-580A-4192-9BE0-3F9B784ADC16}"/>
                </a:ext>
              </a:extLst>
            </p:cNvPr>
            <p:cNvSpPr/>
            <p:nvPr/>
          </p:nvSpPr>
          <p:spPr>
            <a:xfrm>
              <a:off x="5529061" y="1782395"/>
              <a:ext cx="648000" cy="612000"/>
            </a:xfrm>
            <a:prstGeom prst="roundRect">
              <a:avLst/>
            </a:prstGeom>
            <a:solidFill>
              <a:srgbClr val="FF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27000" rIns="0" bIns="0" rtlCol="0" anchor="t" anchorCtr="0"/>
            <a:lstStyle/>
            <a:p>
              <a:pPr defTabSz="685800">
                <a:lnSpc>
                  <a:spcPts val="1725"/>
                </a:lnSpc>
                <a:defRPr/>
              </a:pPr>
              <a:r>
                <a:rPr kumimoji="1" lang="en-US" altLang="ja-JP" sz="12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‘</a:t>
              </a:r>
            </a:p>
            <a:p>
              <a:pPr defTabSz="685800">
                <a:lnSpc>
                  <a:spcPts val="1725"/>
                </a:lnSpc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7</a:t>
              </a: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04" name="角丸四角形 10">
              <a:extLst>
                <a:ext uri="{FF2B5EF4-FFF2-40B4-BE49-F238E27FC236}">
                  <a16:creationId xmlns:a16="http://schemas.microsoft.com/office/drawing/2014/main" id="{1530ED30-2529-4753-A340-0A1C758A7F59}"/>
                </a:ext>
              </a:extLst>
            </p:cNvPr>
            <p:cNvSpPr/>
            <p:nvPr/>
          </p:nvSpPr>
          <p:spPr>
            <a:xfrm>
              <a:off x="6248954" y="1782395"/>
              <a:ext cx="648000" cy="612000"/>
            </a:xfrm>
            <a:prstGeom prst="roundRect">
              <a:avLst/>
            </a:prstGeom>
            <a:solidFill>
              <a:srgbClr val="FFD5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27000" rIns="0" bIns="0" rtlCol="0" anchor="t" anchorCtr="0"/>
            <a:lstStyle/>
            <a:p>
              <a:pPr defTabSz="685800">
                <a:lnSpc>
                  <a:spcPts val="1725"/>
                </a:lnSpc>
                <a:defRPr/>
              </a:pPr>
              <a:r>
                <a:rPr kumimoji="1" lang="en-US" altLang="ja-JP" sz="12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(</a:t>
              </a:r>
            </a:p>
            <a:p>
              <a:pPr defTabSz="685800">
                <a:lnSpc>
                  <a:spcPts val="1725"/>
                </a:lnSpc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8</a:t>
              </a: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05" name="角丸四角形 11">
              <a:extLst>
                <a:ext uri="{FF2B5EF4-FFF2-40B4-BE49-F238E27FC236}">
                  <a16:creationId xmlns:a16="http://schemas.microsoft.com/office/drawing/2014/main" id="{586DFA0C-9CC7-4379-B679-4ED1850004F4}"/>
                </a:ext>
              </a:extLst>
            </p:cNvPr>
            <p:cNvSpPr/>
            <p:nvPr/>
          </p:nvSpPr>
          <p:spPr>
            <a:xfrm>
              <a:off x="6968847" y="1782395"/>
              <a:ext cx="648000" cy="612000"/>
            </a:xfrm>
            <a:prstGeom prst="roundRect">
              <a:avLst/>
            </a:prstGeom>
            <a:solidFill>
              <a:srgbClr val="CC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27000" rIns="0" bIns="0" rtlCol="0" anchor="t" anchorCtr="0"/>
            <a:lstStyle/>
            <a:p>
              <a:pPr defTabSz="685800">
                <a:lnSpc>
                  <a:spcPts val="1725"/>
                </a:lnSpc>
                <a:defRPr/>
              </a:pPr>
              <a:r>
                <a:rPr kumimoji="1" lang="en-US" altLang="ja-JP" sz="12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)</a:t>
              </a:r>
            </a:p>
            <a:p>
              <a:pPr defTabSz="685800">
                <a:lnSpc>
                  <a:spcPts val="1725"/>
                </a:lnSpc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9</a:t>
              </a: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06" name="角丸四角形 13">
              <a:extLst>
                <a:ext uri="{FF2B5EF4-FFF2-40B4-BE49-F238E27FC236}">
                  <a16:creationId xmlns:a16="http://schemas.microsoft.com/office/drawing/2014/main" id="{D01D74FB-F8FF-447C-92DB-8D886FB2C505}"/>
                </a:ext>
              </a:extLst>
            </p:cNvPr>
            <p:cNvSpPr/>
            <p:nvPr/>
          </p:nvSpPr>
          <p:spPr>
            <a:xfrm>
              <a:off x="8408633" y="1782395"/>
              <a:ext cx="648000" cy="612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27000" tIns="27000" rIns="0" bIns="0" rtlCol="0" anchor="ctr"/>
            <a:lstStyle/>
            <a:p>
              <a:pPr defTabSz="685800">
                <a:lnSpc>
                  <a:spcPts val="1500"/>
                </a:lnSpc>
                <a:defRPr/>
              </a:pPr>
              <a:r>
                <a:rPr kumimoji="1" lang="ja-JP" altLang="en-US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＝</a:t>
              </a:r>
              <a:endParaRPr kumimoji="1" lang="en-US" altLang="ja-JP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  <a:p>
              <a:pPr defTabSz="685800">
                <a:lnSpc>
                  <a:spcPts val="1500"/>
                </a:lnSpc>
                <a:defRPr/>
              </a:pPr>
              <a:r>
                <a:rPr kumimoji="1" lang="ja-JP" altLang="en-US" b="1" kern="0" err="1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ー</a:t>
              </a: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07" name="角丸四角形 15">
              <a:extLst>
                <a:ext uri="{FF2B5EF4-FFF2-40B4-BE49-F238E27FC236}">
                  <a16:creationId xmlns:a16="http://schemas.microsoft.com/office/drawing/2014/main" id="{745D0FB4-0A55-4C8F-A0B6-B6370614C968}"/>
                </a:ext>
              </a:extLst>
            </p:cNvPr>
            <p:cNvSpPr/>
            <p:nvPr/>
          </p:nvSpPr>
          <p:spPr>
            <a:xfrm>
              <a:off x="9129960" y="1782395"/>
              <a:ext cx="648000" cy="612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ctr"/>
            <a:lstStyle/>
            <a:p>
              <a:pPr defTabSz="685800">
                <a:lnSpc>
                  <a:spcPts val="1500"/>
                </a:lnSpc>
                <a:defRPr/>
              </a:pPr>
              <a:r>
                <a:rPr kumimoji="1" lang="ja-JP" altLang="en-US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～＾</a:t>
              </a:r>
            </a:p>
          </p:txBody>
        </p:sp>
        <p:sp>
          <p:nvSpPr>
            <p:cNvPr id="308" name="角丸四角形 16">
              <a:extLst>
                <a:ext uri="{FF2B5EF4-FFF2-40B4-BE49-F238E27FC236}">
                  <a16:creationId xmlns:a16="http://schemas.microsoft.com/office/drawing/2014/main" id="{44224CEC-0FA0-4E98-8CB0-DEAFAD0470A6}"/>
                </a:ext>
              </a:extLst>
            </p:cNvPr>
            <p:cNvSpPr/>
            <p:nvPr/>
          </p:nvSpPr>
          <p:spPr>
            <a:xfrm>
              <a:off x="9849853" y="1782395"/>
              <a:ext cx="648000" cy="612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ctr"/>
            <a:lstStyle/>
            <a:p>
              <a:pPr defTabSz="685800">
                <a:lnSpc>
                  <a:spcPts val="1500"/>
                </a:lnSpc>
                <a:defRPr/>
              </a:pPr>
              <a:r>
                <a:rPr kumimoji="1" lang="ja-JP" altLang="en-US" sz="15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｜</a:t>
              </a:r>
              <a:endParaRPr kumimoji="1" lang="en-US" altLang="ja-JP" sz="150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  <a:p>
              <a:pPr defTabSz="685800">
                <a:lnSpc>
                  <a:spcPts val="1500"/>
                </a:lnSpc>
                <a:defRPr/>
              </a:pPr>
              <a:r>
                <a:rPr kumimoji="1" lang="ja-JP" altLang="en-US" sz="15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￥</a:t>
              </a:r>
            </a:p>
          </p:txBody>
        </p:sp>
        <p:sp>
          <p:nvSpPr>
            <p:cNvPr id="309" name="角丸四角形 17">
              <a:extLst>
                <a:ext uri="{FF2B5EF4-FFF2-40B4-BE49-F238E27FC236}">
                  <a16:creationId xmlns:a16="http://schemas.microsoft.com/office/drawing/2014/main" id="{0B5F6D88-EF6B-41D5-AE19-493193D42A94}"/>
                </a:ext>
              </a:extLst>
            </p:cNvPr>
            <p:cNvSpPr/>
            <p:nvPr/>
          </p:nvSpPr>
          <p:spPr>
            <a:xfrm>
              <a:off x="10597461" y="1782395"/>
              <a:ext cx="648000" cy="612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en-US" altLang="ja-JP" sz="1050" b="1" kern="0" spc="-113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Back</a:t>
              </a:r>
            </a:p>
            <a:p>
              <a:pPr algn="ctr" defTabSz="685800">
                <a:defRPr/>
              </a:pPr>
              <a:r>
                <a:rPr kumimoji="1" lang="en-US" altLang="ja-JP" sz="1050" b="1" kern="0" spc="-113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Space</a:t>
              </a:r>
              <a:endParaRPr kumimoji="1" lang="ja-JP" altLang="en-US" sz="1050" b="1" kern="0" spc="-113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10" name="角丸四角形 19">
              <a:extLst>
                <a:ext uri="{FF2B5EF4-FFF2-40B4-BE49-F238E27FC236}">
                  <a16:creationId xmlns:a16="http://schemas.microsoft.com/office/drawing/2014/main" id="{577310FA-94C8-4AD7-ACFA-269C77A1EC51}"/>
                </a:ext>
              </a:extLst>
            </p:cNvPr>
            <p:cNvSpPr/>
            <p:nvPr/>
          </p:nvSpPr>
          <p:spPr>
            <a:xfrm>
              <a:off x="2253596" y="2500852"/>
              <a:ext cx="648000" cy="648000"/>
            </a:xfrm>
            <a:prstGeom prst="roundRect">
              <a:avLst/>
            </a:prstGeom>
            <a:solidFill>
              <a:srgbClr val="CC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W</a:t>
              </a: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11" name="角丸四角形 20">
              <a:extLst>
                <a:ext uri="{FF2B5EF4-FFF2-40B4-BE49-F238E27FC236}">
                  <a16:creationId xmlns:a16="http://schemas.microsoft.com/office/drawing/2014/main" id="{2B41A91D-3684-4CAF-8F1E-859321A90F61}"/>
                </a:ext>
              </a:extLst>
            </p:cNvPr>
            <p:cNvSpPr/>
            <p:nvPr/>
          </p:nvSpPr>
          <p:spPr>
            <a:xfrm>
              <a:off x="2973489" y="2500852"/>
              <a:ext cx="648000" cy="648000"/>
            </a:xfrm>
            <a:prstGeom prst="roundRect">
              <a:avLst/>
            </a:prstGeom>
            <a:solidFill>
              <a:srgbClr val="FFD5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E</a:t>
              </a:r>
            </a:p>
          </p:txBody>
        </p:sp>
        <p:sp>
          <p:nvSpPr>
            <p:cNvPr id="312" name="角丸四角形 21">
              <a:extLst>
                <a:ext uri="{FF2B5EF4-FFF2-40B4-BE49-F238E27FC236}">
                  <a16:creationId xmlns:a16="http://schemas.microsoft.com/office/drawing/2014/main" id="{E23D74CA-B40B-47A9-97B0-A4CEF98952A4}"/>
                </a:ext>
              </a:extLst>
            </p:cNvPr>
            <p:cNvSpPr/>
            <p:nvPr/>
          </p:nvSpPr>
          <p:spPr>
            <a:xfrm>
              <a:off x="3693382" y="2500852"/>
              <a:ext cx="648000" cy="648000"/>
            </a:xfrm>
            <a:prstGeom prst="roundRect">
              <a:avLst/>
            </a:prstGeom>
            <a:solidFill>
              <a:srgbClr val="FF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R</a:t>
              </a:r>
            </a:p>
          </p:txBody>
        </p:sp>
        <p:sp>
          <p:nvSpPr>
            <p:cNvPr id="313" name="角丸四角形 22">
              <a:extLst>
                <a:ext uri="{FF2B5EF4-FFF2-40B4-BE49-F238E27FC236}">
                  <a16:creationId xmlns:a16="http://schemas.microsoft.com/office/drawing/2014/main" id="{07D19EB2-4646-4205-9300-2C9B9FE074D9}"/>
                </a:ext>
              </a:extLst>
            </p:cNvPr>
            <p:cNvSpPr/>
            <p:nvPr/>
          </p:nvSpPr>
          <p:spPr>
            <a:xfrm>
              <a:off x="4413275" y="2500852"/>
              <a:ext cx="648000" cy="648000"/>
            </a:xfrm>
            <a:prstGeom prst="roundRect">
              <a:avLst/>
            </a:prstGeom>
            <a:solidFill>
              <a:srgbClr val="FF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T</a:t>
              </a:r>
            </a:p>
          </p:txBody>
        </p:sp>
        <p:sp>
          <p:nvSpPr>
            <p:cNvPr id="314" name="角丸四角形 23">
              <a:extLst>
                <a:ext uri="{FF2B5EF4-FFF2-40B4-BE49-F238E27FC236}">
                  <a16:creationId xmlns:a16="http://schemas.microsoft.com/office/drawing/2014/main" id="{276DE23C-0F15-4BF9-A524-B39BE4F01847}"/>
                </a:ext>
              </a:extLst>
            </p:cNvPr>
            <p:cNvSpPr/>
            <p:nvPr/>
          </p:nvSpPr>
          <p:spPr>
            <a:xfrm>
              <a:off x="5133168" y="2500852"/>
              <a:ext cx="648000" cy="648000"/>
            </a:xfrm>
            <a:prstGeom prst="roundRect">
              <a:avLst/>
            </a:prstGeom>
            <a:solidFill>
              <a:srgbClr val="FF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Y</a:t>
              </a: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15" name="角丸四角形 24">
              <a:extLst>
                <a:ext uri="{FF2B5EF4-FFF2-40B4-BE49-F238E27FC236}">
                  <a16:creationId xmlns:a16="http://schemas.microsoft.com/office/drawing/2014/main" id="{FFE07252-7884-44AA-AB29-7C2FC12C8D4E}"/>
                </a:ext>
              </a:extLst>
            </p:cNvPr>
            <p:cNvSpPr/>
            <p:nvPr/>
          </p:nvSpPr>
          <p:spPr>
            <a:xfrm>
              <a:off x="5853061" y="2500852"/>
              <a:ext cx="648000" cy="648000"/>
            </a:xfrm>
            <a:prstGeom prst="roundRect">
              <a:avLst/>
            </a:prstGeom>
            <a:solidFill>
              <a:srgbClr val="FF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U</a:t>
              </a: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16" name="角丸四角形 25">
              <a:extLst>
                <a:ext uri="{FF2B5EF4-FFF2-40B4-BE49-F238E27FC236}">
                  <a16:creationId xmlns:a16="http://schemas.microsoft.com/office/drawing/2014/main" id="{EFAE2347-CCB4-421D-B666-A860E94CE196}"/>
                </a:ext>
              </a:extLst>
            </p:cNvPr>
            <p:cNvSpPr/>
            <p:nvPr/>
          </p:nvSpPr>
          <p:spPr>
            <a:xfrm>
              <a:off x="6572954" y="2500852"/>
              <a:ext cx="648000" cy="648000"/>
            </a:xfrm>
            <a:prstGeom prst="roundRect">
              <a:avLst/>
            </a:prstGeom>
            <a:solidFill>
              <a:srgbClr val="FFD5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I</a:t>
              </a: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17" name="角丸四角形 26">
              <a:extLst>
                <a:ext uri="{FF2B5EF4-FFF2-40B4-BE49-F238E27FC236}">
                  <a16:creationId xmlns:a16="http://schemas.microsoft.com/office/drawing/2014/main" id="{761A16F7-E944-46D4-9092-C25791414A07}"/>
                </a:ext>
              </a:extLst>
            </p:cNvPr>
            <p:cNvSpPr/>
            <p:nvPr/>
          </p:nvSpPr>
          <p:spPr>
            <a:xfrm>
              <a:off x="7292847" y="2500852"/>
              <a:ext cx="648000" cy="648000"/>
            </a:xfrm>
            <a:prstGeom prst="roundRect">
              <a:avLst/>
            </a:prstGeom>
            <a:solidFill>
              <a:srgbClr val="CC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O</a:t>
              </a: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18" name="角丸四角形 28">
              <a:extLst>
                <a:ext uri="{FF2B5EF4-FFF2-40B4-BE49-F238E27FC236}">
                  <a16:creationId xmlns:a16="http://schemas.microsoft.com/office/drawing/2014/main" id="{98FE6477-367E-45B8-B4D9-88FBCE9104E6}"/>
                </a:ext>
              </a:extLst>
            </p:cNvPr>
            <p:cNvSpPr/>
            <p:nvPr/>
          </p:nvSpPr>
          <p:spPr>
            <a:xfrm>
              <a:off x="8732633" y="2500852"/>
              <a:ext cx="648000" cy="648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27000" tIns="0" rIns="0" bIns="0" rtlCol="0" anchor="ctr"/>
            <a:lstStyle/>
            <a:p>
              <a:pPr defTabSz="685800">
                <a:defRPr/>
              </a:pPr>
              <a:r>
                <a:rPr kumimoji="1" lang="ja-JP" altLang="en-US" sz="1350" b="1" kern="0">
                  <a:solidFill>
                    <a:prstClr val="black"/>
                  </a:solidFill>
                  <a:latin typeface="Arial Black" panose="020B0A04020102020204" pitchFamily="34" charset="0"/>
                  <a:ea typeface="UD デジタル 教科書体 NK-B" panose="02020700000000000000" pitchFamily="18" charset="-128"/>
                </a:rPr>
                <a:t>　</a:t>
              </a:r>
              <a:endParaRPr kumimoji="1" lang="en-US" altLang="ja-JP" sz="1200" b="1" kern="0">
                <a:solidFill>
                  <a:prstClr val="black"/>
                </a:solidFill>
                <a:latin typeface="Arial Black" panose="020B0A04020102020204" pitchFamily="34" charset="0"/>
                <a:ea typeface="UD デジタル 教科書体 NK-B" panose="02020700000000000000" pitchFamily="18" charset="-128"/>
              </a:endParaRPr>
            </a:p>
            <a:p>
              <a:pPr defTabSz="685800">
                <a:defRPr/>
              </a:pPr>
              <a:r>
                <a:rPr kumimoji="1" lang="ja-JP" altLang="en-US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＠</a:t>
              </a:r>
              <a:endParaRPr kumimoji="1" lang="en-US" altLang="ja-JP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19" name="角丸四角形 29">
              <a:extLst>
                <a:ext uri="{FF2B5EF4-FFF2-40B4-BE49-F238E27FC236}">
                  <a16:creationId xmlns:a16="http://schemas.microsoft.com/office/drawing/2014/main" id="{9A0856D5-B6A3-495C-A08F-366CA3F86FE0}"/>
                </a:ext>
              </a:extLst>
            </p:cNvPr>
            <p:cNvSpPr/>
            <p:nvPr/>
          </p:nvSpPr>
          <p:spPr>
            <a:xfrm>
              <a:off x="9452526" y="2500852"/>
              <a:ext cx="648000" cy="648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27000" tIns="54000" rIns="0" bIns="0" rtlCol="0" anchor="ctr"/>
            <a:lstStyle/>
            <a:p>
              <a:pPr algn="ctr" defTabSz="685800">
                <a:defRPr/>
              </a:pPr>
              <a:r>
                <a:rPr kumimoji="1" lang="ja-JP" altLang="en-US" sz="15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｛　「</a:t>
              </a:r>
              <a:endParaRPr kumimoji="1" lang="en-US" altLang="ja-JP" sz="150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  <a:p>
              <a:pPr algn="ctr" defTabSz="685800">
                <a:defRPr/>
              </a:pPr>
              <a:endParaRPr kumimoji="1" lang="ja-JP" altLang="en-US" sz="150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20" name="角丸四角形 31">
              <a:extLst>
                <a:ext uri="{FF2B5EF4-FFF2-40B4-BE49-F238E27FC236}">
                  <a16:creationId xmlns:a16="http://schemas.microsoft.com/office/drawing/2014/main" id="{BBF895D5-ADB5-48C9-B864-2617DA0E5424}"/>
                </a:ext>
              </a:extLst>
            </p:cNvPr>
            <p:cNvSpPr/>
            <p:nvPr/>
          </p:nvSpPr>
          <p:spPr>
            <a:xfrm>
              <a:off x="10173853" y="2500852"/>
              <a:ext cx="1043898" cy="648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21" name="角丸四角形 34">
              <a:extLst>
                <a:ext uri="{FF2B5EF4-FFF2-40B4-BE49-F238E27FC236}">
                  <a16:creationId xmlns:a16="http://schemas.microsoft.com/office/drawing/2014/main" id="{E51EB650-4C06-4EF5-8950-2CD71ABC74FF}"/>
                </a:ext>
              </a:extLst>
            </p:cNvPr>
            <p:cNvSpPr/>
            <p:nvPr/>
          </p:nvSpPr>
          <p:spPr>
            <a:xfrm>
              <a:off x="2405148" y="3213044"/>
              <a:ext cx="648000" cy="648000"/>
            </a:xfrm>
            <a:prstGeom prst="roundRect">
              <a:avLst/>
            </a:prstGeom>
            <a:solidFill>
              <a:srgbClr val="CC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S</a:t>
              </a: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22" name="角丸四角形 35">
              <a:extLst>
                <a:ext uri="{FF2B5EF4-FFF2-40B4-BE49-F238E27FC236}">
                  <a16:creationId xmlns:a16="http://schemas.microsoft.com/office/drawing/2014/main" id="{62A2316C-D1B9-49A2-8426-8C4E31116FD9}"/>
                </a:ext>
              </a:extLst>
            </p:cNvPr>
            <p:cNvSpPr/>
            <p:nvPr/>
          </p:nvSpPr>
          <p:spPr>
            <a:xfrm>
              <a:off x="3128174" y="3213671"/>
              <a:ext cx="648000" cy="648000"/>
            </a:xfrm>
            <a:prstGeom prst="roundRect">
              <a:avLst/>
            </a:prstGeom>
            <a:solidFill>
              <a:srgbClr val="FFD5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D</a:t>
              </a:r>
            </a:p>
          </p:txBody>
        </p:sp>
        <p:sp>
          <p:nvSpPr>
            <p:cNvPr id="323" name="角丸四角形 36">
              <a:extLst>
                <a:ext uri="{FF2B5EF4-FFF2-40B4-BE49-F238E27FC236}">
                  <a16:creationId xmlns:a16="http://schemas.microsoft.com/office/drawing/2014/main" id="{531C9FC4-8168-4EA7-89F9-9DFC1C99C008}"/>
                </a:ext>
              </a:extLst>
            </p:cNvPr>
            <p:cNvSpPr/>
            <p:nvPr/>
          </p:nvSpPr>
          <p:spPr>
            <a:xfrm>
              <a:off x="3851200" y="3214298"/>
              <a:ext cx="648000" cy="648000"/>
            </a:xfrm>
            <a:prstGeom prst="roundRect">
              <a:avLst/>
            </a:prstGeom>
            <a:solidFill>
              <a:srgbClr val="FF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F</a:t>
              </a:r>
            </a:p>
          </p:txBody>
        </p:sp>
        <p:sp>
          <p:nvSpPr>
            <p:cNvPr id="324" name="角丸四角形 37">
              <a:extLst>
                <a:ext uri="{FF2B5EF4-FFF2-40B4-BE49-F238E27FC236}">
                  <a16:creationId xmlns:a16="http://schemas.microsoft.com/office/drawing/2014/main" id="{9F6BD953-668D-458C-9B76-8A6E3E5E7489}"/>
                </a:ext>
              </a:extLst>
            </p:cNvPr>
            <p:cNvSpPr/>
            <p:nvPr/>
          </p:nvSpPr>
          <p:spPr>
            <a:xfrm>
              <a:off x="4574226" y="3214925"/>
              <a:ext cx="648000" cy="648000"/>
            </a:xfrm>
            <a:prstGeom prst="roundRect">
              <a:avLst/>
            </a:prstGeom>
            <a:solidFill>
              <a:srgbClr val="FF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G</a:t>
              </a:r>
            </a:p>
          </p:txBody>
        </p:sp>
        <p:sp>
          <p:nvSpPr>
            <p:cNvPr id="325" name="角丸四角形 38">
              <a:extLst>
                <a:ext uri="{FF2B5EF4-FFF2-40B4-BE49-F238E27FC236}">
                  <a16:creationId xmlns:a16="http://schemas.microsoft.com/office/drawing/2014/main" id="{4C603A27-32E2-4B70-8B63-AFDEE66FCBE9}"/>
                </a:ext>
              </a:extLst>
            </p:cNvPr>
            <p:cNvSpPr/>
            <p:nvPr/>
          </p:nvSpPr>
          <p:spPr>
            <a:xfrm>
              <a:off x="5297252" y="3215552"/>
              <a:ext cx="648000" cy="648000"/>
            </a:xfrm>
            <a:prstGeom prst="roundRect">
              <a:avLst/>
            </a:prstGeom>
            <a:solidFill>
              <a:srgbClr val="FF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H</a:t>
              </a: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26" name="角丸四角形 39">
              <a:extLst>
                <a:ext uri="{FF2B5EF4-FFF2-40B4-BE49-F238E27FC236}">
                  <a16:creationId xmlns:a16="http://schemas.microsoft.com/office/drawing/2014/main" id="{D68BA25D-C7BD-475C-AF29-0029F2645E92}"/>
                </a:ext>
              </a:extLst>
            </p:cNvPr>
            <p:cNvSpPr/>
            <p:nvPr/>
          </p:nvSpPr>
          <p:spPr>
            <a:xfrm>
              <a:off x="6020278" y="3216179"/>
              <a:ext cx="648000" cy="648000"/>
            </a:xfrm>
            <a:prstGeom prst="roundRect">
              <a:avLst/>
            </a:prstGeom>
            <a:solidFill>
              <a:srgbClr val="FF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J</a:t>
              </a:r>
              <a:endParaRPr kumimoji="1" lang="ja-JP" altLang="en-US" b="1" ker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27" name="角丸四角形 40">
              <a:extLst>
                <a:ext uri="{FF2B5EF4-FFF2-40B4-BE49-F238E27FC236}">
                  <a16:creationId xmlns:a16="http://schemas.microsoft.com/office/drawing/2014/main" id="{0D9B2E15-6EDA-4505-AF29-8A3391BACCB2}"/>
                </a:ext>
              </a:extLst>
            </p:cNvPr>
            <p:cNvSpPr/>
            <p:nvPr/>
          </p:nvSpPr>
          <p:spPr>
            <a:xfrm>
              <a:off x="6743304" y="3216806"/>
              <a:ext cx="648000" cy="648000"/>
            </a:xfrm>
            <a:prstGeom prst="roundRect">
              <a:avLst/>
            </a:prstGeom>
            <a:solidFill>
              <a:srgbClr val="FFD5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K</a:t>
              </a: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28" name="角丸四角形 41">
              <a:extLst>
                <a:ext uri="{FF2B5EF4-FFF2-40B4-BE49-F238E27FC236}">
                  <a16:creationId xmlns:a16="http://schemas.microsoft.com/office/drawing/2014/main" id="{BB0A158A-F1EE-4231-B28E-4FCB440F4739}"/>
                </a:ext>
              </a:extLst>
            </p:cNvPr>
            <p:cNvSpPr/>
            <p:nvPr/>
          </p:nvSpPr>
          <p:spPr>
            <a:xfrm>
              <a:off x="7466330" y="3217433"/>
              <a:ext cx="648000" cy="648000"/>
            </a:xfrm>
            <a:prstGeom prst="roundRect">
              <a:avLst/>
            </a:prstGeom>
            <a:solidFill>
              <a:srgbClr val="CC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L</a:t>
              </a: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29" name="角丸四角形 43">
              <a:extLst>
                <a:ext uri="{FF2B5EF4-FFF2-40B4-BE49-F238E27FC236}">
                  <a16:creationId xmlns:a16="http://schemas.microsoft.com/office/drawing/2014/main" id="{0AC63F4A-EBE2-4A19-9DEC-C5F476B3BA2D}"/>
                </a:ext>
              </a:extLst>
            </p:cNvPr>
            <p:cNvSpPr/>
            <p:nvPr/>
          </p:nvSpPr>
          <p:spPr>
            <a:xfrm>
              <a:off x="8912382" y="3218687"/>
              <a:ext cx="648000" cy="648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ctr"/>
            <a:lstStyle/>
            <a:p>
              <a:pPr defTabSz="685800">
                <a:lnSpc>
                  <a:spcPts val="1500"/>
                </a:lnSpc>
                <a:defRPr/>
              </a:pPr>
              <a:r>
                <a:rPr kumimoji="1" lang="ja-JP" altLang="en-US" sz="1500" b="1" kern="0">
                  <a:solidFill>
                    <a:prstClr val="black"/>
                  </a:solidFill>
                  <a:latin typeface="UD デジタル 教科書体 NP-B" panose="02020700000000000000" pitchFamily="18" charset="-128"/>
                  <a:ea typeface="UD デジタル 教科書体 NP-B" panose="02020700000000000000" pitchFamily="18" charset="-128"/>
                </a:rPr>
                <a:t>＊</a:t>
              </a:r>
              <a:endParaRPr kumimoji="1" lang="en-US" altLang="ja-JP" sz="1500" b="1" kern="0">
                <a:solidFill>
                  <a:prstClr val="black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endParaRPr>
            </a:p>
            <a:p>
              <a:pPr defTabSz="685800">
                <a:lnSpc>
                  <a:spcPts val="1500"/>
                </a:lnSpc>
                <a:defRPr/>
              </a:pPr>
              <a:r>
                <a:rPr kumimoji="1" lang="ja-JP" altLang="en-US" sz="15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 ：</a:t>
              </a:r>
            </a:p>
          </p:txBody>
        </p:sp>
        <p:sp>
          <p:nvSpPr>
            <p:cNvPr id="330" name="角丸四角形 44">
              <a:extLst>
                <a:ext uri="{FF2B5EF4-FFF2-40B4-BE49-F238E27FC236}">
                  <a16:creationId xmlns:a16="http://schemas.microsoft.com/office/drawing/2014/main" id="{6FA79BB2-5BC3-4634-B4CD-A9E34010B940}"/>
                </a:ext>
              </a:extLst>
            </p:cNvPr>
            <p:cNvSpPr/>
            <p:nvPr/>
          </p:nvSpPr>
          <p:spPr>
            <a:xfrm>
              <a:off x="9635406" y="3219309"/>
              <a:ext cx="648000" cy="648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lnSpc>
                  <a:spcPts val="1500"/>
                </a:lnSpc>
                <a:defRPr/>
              </a:pPr>
              <a:r>
                <a:rPr kumimoji="1" lang="ja-JP" altLang="en-US" sz="15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｝　」</a:t>
              </a:r>
            </a:p>
          </p:txBody>
        </p:sp>
        <p:sp>
          <p:nvSpPr>
            <p:cNvPr id="331" name="角丸四角形 45">
              <a:extLst>
                <a:ext uri="{FF2B5EF4-FFF2-40B4-BE49-F238E27FC236}">
                  <a16:creationId xmlns:a16="http://schemas.microsoft.com/office/drawing/2014/main" id="{1CCF7C3F-047F-4C63-9E1C-541E5D5AFF6E}"/>
                </a:ext>
              </a:extLst>
            </p:cNvPr>
            <p:cNvSpPr/>
            <p:nvPr/>
          </p:nvSpPr>
          <p:spPr>
            <a:xfrm>
              <a:off x="10406748" y="2500852"/>
              <a:ext cx="824858" cy="1366457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endParaRPr kumimoji="1" lang="ja-JP" altLang="en-US" sz="1500" b="1" kern="0" spc="-113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32" name="角丸四角形 49">
              <a:extLst>
                <a:ext uri="{FF2B5EF4-FFF2-40B4-BE49-F238E27FC236}">
                  <a16:creationId xmlns:a16="http://schemas.microsoft.com/office/drawing/2014/main" id="{E2C5AB97-971C-4D46-93EE-9E5B09A46864}"/>
                </a:ext>
              </a:extLst>
            </p:cNvPr>
            <p:cNvSpPr/>
            <p:nvPr/>
          </p:nvSpPr>
          <p:spPr>
            <a:xfrm>
              <a:off x="2675913" y="3937766"/>
              <a:ext cx="648000" cy="648000"/>
            </a:xfrm>
            <a:prstGeom prst="roundRect">
              <a:avLst/>
            </a:prstGeom>
            <a:solidFill>
              <a:srgbClr val="CC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X</a:t>
              </a: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33" name="角丸四角形 50">
              <a:extLst>
                <a:ext uri="{FF2B5EF4-FFF2-40B4-BE49-F238E27FC236}">
                  <a16:creationId xmlns:a16="http://schemas.microsoft.com/office/drawing/2014/main" id="{64CECCA2-FAC7-4EF9-B72E-B878FD997B9A}"/>
                </a:ext>
              </a:extLst>
            </p:cNvPr>
            <p:cNvSpPr/>
            <p:nvPr/>
          </p:nvSpPr>
          <p:spPr>
            <a:xfrm>
              <a:off x="3395806" y="3937766"/>
              <a:ext cx="648000" cy="648000"/>
            </a:xfrm>
            <a:prstGeom prst="roundRect">
              <a:avLst/>
            </a:prstGeom>
            <a:solidFill>
              <a:srgbClr val="FFD5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C</a:t>
              </a:r>
            </a:p>
          </p:txBody>
        </p:sp>
        <p:sp>
          <p:nvSpPr>
            <p:cNvPr id="334" name="角丸四角形 51">
              <a:extLst>
                <a:ext uri="{FF2B5EF4-FFF2-40B4-BE49-F238E27FC236}">
                  <a16:creationId xmlns:a16="http://schemas.microsoft.com/office/drawing/2014/main" id="{02EBB9FE-065D-4E6F-8C83-8499BE4CC0D1}"/>
                </a:ext>
              </a:extLst>
            </p:cNvPr>
            <p:cNvSpPr/>
            <p:nvPr/>
          </p:nvSpPr>
          <p:spPr>
            <a:xfrm>
              <a:off x="4115699" y="3937766"/>
              <a:ext cx="648000" cy="648000"/>
            </a:xfrm>
            <a:prstGeom prst="roundRect">
              <a:avLst/>
            </a:prstGeom>
            <a:solidFill>
              <a:srgbClr val="FF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V</a:t>
              </a:r>
            </a:p>
          </p:txBody>
        </p:sp>
        <p:sp>
          <p:nvSpPr>
            <p:cNvPr id="335" name="角丸四角形 52">
              <a:extLst>
                <a:ext uri="{FF2B5EF4-FFF2-40B4-BE49-F238E27FC236}">
                  <a16:creationId xmlns:a16="http://schemas.microsoft.com/office/drawing/2014/main" id="{205CAE65-4AC5-43FE-ACB0-7995622641C3}"/>
                </a:ext>
              </a:extLst>
            </p:cNvPr>
            <p:cNvSpPr/>
            <p:nvPr/>
          </p:nvSpPr>
          <p:spPr>
            <a:xfrm>
              <a:off x="4835592" y="3937766"/>
              <a:ext cx="648000" cy="648000"/>
            </a:xfrm>
            <a:prstGeom prst="roundRect">
              <a:avLst/>
            </a:prstGeom>
            <a:solidFill>
              <a:srgbClr val="FF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B</a:t>
              </a:r>
            </a:p>
          </p:txBody>
        </p:sp>
        <p:sp>
          <p:nvSpPr>
            <p:cNvPr id="336" name="角丸四角形 53">
              <a:extLst>
                <a:ext uri="{FF2B5EF4-FFF2-40B4-BE49-F238E27FC236}">
                  <a16:creationId xmlns:a16="http://schemas.microsoft.com/office/drawing/2014/main" id="{822C7B4A-DB2C-451F-8F91-3F463EE6E620}"/>
                </a:ext>
              </a:extLst>
            </p:cNvPr>
            <p:cNvSpPr/>
            <p:nvPr/>
          </p:nvSpPr>
          <p:spPr>
            <a:xfrm>
              <a:off x="5555485" y="3937766"/>
              <a:ext cx="648000" cy="648000"/>
            </a:xfrm>
            <a:prstGeom prst="roundRect">
              <a:avLst/>
            </a:prstGeom>
            <a:solidFill>
              <a:srgbClr val="FF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N</a:t>
              </a: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37" name="角丸四角形 54">
              <a:extLst>
                <a:ext uri="{FF2B5EF4-FFF2-40B4-BE49-F238E27FC236}">
                  <a16:creationId xmlns:a16="http://schemas.microsoft.com/office/drawing/2014/main" id="{E83762B4-BF6F-4419-9363-B76059F03439}"/>
                </a:ext>
              </a:extLst>
            </p:cNvPr>
            <p:cNvSpPr/>
            <p:nvPr/>
          </p:nvSpPr>
          <p:spPr>
            <a:xfrm>
              <a:off x="6275378" y="3937766"/>
              <a:ext cx="648000" cy="648000"/>
            </a:xfrm>
            <a:prstGeom prst="roundRect">
              <a:avLst/>
            </a:prstGeom>
            <a:solidFill>
              <a:srgbClr val="FF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M</a:t>
              </a: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38" name="角丸四角形 55">
              <a:extLst>
                <a:ext uri="{FF2B5EF4-FFF2-40B4-BE49-F238E27FC236}">
                  <a16:creationId xmlns:a16="http://schemas.microsoft.com/office/drawing/2014/main" id="{0A3D539E-CAFA-412D-8FA1-5BE8140D75ED}"/>
                </a:ext>
              </a:extLst>
            </p:cNvPr>
            <p:cNvSpPr/>
            <p:nvPr/>
          </p:nvSpPr>
          <p:spPr>
            <a:xfrm>
              <a:off x="6995271" y="3937766"/>
              <a:ext cx="648000" cy="648000"/>
            </a:xfrm>
            <a:prstGeom prst="roundRect">
              <a:avLst/>
            </a:prstGeom>
            <a:solidFill>
              <a:srgbClr val="FFD5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ctr"/>
            <a:lstStyle/>
            <a:p>
              <a:pPr defTabSz="685800">
                <a:lnSpc>
                  <a:spcPts val="1500"/>
                </a:lnSpc>
                <a:defRPr/>
              </a:pPr>
              <a:r>
                <a:rPr kumimoji="1" lang="en-US" altLang="ja-JP" sz="15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&lt;</a:t>
              </a:r>
            </a:p>
            <a:p>
              <a:pPr defTabSz="685800">
                <a:lnSpc>
                  <a:spcPts val="1500"/>
                </a:lnSpc>
                <a:defRPr/>
              </a:pPr>
              <a:r>
                <a:rPr kumimoji="1" lang="ja-JP" altLang="en-US" sz="1500" b="1" kern="0" err="1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、</a:t>
              </a:r>
              <a:endParaRPr kumimoji="1" lang="ja-JP" altLang="en-US" sz="150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39" name="角丸四角形 56">
              <a:extLst>
                <a:ext uri="{FF2B5EF4-FFF2-40B4-BE49-F238E27FC236}">
                  <a16:creationId xmlns:a16="http://schemas.microsoft.com/office/drawing/2014/main" id="{48461CA5-B09B-44AC-8BE4-F80975C68377}"/>
                </a:ext>
              </a:extLst>
            </p:cNvPr>
            <p:cNvSpPr/>
            <p:nvPr/>
          </p:nvSpPr>
          <p:spPr>
            <a:xfrm>
              <a:off x="7715164" y="3937766"/>
              <a:ext cx="648000" cy="648000"/>
            </a:xfrm>
            <a:prstGeom prst="roundRect">
              <a:avLst/>
            </a:prstGeom>
            <a:solidFill>
              <a:srgbClr val="CC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ctr"/>
            <a:lstStyle/>
            <a:p>
              <a:pPr defTabSz="685800">
                <a:lnSpc>
                  <a:spcPts val="1500"/>
                </a:lnSpc>
                <a:defRPr/>
              </a:pPr>
              <a:r>
                <a:rPr kumimoji="1" lang="en-US" altLang="ja-JP" sz="15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&gt;</a:t>
              </a:r>
            </a:p>
            <a:p>
              <a:pPr defTabSz="685800">
                <a:lnSpc>
                  <a:spcPts val="1500"/>
                </a:lnSpc>
                <a:defRPr/>
              </a:pPr>
              <a:r>
                <a:rPr kumimoji="1" lang="ja-JP" altLang="en-US" sz="1500" b="1" kern="0" err="1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。</a:t>
              </a:r>
              <a:endParaRPr kumimoji="1" lang="ja-JP" altLang="en-US" sz="150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40" name="角丸四角形 58">
              <a:extLst>
                <a:ext uri="{FF2B5EF4-FFF2-40B4-BE49-F238E27FC236}">
                  <a16:creationId xmlns:a16="http://schemas.microsoft.com/office/drawing/2014/main" id="{8BC0B234-A7A6-4E6B-8147-636B3AD1C449}"/>
                </a:ext>
              </a:extLst>
            </p:cNvPr>
            <p:cNvSpPr/>
            <p:nvPr/>
          </p:nvSpPr>
          <p:spPr>
            <a:xfrm>
              <a:off x="9154951" y="3937766"/>
              <a:ext cx="648000" cy="648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27000" tIns="27000" rIns="0" bIns="0" rtlCol="0" anchor="b" anchorCtr="0"/>
            <a:lstStyle/>
            <a:p>
              <a:pPr defTabSz="685800">
                <a:lnSpc>
                  <a:spcPts val="1500"/>
                </a:lnSpc>
                <a:defRPr/>
              </a:pPr>
              <a:r>
                <a:rPr kumimoji="1" lang="ja-JP" altLang="en-US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＿</a:t>
              </a:r>
            </a:p>
          </p:txBody>
        </p:sp>
        <p:sp>
          <p:nvSpPr>
            <p:cNvPr id="341" name="角丸四角形 60">
              <a:extLst>
                <a:ext uri="{FF2B5EF4-FFF2-40B4-BE49-F238E27FC236}">
                  <a16:creationId xmlns:a16="http://schemas.microsoft.com/office/drawing/2014/main" id="{D3973FEB-AF6A-4A53-A356-DD2324829F7B}"/>
                </a:ext>
              </a:extLst>
            </p:cNvPr>
            <p:cNvSpPr/>
            <p:nvPr/>
          </p:nvSpPr>
          <p:spPr>
            <a:xfrm>
              <a:off x="9911199" y="3937766"/>
              <a:ext cx="1330203" cy="648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ja-JP" altLang="en-US" sz="135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　</a:t>
              </a:r>
              <a:r>
                <a:rPr kumimoji="1" lang="en-US" altLang="ja-JP" sz="135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Shift</a:t>
              </a:r>
              <a:endParaRPr kumimoji="1" lang="ja-JP" altLang="en-US" sz="135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42" name="角丸四角形 61">
              <a:extLst>
                <a:ext uri="{FF2B5EF4-FFF2-40B4-BE49-F238E27FC236}">
                  <a16:creationId xmlns:a16="http://schemas.microsoft.com/office/drawing/2014/main" id="{D03BBEA4-4377-4E46-BCEB-5438A33D8DD4}"/>
                </a:ext>
              </a:extLst>
            </p:cNvPr>
            <p:cNvSpPr/>
            <p:nvPr/>
          </p:nvSpPr>
          <p:spPr>
            <a:xfrm>
              <a:off x="465484" y="2500852"/>
              <a:ext cx="1013476" cy="648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defTabSz="685800">
                <a:defRPr/>
              </a:pPr>
              <a:r>
                <a:rPr kumimoji="1" lang="en-US" altLang="ja-JP" sz="1200" b="1" kern="0" spc="-113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 Tab</a:t>
              </a:r>
            </a:p>
            <a:p>
              <a:pPr defTabSz="685800">
                <a:defRPr/>
              </a:pPr>
              <a:endParaRPr kumimoji="1" lang="en-US" altLang="ja-JP" sz="120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43" name="角丸四角形 62">
              <a:extLst>
                <a:ext uri="{FF2B5EF4-FFF2-40B4-BE49-F238E27FC236}">
                  <a16:creationId xmlns:a16="http://schemas.microsoft.com/office/drawing/2014/main" id="{D94DDB39-6463-474D-88D1-C067FF388BB2}"/>
                </a:ext>
              </a:extLst>
            </p:cNvPr>
            <p:cNvSpPr/>
            <p:nvPr/>
          </p:nvSpPr>
          <p:spPr>
            <a:xfrm>
              <a:off x="475418" y="3211790"/>
              <a:ext cx="1131678" cy="648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defTabSz="685800">
                <a:defRPr/>
              </a:pPr>
              <a:r>
                <a:rPr kumimoji="1" lang="en-US" altLang="ja-JP" sz="1200" b="1" kern="0" spc="-113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 Caps Lock</a:t>
              </a:r>
            </a:p>
            <a:p>
              <a:pPr defTabSz="685800">
                <a:defRPr/>
              </a:pPr>
              <a:r>
                <a:rPr kumimoji="1" lang="ja-JP" altLang="en-US" sz="1050" b="1" kern="0" spc="-113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 英数</a:t>
              </a:r>
              <a:r>
                <a:rPr kumimoji="1" lang="ja-JP" altLang="en-US" sz="1200" b="1" kern="0" spc="-113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　</a:t>
              </a:r>
            </a:p>
          </p:txBody>
        </p:sp>
        <p:sp>
          <p:nvSpPr>
            <p:cNvPr id="344" name="角丸四角形 64">
              <a:extLst>
                <a:ext uri="{FF2B5EF4-FFF2-40B4-BE49-F238E27FC236}">
                  <a16:creationId xmlns:a16="http://schemas.microsoft.com/office/drawing/2014/main" id="{122B847A-780D-4357-A19A-916FECA8A92B}"/>
                </a:ext>
              </a:extLst>
            </p:cNvPr>
            <p:cNvSpPr/>
            <p:nvPr/>
          </p:nvSpPr>
          <p:spPr>
            <a:xfrm>
              <a:off x="3920252" y="4665617"/>
              <a:ext cx="2448000" cy="648000"/>
            </a:xfrm>
            <a:prstGeom prst="roundRect">
              <a:avLst/>
            </a:prstGeom>
            <a:solidFill>
              <a:srgbClr val="ED7D31">
                <a:lumMod val="20000"/>
                <a:lumOff val="80000"/>
              </a:srgbClr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/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45" name="角丸四角形 65">
              <a:extLst>
                <a:ext uri="{FF2B5EF4-FFF2-40B4-BE49-F238E27FC236}">
                  <a16:creationId xmlns:a16="http://schemas.microsoft.com/office/drawing/2014/main" id="{7F85909A-AB7D-4BCA-940A-842AC23A8FDF}"/>
                </a:ext>
              </a:extLst>
            </p:cNvPr>
            <p:cNvSpPr/>
            <p:nvPr/>
          </p:nvSpPr>
          <p:spPr>
            <a:xfrm>
              <a:off x="470767" y="4665617"/>
              <a:ext cx="648000" cy="648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en-US" altLang="ja-JP" sz="15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Ctrl</a:t>
              </a:r>
              <a:endParaRPr kumimoji="1" lang="ja-JP" altLang="en-US" sz="150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46" name="角丸四角形 66">
              <a:extLst>
                <a:ext uri="{FF2B5EF4-FFF2-40B4-BE49-F238E27FC236}">
                  <a16:creationId xmlns:a16="http://schemas.microsoft.com/office/drawing/2014/main" id="{367B366C-B5F8-42C2-B86C-B57EA7EA5854}"/>
                </a:ext>
              </a:extLst>
            </p:cNvPr>
            <p:cNvSpPr/>
            <p:nvPr/>
          </p:nvSpPr>
          <p:spPr>
            <a:xfrm>
              <a:off x="1182264" y="4665617"/>
              <a:ext cx="648000" cy="648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en-US" altLang="ja-JP" sz="1200" b="1" kern="0" err="1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Fn</a:t>
              </a:r>
              <a:endParaRPr kumimoji="1" lang="ja-JP" altLang="en-US" sz="120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47" name="角丸四角形 67">
              <a:extLst>
                <a:ext uri="{FF2B5EF4-FFF2-40B4-BE49-F238E27FC236}">
                  <a16:creationId xmlns:a16="http://schemas.microsoft.com/office/drawing/2014/main" id="{9FD943C0-8618-443D-8D9F-236740E2476F}"/>
                </a:ext>
              </a:extLst>
            </p:cNvPr>
            <p:cNvSpPr/>
            <p:nvPr/>
          </p:nvSpPr>
          <p:spPr>
            <a:xfrm>
              <a:off x="1893761" y="4665617"/>
              <a:ext cx="576000" cy="648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endParaRPr kumimoji="1" lang="en-US" altLang="ja-JP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48" name="角丸四角形 68">
              <a:extLst>
                <a:ext uri="{FF2B5EF4-FFF2-40B4-BE49-F238E27FC236}">
                  <a16:creationId xmlns:a16="http://schemas.microsoft.com/office/drawing/2014/main" id="{CB4186E8-6458-4FEB-863C-D4F76849F98C}"/>
                </a:ext>
              </a:extLst>
            </p:cNvPr>
            <p:cNvSpPr/>
            <p:nvPr/>
          </p:nvSpPr>
          <p:spPr>
            <a:xfrm>
              <a:off x="482081" y="1780708"/>
              <a:ext cx="576000" cy="612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defTabSz="685800">
                <a:defRPr/>
              </a:pPr>
              <a:r>
                <a:rPr kumimoji="1" lang="ja-JP" altLang="en-US" sz="105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半角</a:t>
              </a:r>
              <a:r>
                <a:rPr kumimoji="1" lang="en-US" altLang="ja-JP" sz="105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/</a:t>
              </a:r>
            </a:p>
            <a:p>
              <a:pPr defTabSz="685800">
                <a:defRPr/>
              </a:pPr>
              <a:r>
                <a:rPr kumimoji="1" lang="ja-JP" altLang="en-US" sz="105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全角</a:t>
              </a:r>
              <a:endParaRPr kumimoji="1" lang="en-US" altLang="ja-JP" sz="105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49" name="角丸四角形 69">
              <a:extLst>
                <a:ext uri="{FF2B5EF4-FFF2-40B4-BE49-F238E27FC236}">
                  <a16:creationId xmlns:a16="http://schemas.microsoft.com/office/drawing/2014/main" id="{336151EA-229B-4B79-8DF4-5BE461A0C262}"/>
                </a:ext>
              </a:extLst>
            </p:cNvPr>
            <p:cNvSpPr/>
            <p:nvPr/>
          </p:nvSpPr>
          <p:spPr>
            <a:xfrm>
              <a:off x="3172755" y="4665617"/>
              <a:ext cx="684000" cy="648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ja-JP" altLang="en-US" sz="105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無変換</a:t>
              </a:r>
              <a:endParaRPr kumimoji="1" lang="en-US" altLang="ja-JP" sz="105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50" name="角丸四角形 70">
              <a:extLst>
                <a:ext uri="{FF2B5EF4-FFF2-40B4-BE49-F238E27FC236}">
                  <a16:creationId xmlns:a16="http://schemas.microsoft.com/office/drawing/2014/main" id="{1F792BB0-82F3-4E7A-99F3-A21BA9794F8F}"/>
                </a:ext>
              </a:extLst>
            </p:cNvPr>
            <p:cNvSpPr/>
            <p:nvPr/>
          </p:nvSpPr>
          <p:spPr>
            <a:xfrm>
              <a:off x="6431749" y="4665617"/>
              <a:ext cx="684000" cy="648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ja-JP" altLang="en-US" sz="105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変換</a:t>
              </a:r>
            </a:p>
          </p:txBody>
        </p:sp>
        <p:sp>
          <p:nvSpPr>
            <p:cNvPr id="351" name="角丸四角形 71">
              <a:extLst>
                <a:ext uri="{FF2B5EF4-FFF2-40B4-BE49-F238E27FC236}">
                  <a16:creationId xmlns:a16="http://schemas.microsoft.com/office/drawing/2014/main" id="{F0421727-1B40-4F15-A5DC-62B3DC19FD30}"/>
                </a:ext>
              </a:extLst>
            </p:cNvPr>
            <p:cNvSpPr/>
            <p:nvPr/>
          </p:nvSpPr>
          <p:spPr>
            <a:xfrm>
              <a:off x="7179246" y="4665617"/>
              <a:ext cx="648000" cy="648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27000" tIns="0" rIns="0" bIns="0" rtlCol="0" anchor="ctr"/>
            <a:lstStyle/>
            <a:p>
              <a:pPr defTabSz="685800">
                <a:defRPr/>
              </a:pPr>
              <a:r>
                <a:rPr kumimoji="1" lang="ja-JP" altLang="en-US" sz="900" b="1" kern="0" spc="-113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カタカナ</a:t>
              </a:r>
              <a:endParaRPr kumimoji="1" lang="en-US" altLang="ja-JP" sz="900" b="1" kern="0" spc="-113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  <a:p>
              <a:pPr defTabSz="685800">
                <a:defRPr/>
              </a:pPr>
              <a:r>
                <a:rPr kumimoji="1" lang="ja-JP" altLang="en-US" sz="900" b="1" kern="0" spc="-113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ひらがな</a:t>
              </a:r>
              <a:endParaRPr kumimoji="1" lang="en-US" altLang="ja-JP" sz="900" b="1" kern="0" spc="-113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  <a:p>
              <a:pPr defTabSz="685800">
                <a:defRPr/>
              </a:pPr>
              <a:r>
                <a:rPr kumimoji="1" lang="ja-JP" altLang="en-US" sz="900" b="1" kern="0" spc="-113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ローマ字</a:t>
              </a:r>
            </a:p>
          </p:txBody>
        </p:sp>
        <p:sp>
          <p:nvSpPr>
            <p:cNvPr id="352" name="角丸四角形 72">
              <a:extLst>
                <a:ext uri="{FF2B5EF4-FFF2-40B4-BE49-F238E27FC236}">
                  <a16:creationId xmlns:a16="http://schemas.microsoft.com/office/drawing/2014/main" id="{4FB0539E-2F6C-4EB7-AA65-B0B51C81B12D}"/>
                </a:ext>
              </a:extLst>
            </p:cNvPr>
            <p:cNvSpPr/>
            <p:nvPr/>
          </p:nvSpPr>
          <p:spPr>
            <a:xfrm>
              <a:off x="7890743" y="4665617"/>
              <a:ext cx="576000" cy="648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endParaRPr kumimoji="1" lang="en-US" altLang="ja-JP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53" name="角丸四角形 73">
              <a:extLst>
                <a:ext uri="{FF2B5EF4-FFF2-40B4-BE49-F238E27FC236}">
                  <a16:creationId xmlns:a16="http://schemas.microsoft.com/office/drawing/2014/main" id="{3B5DA99C-886E-4891-9543-9DF859A4C0FC}"/>
                </a:ext>
              </a:extLst>
            </p:cNvPr>
            <p:cNvSpPr/>
            <p:nvPr/>
          </p:nvSpPr>
          <p:spPr>
            <a:xfrm>
              <a:off x="8530244" y="4665617"/>
              <a:ext cx="648000" cy="648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en-US" altLang="ja-JP" sz="15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Ctrl</a:t>
              </a:r>
            </a:p>
          </p:txBody>
        </p:sp>
        <p:sp>
          <p:nvSpPr>
            <p:cNvPr id="354" name="角丸四角形 75">
              <a:extLst>
                <a:ext uri="{FF2B5EF4-FFF2-40B4-BE49-F238E27FC236}">
                  <a16:creationId xmlns:a16="http://schemas.microsoft.com/office/drawing/2014/main" id="{88DDB4F1-E323-44D0-928F-DBCD7C596655}"/>
                </a:ext>
              </a:extLst>
            </p:cNvPr>
            <p:cNvSpPr/>
            <p:nvPr/>
          </p:nvSpPr>
          <p:spPr>
            <a:xfrm>
              <a:off x="9262891" y="5100022"/>
              <a:ext cx="576000" cy="418011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ja-JP" altLang="en-US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←</a:t>
              </a:r>
            </a:p>
          </p:txBody>
        </p:sp>
        <p:sp>
          <p:nvSpPr>
            <p:cNvPr id="355" name="角丸四角形 76">
              <a:extLst>
                <a:ext uri="{FF2B5EF4-FFF2-40B4-BE49-F238E27FC236}">
                  <a16:creationId xmlns:a16="http://schemas.microsoft.com/office/drawing/2014/main" id="{7EC2090A-80F2-4D95-8BB1-D25E75BE3327}"/>
                </a:ext>
              </a:extLst>
            </p:cNvPr>
            <p:cNvSpPr/>
            <p:nvPr/>
          </p:nvSpPr>
          <p:spPr>
            <a:xfrm>
              <a:off x="10008152" y="4676700"/>
              <a:ext cx="576000" cy="39408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ja-JP" altLang="en-US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↑</a:t>
              </a:r>
            </a:p>
          </p:txBody>
        </p:sp>
        <p:sp>
          <p:nvSpPr>
            <p:cNvPr id="356" name="角丸四角形 77">
              <a:extLst>
                <a:ext uri="{FF2B5EF4-FFF2-40B4-BE49-F238E27FC236}">
                  <a16:creationId xmlns:a16="http://schemas.microsoft.com/office/drawing/2014/main" id="{8554E17B-D0D9-420F-BC64-CF993916F1FB}"/>
                </a:ext>
              </a:extLst>
            </p:cNvPr>
            <p:cNvSpPr/>
            <p:nvPr/>
          </p:nvSpPr>
          <p:spPr>
            <a:xfrm>
              <a:off x="10006651" y="5096906"/>
              <a:ext cx="576000" cy="39408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ja-JP" altLang="en-US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↓</a:t>
              </a:r>
            </a:p>
          </p:txBody>
        </p:sp>
        <p:sp>
          <p:nvSpPr>
            <p:cNvPr id="357" name="角丸四角形 78">
              <a:extLst>
                <a:ext uri="{FF2B5EF4-FFF2-40B4-BE49-F238E27FC236}">
                  <a16:creationId xmlns:a16="http://schemas.microsoft.com/office/drawing/2014/main" id="{CEEDB765-EFC9-4C08-AC17-61A7DF244004}"/>
                </a:ext>
              </a:extLst>
            </p:cNvPr>
            <p:cNvSpPr/>
            <p:nvPr/>
          </p:nvSpPr>
          <p:spPr>
            <a:xfrm>
              <a:off x="10673662" y="5070778"/>
              <a:ext cx="576000" cy="418011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ja-JP" altLang="en-US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→</a:t>
              </a:r>
            </a:p>
          </p:txBody>
        </p:sp>
        <p:sp>
          <p:nvSpPr>
            <p:cNvPr id="358" name="角丸四角形 74">
              <a:extLst>
                <a:ext uri="{FF2B5EF4-FFF2-40B4-BE49-F238E27FC236}">
                  <a16:creationId xmlns:a16="http://schemas.microsoft.com/office/drawing/2014/main" id="{754E09C4-B051-43AB-8C96-B10E4AA23104}"/>
                </a:ext>
              </a:extLst>
            </p:cNvPr>
            <p:cNvSpPr/>
            <p:nvPr/>
          </p:nvSpPr>
          <p:spPr>
            <a:xfrm>
              <a:off x="1317286" y="4852798"/>
              <a:ext cx="360000" cy="288000"/>
            </a:xfrm>
            <a:prstGeom prst="roundRect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grpSp>
          <p:nvGrpSpPr>
            <p:cNvPr id="359" name="グループ化 358">
              <a:extLst>
                <a:ext uri="{FF2B5EF4-FFF2-40B4-BE49-F238E27FC236}">
                  <a16:creationId xmlns:a16="http://schemas.microsoft.com/office/drawing/2014/main" id="{925C3DCA-972E-4FB4-B935-D8E526F102BF}"/>
                </a:ext>
              </a:extLst>
            </p:cNvPr>
            <p:cNvGrpSpPr/>
            <p:nvPr/>
          </p:nvGrpSpPr>
          <p:grpSpPr>
            <a:xfrm>
              <a:off x="2029318" y="4916341"/>
              <a:ext cx="287848" cy="214055"/>
              <a:chOff x="2834939" y="5382094"/>
              <a:chExt cx="830882" cy="818211"/>
            </a:xfrm>
          </p:grpSpPr>
          <p:sp>
            <p:nvSpPr>
              <p:cNvPr id="425" name="台形 424">
                <a:extLst>
                  <a:ext uri="{FF2B5EF4-FFF2-40B4-BE49-F238E27FC236}">
                    <a16:creationId xmlns:a16="http://schemas.microsoft.com/office/drawing/2014/main" id="{D3208E54-A012-45E3-AD8A-D117C44B0D03}"/>
                  </a:ext>
                </a:extLst>
              </p:cNvPr>
              <p:cNvSpPr/>
              <p:nvPr/>
            </p:nvSpPr>
            <p:spPr>
              <a:xfrm rot="16200000">
                <a:off x="2843626" y="5378111"/>
                <a:ext cx="818211" cy="826178"/>
              </a:xfrm>
              <a:prstGeom prst="trapezoid">
                <a:avLst>
                  <a:gd name="adj" fmla="val 15621"/>
                </a:avLst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kumimoji="1" lang="ja-JP" altLang="en-US" sz="1350" kern="0">
                  <a:solidFill>
                    <a:prstClr val="white"/>
                  </a:solidFill>
                  <a:latin typeface="游ゴシック" panose="020F0502020204030204"/>
                  <a:ea typeface="游ゴシック" panose="020B0400000000000000" pitchFamily="50" charset="-128"/>
                </a:endParaRPr>
              </a:p>
            </p:txBody>
          </p:sp>
          <p:cxnSp>
            <p:nvCxnSpPr>
              <p:cNvPr id="426" name="直線コネクタ 425">
                <a:extLst>
                  <a:ext uri="{FF2B5EF4-FFF2-40B4-BE49-F238E27FC236}">
                    <a16:creationId xmlns:a16="http://schemas.microsoft.com/office/drawing/2014/main" id="{67A9B3E1-291F-49F3-9FCB-7337D2FD7017}"/>
                  </a:ext>
                </a:extLst>
              </p:cNvPr>
              <p:cNvCxnSpPr>
                <a:endCxn id="425" idx="2"/>
              </p:cNvCxnSpPr>
              <p:nvPr/>
            </p:nvCxnSpPr>
            <p:spPr>
              <a:xfrm>
                <a:off x="2834939" y="5791200"/>
                <a:ext cx="830882" cy="0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27" name="直線コネクタ 426">
                <a:extLst>
                  <a:ext uri="{FF2B5EF4-FFF2-40B4-BE49-F238E27FC236}">
                    <a16:creationId xmlns:a16="http://schemas.microsoft.com/office/drawing/2014/main" id="{DEAA2A57-7BB5-44FB-9517-987E114D8983}"/>
                  </a:ext>
                </a:extLst>
              </p:cNvPr>
              <p:cNvCxnSpPr/>
              <p:nvPr/>
            </p:nvCxnSpPr>
            <p:spPr>
              <a:xfrm rot="5400000">
                <a:off x="2866439" y="5787033"/>
                <a:ext cx="684000" cy="0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360" name="上矢印 59">
              <a:extLst>
                <a:ext uri="{FF2B5EF4-FFF2-40B4-BE49-F238E27FC236}">
                  <a16:creationId xmlns:a16="http://schemas.microsoft.com/office/drawing/2014/main" id="{BF8985AA-1CAF-4466-8DE3-4A78B2DA8AC8}"/>
                </a:ext>
              </a:extLst>
            </p:cNvPr>
            <p:cNvSpPr/>
            <p:nvPr/>
          </p:nvSpPr>
          <p:spPr>
            <a:xfrm>
              <a:off x="10021963" y="4070262"/>
              <a:ext cx="252000" cy="288000"/>
            </a:xfrm>
            <a:prstGeom prst="upArrow">
              <a:avLst>
                <a:gd name="adj1" fmla="val 57497"/>
                <a:gd name="adj2" fmla="val 68275"/>
              </a:avLst>
            </a:prstGeom>
            <a:noFill/>
            <a:ln w="1905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kumimoji="1" lang="ja-JP" altLang="en-US" sz="1350" kern="0">
                <a:solidFill>
                  <a:prstClr val="white"/>
                </a:solidFill>
                <a:latin typeface="游ゴシック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361" name="角丸四角形 80">
              <a:extLst>
                <a:ext uri="{FF2B5EF4-FFF2-40B4-BE49-F238E27FC236}">
                  <a16:creationId xmlns:a16="http://schemas.microsoft.com/office/drawing/2014/main" id="{7B2481C8-EC9C-4857-BCB8-8088D45C3DC7}"/>
                </a:ext>
              </a:extLst>
            </p:cNvPr>
            <p:cNvSpPr/>
            <p:nvPr/>
          </p:nvSpPr>
          <p:spPr>
            <a:xfrm>
              <a:off x="465484" y="3937766"/>
              <a:ext cx="1418643" cy="648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ja-JP" altLang="en-US" sz="135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　</a:t>
              </a:r>
              <a:r>
                <a:rPr kumimoji="1" lang="en-US" altLang="ja-JP" sz="135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Shift</a:t>
              </a:r>
              <a:endParaRPr kumimoji="1" lang="ja-JP" altLang="en-US" sz="135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62" name="上矢印 81">
              <a:extLst>
                <a:ext uri="{FF2B5EF4-FFF2-40B4-BE49-F238E27FC236}">
                  <a16:creationId xmlns:a16="http://schemas.microsoft.com/office/drawing/2014/main" id="{7351F23B-FC30-49A0-8396-5C50C363FD6B}"/>
                </a:ext>
              </a:extLst>
            </p:cNvPr>
            <p:cNvSpPr/>
            <p:nvPr/>
          </p:nvSpPr>
          <p:spPr>
            <a:xfrm>
              <a:off x="581624" y="4070249"/>
              <a:ext cx="252000" cy="288000"/>
            </a:xfrm>
            <a:prstGeom prst="upArrow">
              <a:avLst>
                <a:gd name="adj1" fmla="val 57497"/>
                <a:gd name="adj2" fmla="val 68275"/>
              </a:avLst>
            </a:prstGeom>
            <a:noFill/>
            <a:ln w="1905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kumimoji="1" lang="ja-JP" altLang="en-US" sz="1350" kern="0">
                <a:solidFill>
                  <a:prstClr val="white"/>
                </a:solidFill>
                <a:latin typeface="游ゴシック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363" name="角丸四角形 82">
              <a:extLst>
                <a:ext uri="{FF2B5EF4-FFF2-40B4-BE49-F238E27FC236}">
                  <a16:creationId xmlns:a16="http://schemas.microsoft.com/office/drawing/2014/main" id="{A1AA92C4-6E64-4CA1-B98E-EB1AA4E25AD1}"/>
                </a:ext>
              </a:extLst>
            </p:cNvPr>
            <p:cNvSpPr/>
            <p:nvPr/>
          </p:nvSpPr>
          <p:spPr>
            <a:xfrm>
              <a:off x="479339" y="1240318"/>
              <a:ext cx="576000" cy="432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en-US" altLang="ja-JP" sz="15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Esc</a:t>
              </a:r>
            </a:p>
          </p:txBody>
        </p:sp>
        <p:sp>
          <p:nvSpPr>
            <p:cNvPr id="364" name="角丸四角形 83">
              <a:extLst>
                <a:ext uri="{FF2B5EF4-FFF2-40B4-BE49-F238E27FC236}">
                  <a16:creationId xmlns:a16="http://schemas.microsoft.com/office/drawing/2014/main" id="{6C88BA3A-7592-411E-BF3B-4F431BFBF2F9}"/>
                </a:ext>
              </a:extLst>
            </p:cNvPr>
            <p:cNvSpPr/>
            <p:nvPr/>
          </p:nvSpPr>
          <p:spPr>
            <a:xfrm>
              <a:off x="2533258" y="4665617"/>
              <a:ext cx="576000" cy="648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en-US" altLang="ja-JP" sz="15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Alt</a:t>
              </a:r>
            </a:p>
          </p:txBody>
        </p:sp>
        <p:sp>
          <p:nvSpPr>
            <p:cNvPr id="365" name="角丸四角形 84">
              <a:extLst>
                <a:ext uri="{FF2B5EF4-FFF2-40B4-BE49-F238E27FC236}">
                  <a16:creationId xmlns:a16="http://schemas.microsoft.com/office/drawing/2014/main" id="{8EC5546B-BE52-4AA4-8601-A0DF18E8812A}"/>
                </a:ext>
              </a:extLst>
            </p:cNvPr>
            <p:cNvSpPr/>
            <p:nvPr/>
          </p:nvSpPr>
          <p:spPr>
            <a:xfrm>
              <a:off x="1175325" y="1240318"/>
              <a:ext cx="504000" cy="432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en-US" altLang="ja-JP" sz="12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F1</a:t>
              </a:r>
            </a:p>
          </p:txBody>
        </p:sp>
        <p:sp>
          <p:nvSpPr>
            <p:cNvPr id="366" name="角丸四角形 85">
              <a:extLst>
                <a:ext uri="{FF2B5EF4-FFF2-40B4-BE49-F238E27FC236}">
                  <a16:creationId xmlns:a16="http://schemas.microsoft.com/office/drawing/2014/main" id="{980FBEEC-4634-4E33-BFB1-DA0D76E08E0A}"/>
                </a:ext>
              </a:extLst>
            </p:cNvPr>
            <p:cNvSpPr/>
            <p:nvPr/>
          </p:nvSpPr>
          <p:spPr>
            <a:xfrm>
              <a:off x="1813166" y="1240318"/>
              <a:ext cx="504000" cy="432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en-US" altLang="ja-JP" sz="12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F2</a:t>
              </a:r>
            </a:p>
          </p:txBody>
        </p:sp>
        <p:sp>
          <p:nvSpPr>
            <p:cNvPr id="367" name="角丸四角形 86">
              <a:extLst>
                <a:ext uri="{FF2B5EF4-FFF2-40B4-BE49-F238E27FC236}">
                  <a16:creationId xmlns:a16="http://schemas.microsoft.com/office/drawing/2014/main" id="{FCC9B3FC-CF3D-47AA-A844-357030B16AFE}"/>
                </a:ext>
              </a:extLst>
            </p:cNvPr>
            <p:cNvSpPr/>
            <p:nvPr/>
          </p:nvSpPr>
          <p:spPr>
            <a:xfrm>
              <a:off x="2451007" y="1240318"/>
              <a:ext cx="504000" cy="432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en-US" altLang="ja-JP" sz="12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F3</a:t>
              </a:r>
            </a:p>
          </p:txBody>
        </p:sp>
        <p:sp>
          <p:nvSpPr>
            <p:cNvPr id="368" name="角丸四角形 87">
              <a:extLst>
                <a:ext uri="{FF2B5EF4-FFF2-40B4-BE49-F238E27FC236}">
                  <a16:creationId xmlns:a16="http://schemas.microsoft.com/office/drawing/2014/main" id="{FE79B45D-2850-461A-96FB-A0D1FBE01ED8}"/>
                </a:ext>
              </a:extLst>
            </p:cNvPr>
            <p:cNvSpPr/>
            <p:nvPr/>
          </p:nvSpPr>
          <p:spPr>
            <a:xfrm>
              <a:off x="3088848" y="1240318"/>
              <a:ext cx="504000" cy="432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en-US" altLang="ja-JP" sz="12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F4</a:t>
              </a:r>
            </a:p>
          </p:txBody>
        </p:sp>
        <p:sp>
          <p:nvSpPr>
            <p:cNvPr id="369" name="角丸四角形 88">
              <a:extLst>
                <a:ext uri="{FF2B5EF4-FFF2-40B4-BE49-F238E27FC236}">
                  <a16:creationId xmlns:a16="http://schemas.microsoft.com/office/drawing/2014/main" id="{39314E0A-D35D-42D5-BB09-79E8119C48EE}"/>
                </a:ext>
              </a:extLst>
            </p:cNvPr>
            <p:cNvSpPr/>
            <p:nvPr/>
          </p:nvSpPr>
          <p:spPr>
            <a:xfrm>
              <a:off x="3726689" y="1240318"/>
              <a:ext cx="504000" cy="432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en-US" altLang="ja-JP" sz="12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F5</a:t>
              </a:r>
            </a:p>
          </p:txBody>
        </p:sp>
        <p:sp>
          <p:nvSpPr>
            <p:cNvPr id="370" name="角丸四角形 89">
              <a:extLst>
                <a:ext uri="{FF2B5EF4-FFF2-40B4-BE49-F238E27FC236}">
                  <a16:creationId xmlns:a16="http://schemas.microsoft.com/office/drawing/2014/main" id="{CD00B271-CC4C-4D0A-8F40-027A1AAA4BC8}"/>
                </a:ext>
              </a:extLst>
            </p:cNvPr>
            <p:cNvSpPr/>
            <p:nvPr/>
          </p:nvSpPr>
          <p:spPr>
            <a:xfrm>
              <a:off x="4364530" y="1240318"/>
              <a:ext cx="504000" cy="432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en-US" altLang="ja-JP" sz="12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F6</a:t>
              </a:r>
            </a:p>
          </p:txBody>
        </p:sp>
        <p:sp>
          <p:nvSpPr>
            <p:cNvPr id="371" name="角丸四角形 90">
              <a:extLst>
                <a:ext uri="{FF2B5EF4-FFF2-40B4-BE49-F238E27FC236}">
                  <a16:creationId xmlns:a16="http://schemas.microsoft.com/office/drawing/2014/main" id="{E53C266D-E444-4E77-B4CB-7E2430A9DD3F}"/>
                </a:ext>
              </a:extLst>
            </p:cNvPr>
            <p:cNvSpPr/>
            <p:nvPr/>
          </p:nvSpPr>
          <p:spPr>
            <a:xfrm>
              <a:off x="5002371" y="1240318"/>
              <a:ext cx="504000" cy="432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en-US" altLang="ja-JP" sz="12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F7</a:t>
              </a:r>
            </a:p>
          </p:txBody>
        </p:sp>
        <p:sp>
          <p:nvSpPr>
            <p:cNvPr id="372" name="角丸四角形 91">
              <a:extLst>
                <a:ext uri="{FF2B5EF4-FFF2-40B4-BE49-F238E27FC236}">
                  <a16:creationId xmlns:a16="http://schemas.microsoft.com/office/drawing/2014/main" id="{2C7D2CE1-59AB-4252-8400-15B7D30C3F27}"/>
                </a:ext>
              </a:extLst>
            </p:cNvPr>
            <p:cNvSpPr/>
            <p:nvPr/>
          </p:nvSpPr>
          <p:spPr>
            <a:xfrm>
              <a:off x="5640212" y="1240318"/>
              <a:ext cx="504000" cy="432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en-US" altLang="ja-JP" sz="12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F8</a:t>
              </a:r>
            </a:p>
          </p:txBody>
        </p:sp>
        <p:sp>
          <p:nvSpPr>
            <p:cNvPr id="373" name="角丸四角形 92">
              <a:extLst>
                <a:ext uri="{FF2B5EF4-FFF2-40B4-BE49-F238E27FC236}">
                  <a16:creationId xmlns:a16="http://schemas.microsoft.com/office/drawing/2014/main" id="{8ED43C50-A2E9-4839-9A4F-6FA8ED1FB643}"/>
                </a:ext>
              </a:extLst>
            </p:cNvPr>
            <p:cNvSpPr/>
            <p:nvPr/>
          </p:nvSpPr>
          <p:spPr>
            <a:xfrm>
              <a:off x="6278053" y="1240318"/>
              <a:ext cx="504000" cy="432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en-US" altLang="ja-JP" sz="12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F9</a:t>
              </a:r>
            </a:p>
          </p:txBody>
        </p:sp>
        <p:sp>
          <p:nvSpPr>
            <p:cNvPr id="374" name="角丸四角形 93">
              <a:extLst>
                <a:ext uri="{FF2B5EF4-FFF2-40B4-BE49-F238E27FC236}">
                  <a16:creationId xmlns:a16="http://schemas.microsoft.com/office/drawing/2014/main" id="{E2C30A00-DA2F-4B6A-A4F0-038082EACA9E}"/>
                </a:ext>
              </a:extLst>
            </p:cNvPr>
            <p:cNvSpPr/>
            <p:nvPr/>
          </p:nvSpPr>
          <p:spPr>
            <a:xfrm>
              <a:off x="6915894" y="1240318"/>
              <a:ext cx="504000" cy="432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en-US" altLang="ja-JP" sz="12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F10</a:t>
              </a:r>
            </a:p>
          </p:txBody>
        </p:sp>
        <p:sp>
          <p:nvSpPr>
            <p:cNvPr id="375" name="角丸四角形 94">
              <a:extLst>
                <a:ext uri="{FF2B5EF4-FFF2-40B4-BE49-F238E27FC236}">
                  <a16:creationId xmlns:a16="http://schemas.microsoft.com/office/drawing/2014/main" id="{11FED276-1076-4F19-827C-1E188BA0C664}"/>
                </a:ext>
              </a:extLst>
            </p:cNvPr>
            <p:cNvSpPr/>
            <p:nvPr/>
          </p:nvSpPr>
          <p:spPr>
            <a:xfrm>
              <a:off x="7553735" y="1240318"/>
              <a:ext cx="504000" cy="432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en-US" altLang="ja-JP" sz="12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F11</a:t>
              </a:r>
            </a:p>
          </p:txBody>
        </p:sp>
        <p:sp>
          <p:nvSpPr>
            <p:cNvPr id="376" name="角丸四角形 95">
              <a:extLst>
                <a:ext uri="{FF2B5EF4-FFF2-40B4-BE49-F238E27FC236}">
                  <a16:creationId xmlns:a16="http://schemas.microsoft.com/office/drawing/2014/main" id="{4B57A0C7-FD42-45BF-8A4F-639213031D1C}"/>
                </a:ext>
              </a:extLst>
            </p:cNvPr>
            <p:cNvSpPr/>
            <p:nvPr/>
          </p:nvSpPr>
          <p:spPr>
            <a:xfrm>
              <a:off x="8191576" y="1240318"/>
              <a:ext cx="504000" cy="432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en-US" altLang="ja-JP" sz="12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F12</a:t>
              </a:r>
            </a:p>
          </p:txBody>
        </p:sp>
        <p:sp>
          <p:nvSpPr>
            <p:cNvPr id="377" name="角丸四角形 96">
              <a:extLst>
                <a:ext uri="{FF2B5EF4-FFF2-40B4-BE49-F238E27FC236}">
                  <a16:creationId xmlns:a16="http://schemas.microsoft.com/office/drawing/2014/main" id="{0487E89C-A4B3-4214-8AB7-BBA43429C759}"/>
                </a:ext>
              </a:extLst>
            </p:cNvPr>
            <p:cNvSpPr/>
            <p:nvPr/>
          </p:nvSpPr>
          <p:spPr>
            <a:xfrm>
              <a:off x="8829417" y="1240318"/>
              <a:ext cx="504000" cy="432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en-US" altLang="ja-JP" sz="900" b="1" kern="0" spc="-113" err="1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Prt</a:t>
              </a:r>
              <a:r>
                <a:rPr kumimoji="1" lang="ja-JP" altLang="en-US" sz="900" b="1" kern="0" spc="-113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　</a:t>
              </a:r>
              <a:r>
                <a:rPr kumimoji="1" lang="en-US" altLang="ja-JP" sz="900" b="1" kern="0" spc="-113" err="1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Sc</a:t>
              </a:r>
              <a:endParaRPr kumimoji="1" lang="en-US" altLang="ja-JP" sz="900" b="1" kern="0" spc="-113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78" name="角丸四角形 97">
              <a:extLst>
                <a:ext uri="{FF2B5EF4-FFF2-40B4-BE49-F238E27FC236}">
                  <a16:creationId xmlns:a16="http://schemas.microsoft.com/office/drawing/2014/main" id="{CF22D1C7-D076-4BA1-8915-A4D6E4A0265E}"/>
                </a:ext>
              </a:extLst>
            </p:cNvPr>
            <p:cNvSpPr/>
            <p:nvPr/>
          </p:nvSpPr>
          <p:spPr>
            <a:xfrm>
              <a:off x="9467258" y="1240318"/>
              <a:ext cx="504000" cy="432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en-US" altLang="ja-JP" sz="900" b="1" kern="0" spc="-113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Pause</a:t>
              </a:r>
            </a:p>
          </p:txBody>
        </p:sp>
        <p:sp>
          <p:nvSpPr>
            <p:cNvPr id="379" name="角丸四角形 98">
              <a:extLst>
                <a:ext uri="{FF2B5EF4-FFF2-40B4-BE49-F238E27FC236}">
                  <a16:creationId xmlns:a16="http://schemas.microsoft.com/office/drawing/2014/main" id="{23D35A4B-F166-4D7C-B5D0-F3D509288211}"/>
                </a:ext>
              </a:extLst>
            </p:cNvPr>
            <p:cNvSpPr/>
            <p:nvPr/>
          </p:nvSpPr>
          <p:spPr>
            <a:xfrm>
              <a:off x="10105099" y="1240318"/>
              <a:ext cx="504000" cy="432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en-US" altLang="ja-JP" sz="900" b="1" kern="0" spc="-113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Insert</a:t>
              </a:r>
            </a:p>
          </p:txBody>
        </p:sp>
        <p:sp>
          <p:nvSpPr>
            <p:cNvPr id="380" name="角丸四角形 99">
              <a:extLst>
                <a:ext uri="{FF2B5EF4-FFF2-40B4-BE49-F238E27FC236}">
                  <a16:creationId xmlns:a16="http://schemas.microsoft.com/office/drawing/2014/main" id="{EED6768F-7DF1-48C9-993C-6DDBDE5A592B}"/>
                </a:ext>
              </a:extLst>
            </p:cNvPr>
            <p:cNvSpPr/>
            <p:nvPr/>
          </p:nvSpPr>
          <p:spPr>
            <a:xfrm>
              <a:off x="10742937" y="1240318"/>
              <a:ext cx="504000" cy="432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en-US" altLang="ja-JP" sz="900" b="1" kern="0" spc="-113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Delete</a:t>
              </a:r>
            </a:p>
          </p:txBody>
        </p:sp>
        <p:grpSp>
          <p:nvGrpSpPr>
            <p:cNvPr id="381" name="グループ化 380">
              <a:extLst>
                <a:ext uri="{FF2B5EF4-FFF2-40B4-BE49-F238E27FC236}">
                  <a16:creationId xmlns:a16="http://schemas.microsoft.com/office/drawing/2014/main" id="{0B9FB1F2-7F30-46C9-B308-FD3063DC21F5}"/>
                </a:ext>
              </a:extLst>
            </p:cNvPr>
            <p:cNvGrpSpPr/>
            <p:nvPr/>
          </p:nvGrpSpPr>
          <p:grpSpPr>
            <a:xfrm>
              <a:off x="1013281" y="2629444"/>
              <a:ext cx="370620" cy="393226"/>
              <a:chOff x="846155" y="2100223"/>
              <a:chExt cx="370620" cy="521853"/>
            </a:xfrm>
          </p:grpSpPr>
          <p:grpSp>
            <p:nvGrpSpPr>
              <p:cNvPr id="419" name="グループ化 418">
                <a:extLst>
                  <a:ext uri="{FF2B5EF4-FFF2-40B4-BE49-F238E27FC236}">
                    <a16:creationId xmlns:a16="http://schemas.microsoft.com/office/drawing/2014/main" id="{166756CF-88F6-457C-A92B-A59B20AA45A0}"/>
                  </a:ext>
                </a:extLst>
              </p:cNvPr>
              <p:cNvGrpSpPr/>
              <p:nvPr/>
            </p:nvGrpSpPr>
            <p:grpSpPr>
              <a:xfrm flipH="1">
                <a:off x="856775" y="2406076"/>
                <a:ext cx="360000" cy="216000"/>
                <a:chOff x="4385712" y="5635311"/>
                <a:chExt cx="360000" cy="216000"/>
              </a:xfrm>
            </p:grpSpPr>
            <p:cxnSp>
              <p:nvCxnSpPr>
                <p:cNvPr id="423" name="直線コネクタ 422">
                  <a:extLst>
                    <a:ext uri="{FF2B5EF4-FFF2-40B4-BE49-F238E27FC236}">
                      <a16:creationId xmlns:a16="http://schemas.microsoft.com/office/drawing/2014/main" id="{EBDF6785-5BE7-4A7A-B03B-B7DB84185B7F}"/>
                    </a:ext>
                  </a:extLst>
                </p:cNvPr>
                <p:cNvCxnSpPr/>
                <p:nvPr/>
              </p:nvCxnSpPr>
              <p:spPr>
                <a:xfrm>
                  <a:off x="4385712" y="5635311"/>
                  <a:ext cx="0" cy="216000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ysClr val="windowText" lastClr="000000">
                      <a:lumMod val="85000"/>
                      <a:lumOff val="15000"/>
                    </a:sysClr>
                  </a:solidFill>
                  <a:prstDash val="solid"/>
                  <a:miter lim="800000"/>
                  <a:headEnd w="lg" len="lg"/>
                  <a:tailEnd w="lg" len="lg"/>
                </a:ln>
                <a:effectLst/>
              </p:spPr>
            </p:cxnSp>
            <p:cxnSp>
              <p:nvCxnSpPr>
                <p:cNvPr id="424" name="直線矢印コネクタ 423">
                  <a:extLst>
                    <a:ext uri="{FF2B5EF4-FFF2-40B4-BE49-F238E27FC236}">
                      <a16:creationId xmlns:a16="http://schemas.microsoft.com/office/drawing/2014/main" id="{7BDC1636-1AE3-443C-9065-D01E6FF8C024}"/>
                    </a:ext>
                  </a:extLst>
                </p:cNvPr>
                <p:cNvCxnSpPr/>
                <p:nvPr/>
              </p:nvCxnSpPr>
              <p:spPr>
                <a:xfrm>
                  <a:off x="4385712" y="5743311"/>
                  <a:ext cx="360000" cy="0"/>
                </a:xfrm>
                <a:prstGeom prst="straightConnector1">
                  <a:avLst/>
                </a:prstGeom>
                <a:noFill/>
                <a:ln w="28575" cap="flat" cmpd="sng" algn="ctr">
                  <a:solidFill>
                    <a:sysClr val="windowText" lastClr="000000">
                      <a:lumMod val="85000"/>
                      <a:lumOff val="15000"/>
                    </a:sysClr>
                  </a:solidFill>
                  <a:prstDash val="solid"/>
                  <a:miter lim="800000"/>
                  <a:headEnd type="triangle" w="lg" len="lg"/>
                  <a:tailEnd type="none" w="lg" len="lg"/>
                </a:ln>
                <a:effectLst/>
              </p:spPr>
            </p:cxnSp>
          </p:grpSp>
          <p:grpSp>
            <p:nvGrpSpPr>
              <p:cNvPr id="420" name="グループ化 419">
                <a:extLst>
                  <a:ext uri="{FF2B5EF4-FFF2-40B4-BE49-F238E27FC236}">
                    <a16:creationId xmlns:a16="http://schemas.microsoft.com/office/drawing/2014/main" id="{0EFD2721-4529-4539-B25D-DB7460CF0CE5}"/>
                  </a:ext>
                </a:extLst>
              </p:cNvPr>
              <p:cNvGrpSpPr/>
              <p:nvPr/>
            </p:nvGrpSpPr>
            <p:grpSpPr>
              <a:xfrm>
                <a:off x="846155" y="2100223"/>
                <a:ext cx="360000" cy="216000"/>
                <a:chOff x="4385712" y="5635311"/>
                <a:chExt cx="360000" cy="216000"/>
              </a:xfrm>
            </p:grpSpPr>
            <p:cxnSp>
              <p:nvCxnSpPr>
                <p:cNvPr id="421" name="直線コネクタ 420">
                  <a:extLst>
                    <a:ext uri="{FF2B5EF4-FFF2-40B4-BE49-F238E27FC236}">
                      <a16:creationId xmlns:a16="http://schemas.microsoft.com/office/drawing/2014/main" id="{067E2D93-B0F5-4790-8D50-6A433E3AADA0}"/>
                    </a:ext>
                  </a:extLst>
                </p:cNvPr>
                <p:cNvCxnSpPr/>
                <p:nvPr/>
              </p:nvCxnSpPr>
              <p:spPr>
                <a:xfrm>
                  <a:off x="4385712" y="5635311"/>
                  <a:ext cx="0" cy="216000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ysClr val="windowText" lastClr="000000">
                      <a:lumMod val="85000"/>
                      <a:lumOff val="15000"/>
                    </a:sysClr>
                  </a:solidFill>
                  <a:prstDash val="solid"/>
                  <a:miter lim="800000"/>
                  <a:headEnd w="lg" len="lg"/>
                  <a:tailEnd w="lg" len="lg"/>
                </a:ln>
                <a:effectLst/>
              </p:spPr>
            </p:cxnSp>
            <p:cxnSp>
              <p:nvCxnSpPr>
                <p:cNvPr id="422" name="直線矢印コネクタ 421">
                  <a:extLst>
                    <a:ext uri="{FF2B5EF4-FFF2-40B4-BE49-F238E27FC236}">
                      <a16:creationId xmlns:a16="http://schemas.microsoft.com/office/drawing/2014/main" id="{249F30C3-C1F1-4C06-AE21-FA8427EFEC45}"/>
                    </a:ext>
                  </a:extLst>
                </p:cNvPr>
                <p:cNvCxnSpPr/>
                <p:nvPr/>
              </p:nvCxnSpPr>
              <p:spPr>
                <a:xfrm>
                  <a:off x="4385712" y="5743311"/>
                  <a:ext cx="360000" cy="0"/>
                </a:xfrm>
                <a:prstGeom prst="straightConnector1">
                  <a:avLst/>
                </a:prstGeom>
                <a:noFill/>
                <a:ln w="28575" cap="flat" cmpd="sng" algn="ctr">
                  <a:solidFill>
                    <a:sysClr val="windowText" lastClr="000000">
                      <a:lumMod val="85000"/>
                      <a:lumOff val="15000"/>
                    </a:sysClr>
                  </a:solidFill>
                  <a:prstDash val="solid"/>
                  <a:miter lim="800000"/>
                  <a:headEnd type="triangle" w="lg" len="lg"/>
                  <a:tailEnd type="none" w="lg" len="lg"/>
                </a:ln>
                <a:effectLst/>
              </p:spPr>
            </p:cxnSp>
          </p:grpSp>
        </p:grpSp>
        <p:grpSp>
          <p:nvGrpSpPr>
            <p:cNvPr id="382" name="グループ化 381">
              <a:extLst>
                <a:ext uri="{FF2B5EF4-FFF2-40B4-BE49-F238E27FC236}">
                  <a16:creationId xmlns:a16="http://schemas.microsoft.com/office/drawing/2014/main" id="{43B4EDE2-ABDC-4FFB-8913-4E4C2399D1EC}"/>
                </a:ext>
              </a:extLst>
            </p:cNvPr>
            <p:cNvGrpSpPr/>
            <p:nvPr/>
          </p:nvGrpSpPr>
          <p:grpSpPr>
            <a:xfrm>
              <a:off x="7940262" y="4929125"/>
              <a:ext cx="252000" cy="230515"/>
              <a:chOff x="8306366" y="5608311"/>
              <a:chExt cx="398704" cy="468000"/>
            </a:xfrm>
          </p:grpSpPr>
          <p:sp>
            <p:nvSpPr>
              <p:cNvPr id="415" name="正方形/長方形 414">
                <a:extLst>
                  <a:ext uri="{FF2B5EF4-FFF2-40B4-BE49-F238E27FC236}">
                    <a16:creationId xmlns:a16="http://schemas.microsoft.com/office/drawing/2014/main" id="{77FD95C0-84C3-4DCD-BBAA-B67CC5C0484E}"/>
                  </a:ext>
                </a:extLst>
              </p:cNvPr>
              <p:cNvSpPr/>
              <p:nvPr/>
            </p:nvSpPr>
            <p:spPr>
              <a:xfrm>
                <a:off x="8306366" y="5608311"/>
                <a:ext cx="398704" cy="468000"/>
              </a:xfrm>
              <a:prstGeom prst="rect">
                <a:avLst/>
              </a:prstGeom>
              <a:noFill/>
              <a:ln w="2540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  <a:miter lim="800000"/>
              </a:ln>
              <a:effectLst/>
            </p:spPr>
            <p:txBody>
              <a:bodyPr lIns="0" tIns="0" rIns="0" bIns="0" rtlCol="0" anchor="ctr"/>
              <a:lstStyle/>
              <a:p>
                <a:pPr algn="ctr" defTabSz="685800">
                  <a:defRPr/>
                </a:pPr>
                <a:endParaRPr kumimoji="1" lang="ja-JP" altLang="en-US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cxnSp>
            <p:nvCxnSpPr>
              <p:cNvPr id="416" name="直線コネクタ 415">
                <a:extLst>
                  <a:ext uri="{FF2B5EF4-FFF2-40B4-BE49-F238E27FC236}">
                    <a16:creationId xmlns:a16="http://schemas.microsoft.com/office/drawing/2014/main" id="{2BDBC565-183E-4BC2-8D0B-2FC6A358AACB}"/>
                  </a:ext>
                </a:extLst>
              </p:cNvPr>
              <p:cNvCxnSpPr/>
              <p:nvPr/>
            </p:nvCxnSpPr>
            <p:spPr>
              <a:xfrm>
                <a:off x="8396229" y="5725311"/>
                <a:ext cx="214447" cy="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>
                    <a:lumMod val="85000"/>
                    <a:lumOff val="1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17" name="直線コネクタ 416">
                <a:extLst>
                  <a:ext uri="{FF2B5EF4-FFF2-40B4-BE49-F238E27FC236}">
                    <a16:creationId xmlns:a16="http://schemas.microsoft.com/office/drawing/2014/main" id="{A33C0F28-4D91-416A-B887-A068DB5FA2CE}"/>
                  </a:ext>
                </a:extLst>
              </p:cNvPr>
              <p:cNvCxnSpPr/>
              <p:nvPr/>
            </p:nvCxnSpPr>
            <p:spPr>
              <a:xfrm>
                <a:off x="8396229" y="5842311"/>
                <a:ext cx="214447" cy="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>
                    <a:lumMod val="85000"/>
                    <a:lumOff val="1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18" name="直線コネクタ 417">
                <a:extLst>
                  <a:ext uri="{FF2B5EF4-FFF2-40B4-BE49-F238E27FC236}">
                    <a16:creationId xmlns:a16="http://schemas.microsoft.com/office/drawing/2014/main" id="{3AC11834-711D-49ED-8F32-83A8F4728942}"/>
                  </a:ext>
                </a:extLst>
              </p:cNvPr>
              <p:cNvCxnSpPr/>
              <p:nvPr/>
            </p:nvCxnSpPr>
            <p:spPr>
              <a:xfrm>
                <a:off x="8396229" y="5959311"/>
                <a:ext cx="214447" cy="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>
                    <a:lumMod val="85000"/>
                    <a:lumOff val="15000"/>
                  </a:sysClr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383" name="角丸四角形 128">
              <a:extLst>
                <a:ext uri="{FF2B5EF4-FFF2-40B4-BE49-F238E27FC236}">
                  <a16:creationId xmlns:a16="http://schemas.microsoft.com/office/drawing/2014/main" id="{FC7D3D5D-D4D2-4E44-AC80-8EFB5E43D4F7}"/>
                </a:ext>
              </a:extLst>
            </p:cNvPr>
            <p:cNvSpPr/>
            <p:nvPr/>
          </p:nvSpPr>
          <p:spPr>
            <a:xfrm>
              <a:off x="10197408" y="2513968"/>
              <a:ext cx="1008000" cy="648000"/>
            </a:xfrm>
            <a:prstGeom prst="round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r>
                <a:rPr kumimoji="1" lang="en-US" altLang="ja-JP" sz="1500" b="1" kern="0" spc="-113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Enter</a:t>
              </a:r>
            </a:p>
          </p:txBody>
        </p:sp>
        <p:grpSp>
          <p:nvGrpSpPr>
            <p:cNvPr id="384" name="グループ化 383">
              <a:extLst>
                <a:ext uri="{FF2B5EF4-FFF2-40B4-BE49-F238E27FC236}">
                  <a16:creationId xmlns:a16="http://schemas.microsoft.com/office/drawing/2014/main" id="{5183E2CB-0C2F-4190-BB11-52772DFDAEA8}"/>
                </a:ext>
              </a:extLst>
            </p:cNvPr>
            <p:cNvGrpSpPr/>
            <p:nvPr/>
          </p:nvGrpSpPr>
          <p:grpSpPr>
            <a:xfrm>
              <a:off x="10557034" y="3080470"/>
              <a:ext cx="442916" cy="94364"/>
              <a:chOff x="1027131" y="6269276"/>
              <a:chExt cx="442916" cy="144000"/>
            </a:xfrm>
          </p:grpSpPr>
          <p:cxnSp>
            <p:nvCxnSpPr>
              <p:cNvPr id="413" name="直線コネクタ 412">
                <a:extLst>
                  <a:ext uri="{FF2B5EF4-FFF2-40B4-BE49-F238E27FC236}">
                    <a16:creationId xmlns:a16="http://schemas.microsoft.com/office/drawing/2014/main" id="{FCC8D624-0180-4EAC-84C7-B3ABCEAD0752}"/>
                  </a:ext>
                </a:extLst>
              </p:cNvPr>
              <p:cNvCxnSpPr/>
              <p:nvPr/>
            </p:nvCxnSpPr>
            <p:spPr>
              <a:xfrm>
                <a:off x="1470047" y="6269276"/>
                <a:ext cx="0" cy="144000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>
                    <a:lumMod val="85000"/>
                    <a:lumOff val="15000"/>
                  </a:sysClr>
                </a:solidFill>
                <a:prstDash val="solid"/>
                <a:miter lim="800000"/>
                <a:headEnd w="lg" len="lg"/>
                <a:tailEnd w="lg" len="lg"/>
              </a:ln>
              <a:effectLst/>
            </p:spPr>
          </p:cxnSp>
          <p:cxnSp>
            <p:nvCxnSpPr>
              <p:cNvPr id="414" name="直線矢印コネクタ 413">
                <a:extLst>
                  <a:ext uri="{FF2B5EF4-FFF2-40B4-BE49-F238E27FC236}">
                    <a16:creationId xmlns:a16="http://schemas.microsoft.com/office/drawing/2014/main" id="{05D0483F-D15E-4815-937D-23445A6001F7}"/>
                  </a:ext>
                </a:extLst>
              </p:cNvPr>
              <p:cNvCxnSpPr/>
              <p:nvPr/>
            </p:nvCxnSpPr>
            <p:spPr>
              <a:xfrm>
                <a:off x="1027131" y="6407808"/>
                <a:ext cx="432000" cy="0"/>
              </a:xfrm>
              <a:prstGeom prst="straightConnector1">
                <a:avLst/>
              </a:prstGeom>
              <a:noFill/>
              <a:ln w="28575" cap="flat" cmpd="sng" algn="ctr">
                <a:solidFill>
                  <a:sysClr val="windowText" lastClr="000000">
                    <a:lumMod val="85000"/>
                    <a:lumOff val="15000"/>
                  </a:sysClr>
                </a:solidFill>
                <a:prstDash val="solid"/>
                <a:miter lim="800000"/>
                <a:headEnd type="triangle" w="lg" len="lg"/>
                <a:tailEnd type="none" w="lg" len="lg"/>
              </a:ln>
              <a:effectLst/>
            </p:spPr>
          </p:cxnSp>
        </p:grpSp>
        <p:cxnSp>
          <p:nvCxnSpPr>
            <p:cNvPr id="385" name="直線コネクタ 384">
              <a:extLst>
                <a:ext uri="{FF2B5EF4-FFF2-40B4-BE49-F238E27FC236}">
                  <a16:creationId xmlns:a16="http://schemas.microsoft.com/office/drawing/2014/main" id="{5EA4E7BB-FA32-4668-8BFD-E5E6C0CF1FAA}"/>
                </a:ext>
              </a:extLst>
            </p:cNvPr>
            <p:cNvCxnSpPr>
              <a:cxnSpLocks/>
            </p:cNvCxnSpPr>
            <p:nvPr/>
          </p:nvCxnSpPr>
          <p:spPr>
            <a:xfrm>
              <a:off x="4779284" y="1708708"/>
              <a:ext cx="0" cy="756000"/>
            </a:xfrm>
            <a:prstGeom prst="line">
              <a:avLst/>
            </a:prstGeom>
            <a:noFill/>
            <a:ln w="76200" cap="flat" cmpd="sng" algn="ctr">
              <a:solidFill>
                <a:srgbClr val="ED7D31"/>
              </a:solidFill>
              <a:prstDash val="solid"/>
              <a:miter lim="800000"/>
            </a:ln>
            <a:effectLst/>
          </p:spPr>
        </p:cxnSp>
        <p:cxnSp>
          <p:nvCxnSpPr>
            <p:cNvPr id="386" name="直線コネクタ 385">
              <a:extLst>
                <a:ext uri="{FF2B5EF4-FFF2-40B4-BE49-F238E27FC236}">
                  <a16:creationId xmlns:a16="http://schemas.microsoft.com/office/drawing/2014/main" id="{0DB6E5B3-FEB3-49D8-AE92-1EF5AA031E38}"/>
                </a:ext>
              </a:extLst>
            </p:cNvPr>
            <p:cNvCxnSpPr>
              <a:cxnSpLocks/>
            </p:cNvCxnSpPr>
            <p:nvPr/>
          </p:nvCxnSpPr>
          <p:spPr>
            <a:xfrm>
              <a:off x="5106544" y="2446852"/>
              <a:ext cx="0" cy="756000"/>
            </a:xfrm>
            <a:prstGeom prst="line">
              <a:avLst/>
            </a:prstGeom>
            <a:noFill/>
            <a:ln w="76200" cap="flat" cmpd="sng" algn="ctr">
              <a:solidFill>
                <a:srgbClr val="ED7D31"/>
              </a:solidFill>
              <a:prstDash val="solid"/>
              <a:miter lim="800000"/>
            </a:ln>
            <a:effectLst/>
          </p:spPr>
        </p:cxnSp>
        <p:cxnSp>
          <p:nvCxnSpPr>
            <p:cNvPr id="387" name="直線コネクタ 386">
              <a:extLst>
                <a:ext uri="{FF2B5EF4-FFF2-40B4-BE49-F238E27FC236}">
                  <a16:creationId xmlns:a16="http://schemas.microsoft.com/office/drawing/2014/main" id="{9B518293-2EC2-41C6-8D85-3FD1743EB8A4}"/>
                </a:ext>
              </a:extLst>
            </p:cNvPr>
            <p:cNvCxnSpPr>
              <a:cxnSpLocks/>
            </p:cNvCxnSpPr>
            <p:nvPr/>
          </p:nvCxnSpPr>
          <p:spPr>
            <a:xfrm>
              <a:off x="5278398" y="3181766"/>
              <a:ext cx="0" cy="756000"/>
            </a:xfrm>
            <a:prstGeom prst="line">
              <a:avLst/>
            </a:prstGeom>
            <a:noFill/>
            <a:ln w="76200" cap="flat" cmpd="sng" algn="ctr">
              <a:solidFill>
                <a:srgbClr val="ED7D31"/>
              </a:solidFill>
              <a:prstDash val="solid"/>
              <a:miter lim="800000"/>
            </a:ln>
            <a:effectLst/>
          </p:spPr>
        </p:cxnSp>
        <p:cxnSp>
          <p:nvCxnSpPr>
            <p:cNvPr id="388" name="直線コネクタ 387">
              <a:extLst>
                <a:ext uri="{FF2B5EF4-FFF2-40B4-BE49-F238E27FC236}">
                  <a16:creationId xmlns:a16="http://schemas.microsoft.com/office/drawing/2014/main" id="{10DF3D8A-2450-472C-8A35-A1EDC67389BB}"/>
                </a:ext>
              </a:extLst>
            </p:cNvPr>
            <p:cNvCxnSpPr>
              <a:cxnSpLocks/>
            </p:cNvCxnSpPr>
            <p:nvPr/>
          </p:nvCxnSpPr>
          <p:spPr>
            <a:xfrm>
              <a:off x="5547303" y="3920700"/>
              <a:ext cx="0" cy="756000"/>
            </a:xfrm>
            <a:prstGeom prst="line">
              <a:avLst/>
            </a:prstGeom>
            <a:noFill/>
            <a:ln w="76200" cap="flat" cmpd="sng" algn="ctr">
              <a:solidFill>
                <a:srgbClr val="ED7D31"/>
              </a:solidFill>
              <a:prstDash val="solid"/>
              <a:miter lim="800000"/>
            </a:ln>
            <a:effectLst/>
          </p:spPr>
        </p:cxnSp>
        <p:cxnSp>
          <p:nvCxnSpPr>
            <p:cNvPr id="389" name="直線コネクタ 388">
              <a:extLst>
                <a:ext uri="{FF2B5EF4-FFF2-40B4-BE49-F238E27FC236}">
                  <a16:creationId xmlns:a16="http://schemas.microsoft.com/office/drawing/2014/main" id="{D9595AA3-FD0A-4F73-B057-FA0C661AEC1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965148" y="2266852"/>
              <a:ext cx="0" cy="360000"/>
            </a:xfrm>
            <a:prstGeom prst="line">
              <a:avLst/>
            </a:prstGeom>
            <a:noFill/>
            <a:ln w="76200" cap="flat" cmpd="sng" algn="ctr">
              <a:solidFill>
                <a:srgbClr val="ED7D31"/>
              </a:solidFill>
              <a:prstDash val="solid"/>
              <a:miter lim="800000"/>
            </a:ln>
            <a:effectLst/>
          </p:spPr>
        </p:cxnSp>
        <p:cxnSp>
          <p:nvCxnSpPr>
            <p:cNvPr id="390" name="直線コネクタ 389">
              <a:extLst>
                <a:ext uri="{FF2B5EF4-FFF2-40B4-BE49-F238E27FC236}">
                  <a16:creationId xmlns:a16="http://schemas.microsoft.com/office/drawing/2014/main" id="{0178969D-499D-4F3D-9A3A-96DAEFD2099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182026" y="3073766"/>
              <a:ext cx="0" cy="216000"/>
            </a:xfrm>
            <a:prstGeom prst="line">
              <a:avLst/>
            </a:prstGeom>
            <a:noFill/>
            <a:ln w="76200" cap="flat" cmpd="sng" algn="ctr">
              <a:solidFill>
                <a:srgbClr val="ED7D31"/>
              </a:solidFill>
              <a:prstDash val="solid"/>
              <a:miter lim="800000"/>
            </a:ln>
            <a:effectLst/>
          </p:spPr>
        </p:cxnSp>
        <p:cxnSp>
          <p:nvCxnSpPr>
            <p:cNvPr id="391" name="直線コネクタ 390">
              <a:extLst>
                <a:ext uri="{FF2B5EF4-FFF2-40B4-BE49-F238E27FC236}">
                  <a16:creationId xmlns:a16="http://schemas.microsoft.com/office/drawing/2014/main" id="{6709AA92-C563-4E6C-83C1-063DCA1CC69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421275" y="3793766"/>
              <a:ext cx="0" cy="288000"/>
            </a:xfrm>
            <a:prstGeom prst="line">
              <a:avLst/>
            </a:prstGeom>
            <a:noFill/>
            <a:ln w="76200" cap="flat" cmpd="sng" algn="ctr">
              <a:solidFill>
                <a:srgbClr val="ED7D31"/>
              </a:solidFill>
              <a:prstDash val="solid"/>
              <a:miter lim="800000"/>
            </a:ln>
            <a:effectLst/>
          </p:spPr>
        </p:cxnSp>
        <p:sp>
          <p:nvSpPr>
            <p:cNvPr id="392" name="フローチャート: 端子 391">
              <a:extLst>
                <a:ext uri="{FF2B5EF4-FFF2-40B4-BE49-F238E27FC236}">
                  <a16:creationId xmlns:a16="http://schemas.microsoft.com/office/drawing/2014/main" id="{53B1FD96-0F5C-4CDA-BCBD-94F1D2C410F3}"/>
                </a:ext>
              </a:extLst>
            </p:cNvPr>
            <p:cNvSpPr/>
            <p:nvPr/>
          </p:nvSpPr>
          <p:spPr>
            <a:xfrm rot="5400000">
              <a:off x="1627408" y="3194504"/>
              <a:ext cx="756000" cy="720000"/>
            </a:xfrm>
            <a:prstGeom prst="flowChartTerminator">
              <a:avLst/>
            </a:prstGeom>
            <a:solidFill>
              <a:srgbClr val="FF0000">
                <a:alpha val="23922"/>
              </a:srgbClr>
            </a:solidFill>
            <a:ln w="5715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kumimoji="1" lang="ja-JP" altLang="en-US" sz="1350" kern="0">
                <a:solidFill>
                  <a:prstClr val="white"/>
                </a:solidFill>
                <a:latin typeface="游ゴシック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393" name="フローチャート: 端子 392">
              <a:extLst>
                <a:ext uri="{FF2B5EF4-FFF2-40B4-BE49-F238E27FC236}">
                  <a16:creationId xmlns:a16="http://schemas.microsoft.com/office/drawing/2014/main" id="{CF0612B1-4704-4195-8275-B3465CF67465}"/>
                </a:ext>
              </a:extLst>
            </p:cNvPr>
            <p:cNvSpPr/>
            <p:nvPr/>
          </p:nvSpPr>
          <p:spPr>
            <a:xfrm rot="5400000">
              <a:off x="6529180" y="2467982"/>
              <a:ext cx="756000" cy="718084"/>
            </a:xfrm>
            <a:prstGeom prst="flowChartTerminator">
              <a:avLst/>
            </a:prstGeom>
            <a:solidFill>
              <a:srgbClr val="FF0000">
                <a:alpha val="23922"/>
              </a:srgbClr>
            </a:solidFill>
            <a:ln w="5715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kumimoji="1" lang="ja-JP" altLang="en-US" sz="1350" kern="0">
                <a:solidFill>
                  <a:prstClr val="white"/>
                </a:solidFill>
                <a:latin typeface="游ゴシック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394" name="フローチャート: 端子 393">
              <a:extLst>
                <a:ext uri="{FF2B5EF4-FFF2-40B4-BE49-F238E27FC236}">
                  <a16:creationId xmlns:a16="http://schemas.microsoft.com/office/drawing/2014/main" id="{37584030-0FE7-47F2-9A17-DDB8D0FFDD07}"/>
                </a:ext>
              </a:extLst>
            </p:cNvPr>
            <p:cNvSpPr/>
            <p:nvPr/>
          </p:nvSpPr>
          <p:spPr>
            <a:xfrm rot="16200000">
              <a:off x="1769458" y="5652662"/>
              <a:ext cx="1872000" cy="631378"/>
            </a:xfrm>
            <a:prstGeom prst="flowChartTerminator">
              <a:avLst/>
            </a:prstGeom>
            <a:solidFill>
              <a:srgbClr val="CC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ctr"/>
            <a:lstStyle/>
            <a:p>
              <a:pPr defTabSz="685800">
                <a:lnSpc>
                  <a:spcPts val="1500"/>
                </a:lnSpc>
                <a:defRPr/>
              </a:pPr>
              <a:endParaRPr kumimoji="1" lang="ja-JP" altLang="en-US" sz="150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95" name="フローチャート: 端子 394">
              <a:extLst>
                <a:ext uri="{FF2B5EF4-FFF2-40B4-BE49-F238E27FC236}">
                  <a16:creationId xmlns:a16="http://schemas.microsoft.com/office/drawing/2014/main" id="{860A8CC6-1F68-4E9D-B8E8-0C9C971B8470}"/>
                </a:ext>
              </a:extLst>
            </p:cNvPr>
            <p:cNvSpPr/>
            <p:nvPr/>
          </p:nvSpPr>
          <p:spPr>
            <a:xfrm rot="16200000">
              <a:off x="7719653" y="5702039"/>
              <a:ext cx="1872000" cy="631378"/>
            </a:xfrm>
            <a:prstGeom prst="flowChartTerminator">
              <a:avLst/>
            </a:prstGeom>
            <a:solidFill>
              <a:srgbClr val="99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96" name="フローチャート: 端子 395">
              <a:extLst>
                <a:ext uri="{FF2B5EF4-FFF2-40B4-BE49-F238E27FC236}">
                  <a16:creationId xmlns:a16="http://schemas.microsoft.com/office/drawing/2014/main" id="{E1E628D8-569E-431D-9331-C1690DC85498}"/>
                </a:ext>
              </a:extLst>
            </p:cNvPr>
            <p:cNvSpPr/>
            <p:nvPr/>
          </p:nvSpPr>
          <p:spPr>
            <a:xfrm rot="16200000">
              <a:off x="7004262" y="5696990"/>
              <a:ext cx="1872000" cy="631378"/>
            </a:xfrm>
            <a:prstGeom prst="flowChartTerminator">
              <a:avLst/>
            </a:prstGeom>
            <a:solidFill>
              <a:srgbClr val="CC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ctr"/>
            <a:lstStyle/>
            <a:p>
              <a:pPr defTabSz="685800">
                <a:lnSpc>
                  <a:spcPts val="1500"/>
                </a:lnSpc>
                <a:defRPr/>
              </a:pPr>
              <a:endParaRPr kumimoji="1" lang="ja-JP" altLang="en-US" sz="150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97" name="フローチャート: 端子 396">
              <a:extLst>
                <a:ext uri="{FF2B5EF4-FFF2-40B4-BE49-F238E27FC236}">
                  <a16:creationId xmlns:a16="http://schemas.microsoft.com/office/drawing/2014/main" id="{5E3FC141-2993-4093-99FE-6A685E2A5FB4}"/>
                </a:ext>
              </a:extLst>
            </p:cNvPr>
            <p:cNvSpPr/>
            <p:nvPr/>
          </p:nvSpPr>
          <p:spPr>
            <a:xfrm rot="16200000">
              <a:off x="5556750" y="5681906"/>
              <a:ext cx="1872000" cy="631378"/>
            </a:xfrm>
            <a:prstGeom prst="flowChartTerminator">
              <a:avLst/>
            </a:prstGeom>
            <a:solidFill>
              <a:srgbClr val="FF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98" name="フローチャート: 端子 397">
              <a:extLst>
                <a:ext uri="{FF2B5EF4-FFF2-40B4-BE49-F238E27FC236}">
                  <a16:creationId xmlns:a16="http://schemas.microsoft.com/office/drawing/2014/main" id="{77B30B1D-B8FA-4578-AF7C-303AF8186159}"/>
                </a:ext>
              </a:extLst>
            </p:cNvPr>
            <p:cNvSpPr/>
            <p:nvPr/>
          </p:nvSpPr>
          <p:spPr>
            <a:xfrm rot="16200000">
              <a:off x="6260181" y="5703238"/>
              <a:ext cx="1872000" cy="631378"/>
            </a:xfrm>
            <a:prstGeom prst="flowChartTerminator">
              <a:avLst/>
            </a:prstGeom>
            <a:solidFill>
              <a:srgbClr val="FFD5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ctr"/>
            <a:lstStyle/>
            <a:p>
              <a:pPr defTabSz="685800">
                <a:lnSpc>
                  <a:spcPts val="1500"/>
                </a:lnSpc>
                <a:defRPr/>
              </a:pPr>
              <a:endParaRPr kumimoji="1" lang="ja-JP" altLang="en-US" sz="150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99" name="フローチャート: 端子 398">
              <a:extLst>
                <a:ext uri="{FF2B5EF4-FFF2-40B4-BE49-F238E27FC236}">
                  <a16:creationId xmlns:a16="http://schemas.microsoft.com/office/drawing/2014/main" id="{6090FB13-1C53-4D8F-AB7B-C58C64362947}"/>
                </a:ext>
              </a:extLst>
            </p:cNvPr>
            <p:cNvSpPr/>
            <p:nvPr/>
          </p:nvSpPr>
          <p:spPr>
            <a:xfrm rot="16200000">
              <a:off x="2466232" y="5652662"/>
              <a:ext cx="1872000" cy="631378"/>
            </a:xfrm>
            <a:prstGeom prst="flowChartTerminator">
              <a:avLst/>
            </a:prstGeom>
            <a:solidFill>
              <a:srgbClr val="FFD5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ctr"/>
            <a:lstStyle/>
            <a:p>
              <a:pPr defTabSz="685800">
                <a:lnSpc>
                  <a:spcPts val="1500"/>
                </a:lnSpc>
                <a:defRPr/>
              </a:pPr>
              <a:endParaRPr kumimoji="1" lang="ja-JP" altLang="en-US" sz="150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400" name="フローチャート: 端子 399">
              <a:extLst>
                <a:ext uri="{FF2B5EF4-FFF2-40B4-BE49-F238E27FC236}">
                  <a16:creationId xmlns:a16="http://schemas.microsoft.com/office/drawing/2014/main" id="{43615754-D0FF-4927-A9FC-CFEE42D0473C}"/>
                </a:ext>
              </a:extLst>
            </p:cNvPr>
            <p:cNvSpPr/>
            <p:nvPr/>
          </p:nvSpPr>
          <p:spPr>
            <a:xfrm rot="16200000">
              <a:off x="3161586" y="5652662"/>
              <a:ext cx="1872000" cy="631378"/>
            </a:xfrm>
            <a:prstGeom prst="flowChartTerminator">
              <a:avLst/>
            </a:prstGeom>
            <a:solidFill>
              <a:srgbClr val="FF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401" name="フローチャート: 端子 400">
              <a:extLst>
                <a:ext uri="{FF2B5EF4-FFF2-40B4-BE49-F238E27FC236}">
                  <a16:creationId xmlns:a16="http://schemas.microsoft.com/office/drawing/2014/main" id="{12DCCEBD-C1D9-4701-968C-B0D0612607B0}"/>
                </a:ext>
              </a:extLst>
            </p:cNvPr>
            <p:cNvSpPr/>
            <p:nvPr/>
          </p:nvSpPr>
          <p:spPr>
            <a:xfrm rot="16200000">
              <a:off x="1098716" y="5652661"/>
              <a:ext cx="1872000" cy="631378"/>
            </a:xfrm>
            <a:prstGeom prst="flowChartTerminator">
              <a:avLst/>
            </a:prstGeom>
            <a:solidFill>
              <a:srgbClr val="99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410" name="フローチャート: 端子 409">
              <a:extLst>
                <a:ext uri="{FF2B5EF4-FFF2-40B4-BE49-F238E27FC236}">
                  <a16:creationId xmlns:a16="http://schemas.microsoft.com/office/drawing/2014/main" id="{76875D75-42D7-4A68-83C7-AA8B1B09A5A3}"/>
                </a:ext>
              </a:extLst>
            </p:cNvPr>
            <p:cNvSpPr/>
            <p:nvPr/>
          </p:nvSpPr>
          <p:spPr>
            <a:xfrm rot="5400000">
              <a:off x="5803659" y="2459798"/>
              <a:ext cx="756000" cy="718084"/>
            </a:xfrm>
            <a:prstGeom prst="flowChartTerminator">
              <a:avLst/>
            </a:prstGeom>
            <a:solidFill>
              <a:srgbClr val="FF0000">
                <a:alpha val="23922"/>
              </a:srgbClr>
            </a:solidFill>
            <a:ln w="5715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kumimoji="1" lang="ja-JP" altLang="en-US" sz="1350" kern="0">
                <a:solidFill>
                  <a:prstClr val="white"/>
                </a:solidFill>
                <a:latin typeface="游ゴシック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11" name="フローチャート: 端子 410">
              <a:extLst>
                <a:ext uri="{FF2B5EF4-FFF2-40B4-BE49-F238E27FC236}">
                  <a16:creationId xmlns:a16="http://schemas.microsoft.com/office/drawing/2014/main" id="{505A9FD2-AE9D-49EC-B986-81D039962BF6}"/>
                </a:ext>
              </a:extLst>
            </p:cNvPr>
            <p:cNvSpPr/>
            <p:nvPr/>
          </p:nvSpPr>
          <p:spPr>
            <a:xfrm rot="5400000">
              <a:off x="2918072" y="2477123"/>
              <a:ext cx="756000" cy="720000"/>
            </a:xfrm>
            <a:prstGeom prst="flowChartTerminator">
              <a:avLst/>
            </a:prstGeom>
            <a:solidFill>
              <a:srgbClr val="FF0000">
                <a:alpha val="23922"/>
              </a:srgbClr>
            </a:solidFill>
            <a:ln w="5715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kumimoji="1" lang="ja-JP" altLang="en-US" sz="1350" kern="0">
                <a:solidFill>
                  <a:prstClr val="white"/>
                </a:solidFill>
                <a:latin typeface="游ゴシック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12" name="フローチャート: 端子 411">
              <a:extLst>
                <a:ext uri="{FF2B5EF4-FFF2-40B4-BE49-F238E27FC236}">
                  <a16:creationId xmlns:a16="http://schemas.microsoft.com/office/drawing/2014/main" id="{891388F9-9CC3-447B-85A5-E3669A71CF39}"/>
                </a:ext>
              </a:extLst>
            </p:cNvPr>
            <p:cNvSpPr/>
            <p:nvPr/>
          </p:nvSpPr>
          <p:spPr>
            <a:xfrm rot="5400000">
              <a:off x="7264936" y="2458059"/>
              <a:ext cx="756000" cy="720000"/>
            </a:xfrm>
            <a:prstGeom prst="flowChartTerminator">
              <a:avLst/>
            </a:prstGeom>
            <a:solidFill>
              <a:srgbClr val="FF0000">
                <a:alpha val="23922"/>
              </a:srgbClr>
            </a:solidFill>
            <a:ln w="5715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kumimoji="1" lang="ja-JP" altLang="en-US" sz="1350" kern="0">
                <a:solidFill>
                  <a:prstClr val="white"/>
                </a:solidFill>
                <a:latin typeface="游ゴシック" panose="020F0502020204030204"/>
                <a:ea typeface="游ゴシック" panose="020B0400000000000000" pitchFamily="50" charset="-128"/>
              </a:endParaRPr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A044D0B0-E289-412A-816B-615E2E467EFE}"/>
              </a:ext>
            </a:extLst>
          </p:cNvPr>
          <p:cNvGrpSpPr/>
          <p:nvPr/>
        </p:nvGrpSpPr>
        <p:grpSpPr>
          <a:xfrm>
            <a:off x="359034" y="1184951"/>
            <a:ext cx="2050137" cy="290369"/>
            <a:chOff x="872460" y="1535013"/>
            <a:chExt cx="2050137" cy="290369"/>
          </a:xfrm>
        </p:grpSpPr>
        <p:sp>
          <p:nvSpPr>
            <p:cNvPr id="137" name="角丸四角形 36">
              <a:extLst>
                <a:ext uri="{FF2B5EF4-FFF2-40B4-BE49-F238E27FC236}">
                  <a16:creationId xmlns:a16="http://schemas.microsoft.com/office/drawing/2014/main" id="{3C4F572D-1E97-42E4-8AFB-98F74FFB329F}"/>
                </a:ext>
              </a:extLst>
            </p:cNvPr>
            <p:cNvSpPr/>
            <p:nvPr/>
          </p:nvSpPr>
          <p:spPr>
            <a:xfrm>
              <a:off x="872460" y="1540106"/>
              <a:ext cx="270000" cy="270000"/>
            </a:xfrm>
            <a:prstGeom prst="roundRect">
              <a:avLst/>
            </a:prstGeom>
            <a:solidFill>
              <a:srgbClr val="99FFCC"/>
            </a:solidFill>
            <a:ln w="28575"/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lIns="27000" tIns="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A</a:t>
              </a:r>
            </a:p>
          </p:txBody>
        </p:sp>
        <p:sp>
          <p:nvSpPr>
            <p:cNvPr id="138" name="角丸四角形 36">
              <a:extLst>
                <a:ext uri="{FF2B5EF4-FFF2-40B4-BE49-F238E27FC236}">
                  <a16:creationId xmlns:a16="http://schemas.microsoft.com/office/drawing/2014/main" id="{0E6378F5-8DB4-475C-B427-115CE0F3C1D5}"/>
                </a:ext>
              </a:extLst>
            </p:cNvPr>
            <p:cNvSpPr/>
            <p:nvPr/>
          </p:nvSpPr>
          <p:spPr>
            <a:xfrm>
              <a:off x="1317494" y="1545198"/>
              <a:ext cx="270000" cy="270000"/>
            </a:xfrm>
            <a:prstGeom prst="roundRect">
              <a:avLst/>
            </a:prstGeom>
            <a:solidFill>
              <a:srgbClr val="FFD5FF"/>
            </a:solidFill>
            <a:ln w="28575"/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lIns="27000" tIns="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I</a:t>
              </a:r>
            </a:p>
          </p:txBody>
        </p:sp>
        <p:sp>
          <p:nvSpPr>
            <p:cNvPr id="139" name="角丸四角形 36">
              <a:extLst>
                <a:ext uri="{FF2B5EF4-FFF2-40B4-BE49-F238E27FC236}">
                  <a16:creationId xmlns:a16="http://schemas.microsoft.com/office/drawing/2014/main" id="{60A48874-8446-4111-8A8A-53A8D3ABDEDE}"/>
                </a:ext>
              </a:extLst>
            </p:cNvPr>
            <p:cNvSpPr/>
            <p:nvPr/>
          </p:nvSpPr>
          <p:spPr>
            <a:xfrm>
              <a:off x="1762529" y="1535013"/>
              <a:ext cx="270000" cy="270000"/>
            </a:xfrm>
            <a:prstGeom prst="roundRect">
              <a:avLst/>
            </a:prstGeom>
            <a:solidFill>
              <a:srgbClr val="FFFFCC"/>
            </a:solidFill>
            <a:ln w="28575"/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lIns="27000" tIns="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U</a:t>
              </a:r>
            </a:p>
          </p:txBody>
        </p:sp>
        <p:sp>
          <p:nvSpPr>
            <p:cNvPr id="140" name="角丸四角形 36">
              <a:extLst>
                <a:ext uri="{FF2B5EF4-FFF2-40B4-BE49-F238E27FC236}">
                  <a16:creationId xmlns:a16="http://schemas.microsoft.com/office/drawing/2014/main" id="{300F8C8C-9DEF-4D57-9BD9-BA892A38DFDA}"/>
                </a:ext>
              </a:extLst>
            </p:cNvPr>
            <p:cNvSpPr/>
            <p:nvPr/>
          </p:nvSpPr>
          <p:spPr>
            <a:xfrm>
              <a:off x="2207563" y="1550291"/>
              <a:ext cx="270000" cy="270000"/>
            </a:xfrm>
            <a:prstGeom prst="roundRect">
              <a:avLst/>
            </a:prstGeom>
            <a:solidFill>
              <a:srgbClr val="FFD5FF"/>
            </a:solidFill>
            <a:ln w="28575"/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lIns="27000" tIns="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E</a:t>
              </a:r>
            </a:p>
          </p:txBody>
        </p:sp>
        <p:sp>
          <p:nvSpPr>
            <p:cNvPr id="141" name="角丸四角形 36">
              <a:extLst>
                <a:ext uri="{FF2B5EF4-FFF2-40B4-BE49-F238E27FC236}">
                  <a16:creationId xmlns:a16="http://schemas.microsoft.com/office/drawing/2014/main" id="{77288CCA-A21B-4F57-9439-E3B0C47AEB82}"/>
                </a:ext>
              </a:extLst>
            </p:cNvPr>
            <p:cNvSpPr/>
            <p:nvPr/>
          </p:nvSpPr>
          <p:spPr>
            <a:xfrm>
              <a:off x="2652597" y="1555382"/>
              <a:ext cx="270000" cy="270000"/>
            </a:xfrm>
            <a:prstGeom prst="roundRect">
              <a:avLst/>
            </a:prstGeom>
            <a:solidFill>
              <a:srgbClr val="CCFFFF"/>
            </a:solidFill>
            <a:ln w="28575"/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lIns="27000" tIns="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413000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FE738E7-6628-4E0C-91A9-3A288E317F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7071"/>
            <a:ext cx="9906000" cy="612000"/>
          </a:xfrm>
        </p:spPr>
        <p:txBody>
          <a:bodyPr/>
          <a:lstStyle/>
          <a:p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よく使うキーをたしかめましょう</a:t>
            </a:r>
            <a:endParaRPr kumimoji="1" lang="ja-JP" altLang="en-US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7DC34C08-0F7F-4416-B5FA-C289AC4C5F4A}"/>
              </a:ext>
            </a:extLst>
          </p:cNvPr>
          <p:cNvGrpSpPr/>
          <p:nvPr/>
        </p:nvGrpSpPr>
        <p:grpSpPr>
          <a:xfrm>
            <a:off x="401935" y="721483"/>
            <a:ext cx="9053563" cy="5982533"/>
            <a:chOff x="20934" y="721482"/>
            <a:chExt cx="9053563" cy="5982533"/>
          </a:xfrm>
        </p:grpSpPr>
        <p:pic>
          <p:nvPicPr>
            <p:cNvPr id="151" name="図 150">
              <a:extLst>
                <a:ext uri="{FF2B5EF4-FFF2-40B4-BE49-F238E27FC236}">
                  <a16:creationId xmlns:a16="http://schemas.microsoft.com/office/drawing/2014/main" id="{2E263ED5-82A4-498C-87BE-3EFEF599955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24190" y="2488826"/>
              <a:ext cx="6893357" cy="2840690"/>
            </a:xfrm>
            <a:prstGeom prst="rect">
              <a:avLst/>
            </a:prstGeom>
          </p:spPr>
        </p:pic>
        <p:sp>
          <p:nvSpPr>
            <p:cNvPr id="12" name="角丸四角形吹き出し 7">
              <a:extLst>
                <a:ext uri="{FF2B5EF4-FFF2-40B4-BE49-F238E27FC236}">
                  <a16:creationId xmlns:a16="http://schemas.microsoft.com/office/drawing/2014/main" id="{B56ABD1D-A07D-4CAB-88ED-FB205F2054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34" y="5384389"/>
              <a:ext cx="4037926" cy="960989"/>
            </a:xfrm>
            <a:prstGeom prst="wedgeRoundRectCallout">
              <a:avLst>
                <a:gd name="adj1" fmla="val 41012"/>
                <a:gd name="adj2" fmla="val -103513"/>
                <a:gd name="adj3" fmla="val 16667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28575" cmpd="sng">
              <a:solidFill>
                <a:schemeClr val="tx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37226" tIns="18613" rIns="37226" bIns="18613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>
                  <a:latin typeface="メイリオ" panose="020B0604030504040204" pitchFamily="50" charset="-128"/>
                  <a:ea typeface="メイリオ" panose="020B0604030504040204" pitchFamily="50" charset="-128"/>
                </a:rPr>
                <a:t> </a:t>
              </a:r>
              <a:r>
                <a:rPr lang="ja-JP" altLang="ja-JP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スペースキー</a:t>
              </a:r>
            </a:p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>
                  <a:latin typeface="メイリオ" panose="020B0604030504040204" pitchFamily="50" charset="-128"/>
                  <a:ea typeface="メイリオ" panose="020B0604030504040204" pitchFamily="50" charset="-128"/>
                </a:rPr>
                <a:t>　</a:t>
              </a:r>
              <a:r>
                <a:rPr lang="ja-JP" altLang="ja-JP">
                  <a:latin typeface="メイリオ" panose="020B0604030504040204" pitchFamily="50" charset="-128"/>
                  <a:ea typeface="メイリオ" panose="020B0604030504040204" pitchFamily="50" charset="-128"/>
                </a:rPr>
                <a:t>空白を入れる　</a:t>
              </a:r>
              <a:endParaRPr lang="en-US" altLang="ja-JP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>
                  <a:latin typeface="メイリオ" panose="020B0604030504040204" pitchFamily="50" charset="-128"/>
                  <a:ea typeface="メイリオ" panose="020B0604030504040204" pitchFamily="50" charset="-128"/>
                </a:rPr>
                <a:t>　漢字</a:t>
              </a:r>
              <a:r>
                <a:rPr lang="en-US" altLang="ja-JP">
                  <a:latin typeface="メイリオ" panose="020B0604030504040204" pitchFamily="50" charset="-128"/>
                  <a:ea typeface="メイリオ" panose="020B0604030504040204" pitchFamily="50" charset="-128"/>
                </a:rPr>
                <a:t>(</a:t>
              </a:r>
              <a:r>
                <a:rPr lang="ja-JP" altLang="en-US">
                  <a:latin typeface="メイリオ" panose="020B0604030504040204" pitchFamily="50" charset="-128"/>
                  <a:ea typeface="メイリオ" panose="020B0604030504040204" pitchFamily="50" charset="-128"/>
                </a:rPr>
                <a:t>かんじ</a:t>
              </a:r>
              <a:r>
                <a:rPr lang="en-US" altLang="ja-JP">
                  <a:latin typeface="メイリオ" panose="020B0604030504040204" pitchFamily="50" charset="-128"/>
                  <a:ea typeface="メイリオ" panose="020B0604030504040204" pitchFamily="50" charset="-128"/>
                </a:rPr>
                <a:t>)</a:t>
              </a:r>
              <a:r>
                <a:rPr lang="ja-JP" altLang="en-US">
                  <a:latin typeface="メイリオ" panose="020B0604030504040204" pitchFamily="50" charset="-128"/>
                  <a:ea typeface="メイリオ" panose="020B0604030504040204" pitchFamily="50" charset="-128"/>
                </a:rPr>
                <a:t>やカナなどにかえる</a:t>
              </a:r>
            </a:p>
          </p:txBody>
        </p:sp>
        <p:pic>
          <p:nvPicPr>
            <p:cNvPr id="5" name="図 4">
              <a:extLst>
                <a:ext uri="{FF2B5EF4-FFF2-40B4-BE49-F238E27FC236}">
                  <a16:creationId xmlns:a16="http://schemas.microsoft.com/office/drawing/2014/main" id="{C91EA676-9D74-426C-B0B7-28E7B465825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8368" y="757583"/>
              <a:ext cx="818606" cy="818606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</p:pic>
        <p:pic>
          <p:nvPicPr>
            <p:cNvPr id="19" name="図 18">
              <a:extLst>
                <a:ext uri="{FF2B5EF4-FFF2-40B4-BE49-F238E27FC236}">
                  <a16:creationId xmlns:a16="http://schemas.microsoft.com/office/drawing/2014/main" id="{DD18C851-2616-45CF-8B80-97135FE412E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70386" y="721482"/>
              <a:ext cx="793418" cy="818606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</p:pic>
        <p:pic>
          <p:nvPicPr>
            <p:cNvPr id="20" name="図 19">
              <a:extLst>
                <a:ext uri="{FF2B5EF4-FFF2-40B4-BE49-F238E27FC236}">
                  <a16:creationId xmlns:a16="http://schemas.microsoft.com/office/drawing/2014/main" id="{C3B4DDC8-0FB9-43ED-8EB0-5C185517A79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3850" y="727684"/>
              <a:ext cx="818606" cy="806202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</p:pic>
        <p:pic>
          <p:nvPicPr>
            <p:cNvPr id="22" name="図 21">
              <a:extLst>
                <a:ext uri="{FF2B5EF4-FFF2-40B4-BE49-F238E27FC236}">
                  <a16:creationId xmlns:a16="http://schemas.microsoft.com/office/drawing/2014/main" id="{496EEA77-BBC4-4491-B7E6-B7D13EBAFBB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02668" y="5898391"/>
              <a:ext cx="793418" cy="805624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</p:pic>
        <p:pic>
          <p:nvPicPr>
            <p:cNvPr id="23" name="図 22">
              <a:extLst>
                <a:ext uri="{FF2B5EF4-FFF2-40B4-BE49-F238E27FC236}">
                  <a16:creationId xmlns:a16="http://schemas.microsoft.com/office/drawing/2014/main" id="{1342AA93-440F-4ADC-9CFD-7646FD411A4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54237" y="5910505"/>
              <a:ext cx="793418" cy="781396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</p:pic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2FDF0CAC-3D52-41CD-AAD6-25844C008349}"/>
                </a:ext>
              </a:extLst>
            </p:cNvPr>
            <p:cNvSpPr/>
            <p:nvPr/>
          </p:nvSpPr>
          <p:spPr>
            <a:xfrm>
              <a:off x="745456" y="2815695"/>
              <a:ext cx="445391" cy="444538"/>
            </a:xfrm>
            <a:prstGeom prst="rect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AB56CA18-A64D-47FD-AB44-3A8C278D8C0F}"/>
                </a:ext>
              </a:extLst>
            </p:cNvPr>
            <p:cNvSpPr/>
            <p:nvPr/>
          </p:nvSpPr>
          <p:spPr>
            <a:xfrm>
              <a:off x="7124959" y="2815695"/>
              <a:ext cx="445391" cy="444538"/>
            </a:xfrm>
            <a:prstGeom prst="rect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FC49C947-DFFB-4535-AE2B-FE34DFB65924}"/>
                </a:ext>
              </a:extLst>
            </p:cNvPr>
            <p:cNvSpPr/>
            <p:nvPr/>
          </p:nvSpPr>
          <p:spPr>
            <a:xfrm>
              <a:off x="5714110" y="2821575"/>
              <a:ext cx="445391" cy="444538"/>
            </a:xfrm>
            <a:prstGeom prst="rect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94DA731C-869B-4C6C-9FD8-52A0B5E11DBF}"/>
                </a:ext>
              </a:extLst>
            </p:cNvPr>
            <p:cNvSpPr/>
            <p:nvPr/>
          </p:nvSpPr>
          <p:spPr>
            <a:xfrm>
              <a:off x="4841169" y="4197726"/>
              <a:ext cx="445391" cy="444538"/>
            </a:xfrm>
            <a:prstGeom prst="rect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CA12F8D3-AFBD-4E96-A203-B8D848AB4604}"/>
                </a:ext>
              </a:extLst>
            </p:cNvPr>
            <p:cNvSpPr/>
            <p:nvPr/>
          </p:nvSpPr>
          <p:spPr>
            <a:xfrm>
              <a:off x="5296368" y="4197726"/>
              <a:ext cx="445391" cy="444538"/>
            </a:xfrm>
            <a:prstGeom prst="rect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13" name="AutoShape 35">
              <a:extLst>
                <a:ext uri="{FF2B5EF4-FFF2-40B4-BE49-F238E27FC236}">
                  <a16:creationId xmlns:a16="http://schemas.microsoft.com/office/drawing/2014/main" id="{3047F156-DE46-4C65-BEA3-FCAEFFF3ED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492" y="1677926"/>
              <a:ext cx="2360729" cy="654522"/>
            </a:xfrm>
            <a:prstGeom prst="wedgeRoundRectCallout">
              <a:avLst>
                <a:gd name="adj1" fmla="val -15549"/>
                <a:gd name="adj2" fmla="val 142824"/>
                <a:gd name="adj3" fmla="val 16667"/>
              </a:avLst>
            </a:prstGeom>
            <a:solidFill>
              <a:srgbClr val="FFFFCD"/>
            </a:solidFill>
            <a:ln w="28575" cmpd="sng">
              <a:solidFill>
                <a:schemeClr val="tx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37226" tIns="18613" rIns="37226" bIns="18613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半角</a:t>
              </a:r>
              <a:r>
                <a:rPr lang="en-US" altLang="ja-JP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/</a:t>
              </a:r>
              <a:r>
                <a:rPr lang="ja-JP" altLang="en-US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全角キー</a:t>
              </a:r>
              <a:endParaRPr lang="en-US" altLang="ja-JP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>
                  <a:latin typeface="メイリオ" panose="020B0604030504040204" pitchFamily="50" charset="-128"/>
                  <a:ea typeface="メイリオ" panose="020B0604030504040204" pitchFamily="50" charset="-128"/>
                </a:rPr>
                <a:t>ローマ字入力　</a:t>
              </a:r>
              <a:r>
                <a:rPr lang="en-US" altLang="ja-JP">
                  <a:latin typeface="メイリオ" panose="020B0604030504040204" pitchFamily="50" charset="-128"/>
                  <a:ea typeface="メイリオ" panose="020B0604030504040204" pitchFamily="50" charset="-128"/>
                </a:rPr>
                <a:t>A</a:t>
              </a:r>
              <a:r>
                <a:rPr lang="ja-JP" altLang="en-US">
                  <a:latin typeface="メイリオ" panose="020B0604030504040204" pitchFamily="50" charset="-128"/>
                  <a:ea typeface="メイリオ" panose="020B0604030504040204" pitchFamily="50" charset="-128"/>
                </a:rPr>
                <a:t>→あ</a:t>
              </a:r>
            </a:p>
          </p:txBody>
        </p:sp>
        <p:sp>
          <p:nvSpPr>
            <p:cNvPr id="16" name="AutoShape 35">
              <a:extLst>
                <a:ext uri="{FF2B5EF4-FFF2-40B4-BE49-F238E27FC236}">
                  <a16:creationId xmlns:a16="http://schemas.microsoft.com/office/drawing/2014/main" id="{45A9629E-3CAB-4235-9376-49D3396CC1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1631" y="1677926"/>
              <a:ext cx="2990128" cy="382107"/>
            </a:xfrm>
            <a:prstGeom prst="wedgeRoundRectCallout">
              <a:avLst>
                <a:gd name="adj1" fmla="val 55871"/>
                <a:gd name="adj2" fmla="val 270261"/>
                <a:gd name="adj3" fmla="val 16667"/>
              </a:avLst>
            </a:prstGeom>
            <a:solidFill>
              <a:srgbClr val="FFFFCD"/>
            </a:solidFill>
            <a:ln w="28575" cmpd="sng">
              <a:solidFill>
                <a:schemeClr val="tx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37226" tIns="18613" rIns="37226" bIns="18613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 sz="2000"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 </a:t>
              </a:r>
              <a:r>
                <a:rPr lang="ja-JP" altLang="en-US">
                  <a:latin typeface="メイリオ" panose="020B0604030504040204" pitchFamily="50" charset="-128"/>
                  <a:ea typeface="メイリオ" panose="020B0604030504040204" pitchFamily="50" charset="-128"/>
                </a:rPr>
                <a:t>「</a:t>
              </a:r>
              <a:r>
                <a:rPr lang="ja-JP" altLang="en-US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－</a:t>
              </a:r>
              <a:r>
                <a:rPr lang="ja-JP" altLang="en-US">
                  <a:latin typeface="メイリオ" panose="020B0604030504040204" pitchFamily="50" charset="-128"/>
                  <a:ea typeface="メイリオ" panose="020B0604030504040204" pitchFamily="50" charset="-128"/>
                </a:rPr>
                <a:t>」（長音）のばすとき</a:t>
              </a:r>
            </a:p>
          </p:txBody>
        </p:sp>
        <p:sp>
          <p:nvSpPr>
            <p:cNvPr id="15" name="AutoShape 34">
              <a:extLst>
                <a:ext uri="{FF2B5EF4-FFF2-40B4-BE49-F238E27FC236}">
                  <a16:creationId xmlns:a16="http://schemas.microsoft.com/office/drawing/2014/main" id="{84A3E887-3F8E-4DCA-B7AF-49A4312AEB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51514" y="1635418"/>
              <a:ext cx="3082963" cy="654522"/>
            </a:xfrm>
            <a:prstGeom prst="wedgeRoundRectCallout">
              <a:avLst>
                <a:gd name="adj1" fmla="val 4605"/>
                <a:gd name="adj2" fmla="val 156086"/>
                <a:gd name="adj3" fmla="val 16667"/>
              </a:avLst>
            </a:prstGeom>
            <a:solidFill>
              <a:srgbClr val="FFFFCD"/>
            </a:solidFill>
            <a:ln w="28575" cmpd="sng">
              <a:solidFill>
                <a:schemeClr val="tx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37226" tIns="18613" rIns="37226" bIns="18613" numCol="1" anchor="ctr" anchorCtr="0" compatLnSpc="1">
              <a:prstTxWarp prst="textNoShape">
                <a:avLst/>
              </a:prstTxWarp>
              <a:spAutoFit/>
            </a:bodyPr>
            <a:lstStyle>
              <a:lvl1pPr indent="133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ja-JP" altLang="ja-JP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バックスペースキー</a:t>
              </a:r>
              <a:endParaRPr lang="en-US" altLang="ja-JP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defTabSz="685800"/>
              <a:r>
                <a:rPr lang="ja-JP" altLang="ja-JP">
                  <a:latin typeface="メイリオ" panose="020B0604030504040204" pitchFamily="50" charset="-128"/>
                  <a:ea typeface="メイリオ" panose="020B0604030504040204" pitchFamily="50" charset="-128"/>
                </a:rPr>
                <a:t>一文字ずつもどって消す</a:t>
              </a:r>
            </a:p>
          </p:txBody>
        </p:sp>
        <p:sp>
          <p:nvSpPr>
            <p:cNvPr id="17" name="AutoShape 35">
              <a:extLst>
                <a:ext uri="{FF2B5EF4-FFF2-40B4-BE49-F238E27FC236}">
                  <a16:creationId xmlns:a16="http://schemas.microsoft.com/office/drawing/2014/main" id="{E457F3FB-4426-4C07-B266-2C31660DDF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58861" y="5388927"/>
              <a:ext cx="1877946" cy="382107"/>
            </a:xfrm>
            <a:prstGeom prst="wedgeRoundRectCallout">
              <a:avLst>
                <a:gd name="adj1" fmla="val 6064"/>
                <a:gd name="adj2" fmla="val -266127"/>
                <a:gd name="adj3" fmla="val 16667"/>
              </a:avLst>
            </a:prstGeom>
            <a:solidFill>
              <a:srgbClr val="FFFFCD"/>
            </a:solidFill>
            <a:ln w="28575" cmpd="sng">
              <a:solidFill>
                <a:schemeClr val="tx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37226" tIns="18613" rIns="37226" bIns="18613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 sz="2000">
                  <a:latin typeface="メイリオ" panose="020B0604030504040204" pitchFamily="50" charset="-128"/>
                  <a:ea typeface="メイリオ" panose="020B0604030504040204" pitchFamily="50" charset="-128"/>
                </a:rPr>
                <a:t> </a:t>
              </a:r>
              <a:r>
                <a:rPr lang="ja-JP" altLang="en-US">
                  <a:latin typeface="メイリオ" panose="020B0604030504040204" pitchFamily="50" charset="-128"/>
                  <a:ea typeface="メイリオ" panose="020B0604030504040204" pitchFamily="50" charset="-128"/>
                </a:rPr>
                <a:t>「</a:t>
              </a:r>
              <a:r>
                <a:rPr lang="ja-JP" altLang="en-US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、</a:t>
              </a:r>
              <a:r>
                <a:rPr lang="ja-JP" altLang="en-US">
                  <a:latin typeface="メイリオ" panose="020B0604030504040204" pitchFamily="50" charset="-128"/>
                  <a:ea typeface="メイリオ" panose="020B0604030504040204" pitchFamily="50" charset="-128"/>
                </a:rPr>
                <a:t>」（読点）</a:t>
              </a:r>
            </a:p>
          </p:txBody>
        </p:sp>
        <p:sp>
          <p:nvSpPr>
            <p:cNvPr id="18" name="AutoShape 35">
              <a:extLst>
                <a:ext uri="{FF2B5EF4-FFF2-40B4-BE49-F238E27FC236}">
                  <a16:creationId xmlns:a16="http://schemas.microsoft.com/office/drawing/2014/main" id="{0D6BCD23-4A77-42A0-8727-5B0E23EDCB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39894" y="5388927"/>
              <a:ext cx="1877945" cy="382107"/>
            </a:xfrm>
            <a:prstGeom prst="wedgeRoundRectCallout">
              <a:avLst>
                <a:gd name="adj1" fmla="val -78526"/>
                <a:gd name="adj2" fmla="val -274178"/>
                <a:gd name="adj3" fmla="val 16667"/>
              </a:avLst>
            </a:prstGeom>
            <a:solidFill>
              <a:srgbClr val="FFFFCD"/>
            </a:solidFill>
            <a:ln w="28575" cmpd="sng">
              <a:solidFill>
                <a:schemeClr val="tx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37226" tIns="18613" rIns="37226" bIns="18613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 sz="2000">
                  <a:latin typeface="メイリオ" panose="020B0604030504040204" pitchFamily="50" charset="-128"/>
                  <a:ea typeface="メイリオ" panose="020B0604030504040204" pitchFamily="50" charset="-128"/>
                </a:rPr>
                <a:t> </a:t>
              </a:r>
              <a:r>
                <a:rPr lang="ja-JP" altLang="en-US">
                  <a:latin typeface="メイリオ" panose="020B0604030504040204" pitchFamily="50" charset="-128"/>
                  <a:ea typeface="メイリオ" panose="020B0604030504040204" pitchFamily="50" charset="-128"/>
                </a:rPr>
                <a:t>「</a:t>
              </a:r>
              <a:r>
                <a:rPr lang="ja-JP" altLang="en-US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。</a:t>
              </a:r>
              <a:r>
                <a:rPr lang="ja-JP" altLang="en-US">
                  <a:latin typeface="メイリオ" panose="020B0604030504040204" pitchFamily="50" charset="-128"/>
                  <a:ea typeface="メイリオ" panose="020B0604030504040204" pitchFamily="50" charset="-128"/>
                </a:rPr>
                <a:t>」（句点）</a:t>
              </a:r>
            </a:p>
          </p:txBody>
        </p:sp>
        <p:sp>
          <p:nvSpPr>
            <p:cNvPr id="37" name="正方形/長方形 36">
              <a:extLst>
                <a:ext uri="{FF2B5EF4-FFF2-40B4-BE49-F238E27FC236}">
                  <a16:creationId xmlns:a16="http://schemas.microsoft.com/office/drawing/2014/main" id="{61272711-6F98-40BE-8473-6C62CD9E6047}"/>
                </a:ext>
              </a:extLst>
            </p:cNvPr>
            <p:cNvSpPr/>
            <p:nvPr/>
          </p:nvSpPr>
          <p:spPr>
            <a:xfrm>
              <a:off x="724190" y="4183131"/>
              <a:ext cx="972784" cy="444538"/>
            </a:xfrm>
            <a:prstGeom prst="rect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A03EF1D-FC11-4C07-9BA5-3A6CF8D97833}"/>
                </a:ext>
              </a:extLst>
            </p:cNvPr>
            <p:cNvSpPr/>
            <p:nvPr/>
          </p:nvSpPr>
          <p:spPr>
            <a:xfrm>
              <a:off x="6871895" y="3313358"/>
              <a:ext cx="709088" cy="853408"/>
            </a:xfrm>
            <a:prstGeom prst="rect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14" name="AutoShape 2">
              <a:extLst>
                <a:ext uri="{FF2B5EF4-FFF2-40B4-BE49-F238E27FC236}">
                  <a16:creationId xmlns:a16="http://schemas.microsoft.com/office/drawing/2014/main" id="{7E2BD686-E696-4D1C-A356-AE21784260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92950" y="3909171"/>
              <a:ext cx="1881547" cy="995041"/>
            </a:xfrm>
            <a:prstGeom prst="wedgeRoundRectCallout">
              <a:avLst>
                <a:gd name="adj1" fmla="val -37396"/>
                <a:gd name="adj2" fmla="val -57933"/>
                <a:gd name="adj3" fmla="val 16667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28575" cmpd="sng">
              <a:solidFill>
                <a:schemeClr val="tx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37226" tIns="18613" rIns="37226" bIns="18613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2000">
                  <a:solidFill>
                    <a:srgbClr val="FF0000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 </a:t>
              </a:r>
              <a:r>
                <a:rPr lang="ja-JP" altLang="ja-JP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エンターキー</a:t>
              </a:r>
            </a:p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ja-JP" altLang="ja-JP">
                  <a:latin typeface="メイリオ" panose="020B0604030504040204" pitchFamily="50" charset="-128"/>
                  <a:ea typeface="メイリオ" panose="020B0604030504040204" pitchFamily="50" charset="-128"/>
                </a:rPr>
                <a:t>文字を</a:t>
              </a:r>
              <a:r>
                <a:rPr lang="ja-JP" altLang="en-US">
                  <a:latin typeface="メイリオ" panose="020B0604030504040204" pitchFamily="50" charset="-128"/>
                  <a:ea typeface="メイリオ" panose="020B0604030504040204" pitchFamily="50" charset="-128"/>
                </a:rPr>
                <a:t>確定する　</a:t>
              </a:r>
              <a:endParaRPr lang="en-US" altLang="ja-JP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>
                  <a:latin typeface="メイリオ" panose="020B0604030504040204" pitchFamily="50" charset="-128"/>
                  <a:ea typeface="メイリオ" panose="020B0604030504040204" pitchFamily="50" charset="-128"/>
                </a:rPr>
                <a:t>改行する</a:t>
              </a:r>
            </a:p>
          </p:txBody>
        </p:sp>
        <p:sp>
          <p:nvSpPr>
            <p:cNvPr id="21" name="AutoShape 35">
              <a:extLst>
                <a:ext uri="{FF2B5EF4-FFF2-40B4-BE49-F238E27FC236}">
                  <a16:creationId xmlns:a16="http://schemas.microsoft.com/office/drawing/2014/main" id="{028C5BF1-A614-43DA-9551-11786707B2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91627" y="3336680"/>
              <a:ext cx="3211041" cy="654522"/>
            </a:xfrm>
            <a:prstGeom prst="wedgeRoundRectCallout">
              <a:avLst>
                <a:gd name="adj1" fmla="val -48584"/>
                <a:gd name="adj2" fmla="val 95735"/>
                <a:gd name="adj3" fmla="val 16667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28575" cmpd="sng">
              <a:solidFill>
                <a:schemeClr val="tx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37226" tIns="18613" rIns="37226" bIns="18613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>
                  <a:latin typeface="メイリオ" panose="020B0604030504040204" pitchFamily="50" charset="-128"/>
                  <a:ea typeface="メイリオ" panose="020B0604030504040204" pitchFamily="50" charset="-128"/>
                </a:rPr>
                <a:t>「？」「！」は「</a:t>
              </a:r>
              <a:r>
                <a:rPr lang="en-US" altLang="ja-JP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Shift</a:t>
              </a:r>
              <a:r>
                <a:rPr lang="ja-JP" altLang="en-US">
                  <a:latin typeface="メイリオ" panose="020B0604030504040204" pitchFamily="50" charset="-128"/>
                  <a:ea typeface="メイリオ" panose="020B0604030504040204" pitchFamily="50" charset="-128"/>
                </a:rPr>
                <a:t>」</a:t>
              </a:r>
              <a:endParaRPr lang="en-US" altLang="ja-JP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>
                  <a:latin typeface="メイリオ" panose="020B0604030504040204" pitchFamily="50" charset="-128"/>
                  <a:ea typeface="メイリオ" panose="020B0604030504040204" pitchFamily="50" charset="-128"/>
                </a:rPr>
                <a:t>（シフト）をおしながらおす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896160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FE738E7-6628-4E0C-91A9-3A288E317F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タイピング練習サイト：ホームポジションの確認</a:t>
            </a:r>
          </a:p>
        </p:txBody>
      </p:sp>
      <p:sp>
        <p:nvSpPr>
          <p:cNvPr id="12" name="コンテンツ プレースホルダー 2">
            <a:extLst>
              <a:ext uri="{FF2B5EF4-FFF2-40B4-BE49-F238E27FC236}">
                <a16:creationId xmlns:a16="http://schemas.microsoft.com/office/drawing/2014/main" id="{7101D30B-94F5-4642-BA88-CCF2C95211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8257" y="878979"/>
            <a:ext cx="7889483" cy="6120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マナビジョン　タイピング練習　ホームポジション</a:t>
            </a:r>
            <a:endParaRPr lang="en-US" altLang="ja-JP" sz="16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コンテンツ プレースホルダー 2">
            <a:extLst>
              <a:ext uri="{FF2B5EF4-FFF2-40B4-BE49-F238E27FC236}">
                <a16:creationId xmlns:a16="http://schemas.microsoft.com/office/drawing/2014/main" id="{8C714E75-25A8-490B-AD32-8D3E4954EDBB}"/>
              </a:ext>
            </a:extLst>
          </p:cNvPr>
          <p:cNvSpPr txBox="1">
            <a:spLocks/>
          </p:cNvSpPr>
          <p:nvPr/>
        </p:nvSpPr>
        <p:spPr>
          <a:xfrm>
            <a:off x="1108742" y="5428965"/>
            <a:ext cx="7889483" cy="110011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11021" indent="-211021" algn="l" defTabSz="844083" rtl="0" eaLnBrk="1" latinLnBrk="0" hangingPunct="1">
              <a:lnSpc>
                <a:spcPct val="90000"/>
              </a:lnSpc>
              <a:spcBef>
                <a:spcPts val="923"/>
              </a:spcBef>
              <a:buFont typeface="Arial" panose="020B0604020202020204" pitchFamily="34" charset="0"/>
              <a:buChar char="•"/>
              <a:defRPr kumimoji="1" sz="258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3062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22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55103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8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7145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99186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21227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69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65310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587351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1600">
                <a:latin typeface="メイリオ" panose="020B0604030504040204" pitchFamily="50" charset="-128"/>
                <a:ea typeface="メイリオ" panose="020B0604030504040204" pitchFamily="50" charset="-128"/>
                <a:hlinkClick r:id="rId2"/>
              </a:rPr>
              <a:t>https://manabi-gakushu.benesse.ne.jp/gakushu/typing/homeposition.html</a:t>
            </a:r>
            <a:endParaRPr lang="en-US" altLang="ja-JP" sz="160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 algn="r">
              <a:buNone/>
            </a:pPr>
            <a:r>
              <a:rPr lang="en-US" altLang="ja-JP" sz="1600">
                <a:latin typeface="メイリオ" panose="020B0604030504040204" pitchFamily="50" charset="-128"/>
                <a:ea typeface="メイリオ" panose="020B0604030504040204" pitchFamily="50" charset="-128"/>
              </a:rPr>
              <a:t>〈</a:t>
            </a:r>
            <a:r>
              <a:rPr lang="ja-JP" altLang="en-US" sz="1600">
                <a:latin typeface="メイリオ" panose="020B0604030504040204" pitchFamily="50" charset="-128"/>
                <a:ea typeface="メイリオ" panose="020B0604030504040204" pitchFamily="50" charset="-128"/>
              </a:rPr>
              <a:t>ベネッセコーポレーション</a:t>
            </a:r>
            <a:r>
              <a:rPr lang="en-US" altLang="ja-JP" sz="1600">
                <a:latin typeface="メイリオ" panose="020B0604030504040204" pitchFamily="50" charset="-128"/>
                <a:ea typeface="メイリオ" panose="020B0604030504040204" pitchFamily="50" charset="-128"/>
              </a:rPr>
              <a:t>〉</a:t>
            </a:r>
          </a:p>
          <a:p>
            <a:pPr marL="0" indent="0">
              <a:buNone/>
            </a:pPr>
            <a:endParaRPr lang="en-US" altLang="ja-JP" sz="16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7D687728-6EEB-AB51-0901-6E3B69FB0D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6617" y="1184979"/>
            <a:ext cx="4212761" cy="4212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6789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FE738E7-6628-4E0C-91A9-3A288E317F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タイピング練習サイト：ホームポジションを覚えたら</a:t>
            </a:r>
          </a:p>
        </p:txBody>
      </p:sp>
      <p:sp>
        <p:nvSpPr>
          <p:cNvPr id="12" name="コンテンツ プレースホルダー 2">
            <a:extLst>
              <a:ext uri="{FF2B5EF4-FFF2-40B4-BE49-F238E27FC236}">
                <a16:creationId xmlns:a16="http://schemas.microsoft.com/office/drawing/2014/main" id="{7101D30B-94F5-4642-BA88-CCF2C95211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8257" y="878979"/>
            <a:ext cx="7889483" cy="6120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altLang="ja-JP">
                <a:latin typeface="メイリオ" panose="020B0604030504040204" pitchFamily="50" charset="-128"/>
                <a:ea typeface="メイリオ" panose="020B0604030504040204" pitchFamily="50" charset="-128"/>
              </a:rPr>
              <a:t>P</a:t>
            </a:r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プラスジュニア　タイピング練習</a:t>
            </a:r>
            <a:endParaRPr lang="en-US" altLang="ja-JP" sz="16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コンテンツ プレースホルダー 2">
            <a:extLst>
              <a:ext uri="{FF2B5EF4-FFF2-40B4-BE49-F238E27FC236}">
                <a16:creationId xmlns:a16="http://schemas.microsoft.com/office/drawing/2014/main" id="{8C714E75-25A8-490B-AD32-8D3E4954EDBB}"/>
              </a:ext>
            </a:extLst>
          </p:cNvPr>
          <p:cNvSpPr txBox="1">
            <a:spLocks/>
          </p:cNvSpPr>
          <p:nvPr/>
        </p:nvSpPr>
        <p:spPr>
          <a:xfrm>
            <a:off x="413886" y="5421885"/>
            <a:ext cx="8797491" cy="110011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11021" indent="-211021" algn="l" defTabSz="844083" rtl="0" eaLnBrk="1" latinLnBrk="0" hangingPunct="1">
              <a:lnSpc>
                <a:spcPct val="90000"/>
              </a:lnSpc>
              <a:spcBef>
                <a:spcPts val="923"/>
              </a:spcBef>
              <a:buFont typeface="Arial" panose="020B0604020202020204" pitchFamily="34" charset="0"/>
              <a:buChar char="•"/>
              <a:defRPr kumimoji="1" sz="258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3062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22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55103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8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7145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99186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21227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69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65310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587351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ja-JP" sz="1600">
                <a:latin typeface="メイリオ" panose="020B0604030504040204" pitchFamily="50" charset="-128"/>
                <a:ea typeface="メイリオ" panose="020B0604030504040204" pitchFamily="50" charset="-128"/>
                <a:hlinkClick r:id="rId2"/>
              </a:rPr>
              <a:t>https://p-series.benesse.ne.jp/typing_data/PkenPlusJunior.html</a:t>
            </a:r>
            <a:endParaRPr lang="en-US" altLang="ja-JP" sz="160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 algn="r">
              <a:buNone/>
            </a:pPr>
            <a:r>
              <a:rPr lang="en-US" altLang="ja-JP" sz="1600">
                <a:latin typeface="メイリオ" panose="020B0604030504040204" pitchFamily="50" charset="-128"/>
                <a:ea typeface="メイリオ" panose="020B0604030504040204" pitchFamily="50" charset="-128"/>
              </a:rPr>
              <a:t>〈</a:t>
            </a:r>
            <a:r>
              <a:rPr lang="ja-JP" altLang="en-US" sz="1600">
                <a:latin typeface="メイリオ" panose="020B0604030504040204" pitchFamily="50" charset="-128"/>
                <a:ea typeface="メイリオ" panose="020B0604030504040204" pitchFamily="50" charset="-128"/>
              </a:rPr>
              <a:t>ベネッセコーポレーション</a:t>
            </a:r>
            <a:r>
              <a:rPr lang="en-US" altLang="ja-JP" sz="1600">
                <a:latin typeface="メイリオ" panose="020B0604030504040204" pitchFamily="50" charset="-128"/>
                <a:ea typeface="メイリオ" panose="020B0604030504040204" pitchFamily="50" charset="-128"/>
              </a:rPr>
              <a:t>〉</a:t>
            </a:r>
          </a:p>
          <a:p>
            <a:pPr marL="0" indent="0" algn="ctr">
              <a:buNone/>
            </a:pPr>
            <a:endParaRPr lang="en-US" altLang="ja-JP" sz="16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BBD5BE98-9982-E88D-BFDB-B105BF4BB1A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6528" t="7139" r="4994" b="5035"/>
          <a:stretch/>
        </p:blipFill>
        <p:spPr>
          <a:xfrm>
            <a:off x="3089709" y="1490979"/>
            <a:ext cx="3792354" cy="3764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50632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FE738E7-6628-4E0C-91A9-3A288E317F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タイピング練習サイト：もっと上達をめざして</a:t>
            </a:r>
          </a:p>
        </p:txBody>
      </p:sp>
      <p:sp>
        <p:nvSpPr>
          <p:cNvPr id="12" name="コンテンツ プレースホルダー 2">
            <a:extLst>
              <a:ext uri="{FF2B5EF4-FFF2-40B4-BE49-F238E27FC236}">
                <a16:creationId xmlns:a16="http://schemas.microsoft.com/office/drawing/2014/main" id="{7101D30B-94F5-4642-BA88-CCF2C95211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8257" y="878979"/>
            <a:ext cx="7889483" cy="6120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マナビジョン　タイピング練習　日本語入力</a:t>
            </a:r>
            <a:endParaRPr lang="en-US" altLang="ja-JP" sz="16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コンテンツ プレースホルダー 2">
            <a:extLst>
              <a:ext uri="{FF2B5EF4-FFF2-40B4-BE49-F238E27FC236}">
                <a16:creationId xmlns:a16="http://schemas.microsoft.com/office/drawing/2014/main" id="{8C714E75-25A8-490B-AD32-8D3E4954EDBB}"/>
              </a:ext>
            </a:extLst>
          </p:cNvPr>
          <p:cNvSpPr txBox="1">
            <a:spLocks/>
          </p:cNvSpPr>
          <p:nvPr/>
        </p:nvSpPr>
        <p:spPr>
          <a:xfrm>
            <a:off x="413886" y="5421885"/>
            <a:ext cx="8797491" cy="110011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11021" indent="-211021" algn="l" defTabSz="844083" rtl="0" eaLnBrk="1" latinLnBrk="0" hangingPunct="1">
              <a:lnSpc>
                <a:spcPct val="90000"/>
              </a:lnSpc>
              <a:spcBef>
                <a:spcPts val="923"/>
              </a:spcBef>
              <a:buFont typeface="Arial" panose="020B0604020202020204" pitchFamily="34" charset="0"/>
              <a:buChar char="•"/>
              <a:defRPr kumimoji="1" sz="258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3062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22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55103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8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7145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99186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21227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69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65310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587351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ja-JP" sz="1600">
                <a:latin typeface="メイリオ" panose="020B0604030504040204" pitchFamily="50" charset="-128"/>
                <a:ea typeface="メイリオ" panose="020B0604030504040204" pitchFamily="50" charset="-128"/>
                <a:hlinkClick r:id="rId2"/>
              </a:rPr>
              <a:t>https://manabi-gakushu.benesse.ne.jp/gakushu/typing/nihongonyuryoku.html</a:t>
            </a:r>
            <a:endParaRPr lang="en-US" altLang="ja-JP" sz="160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 algn="r">
              <a:buNone/>
            </a:pPr>
            <a:r>
              <a:rPr lang="en-US" altLang="ja-JP" sz="1600">
                <a:latin typeface="メイリオ" panose="020B0604030504040204" pitchFamily="50" charset="-128"/>
                <a:ea typeface="メイリオ" panose="020B0604030504040204" pitchFamily="50" charset="-128"/>
              </a:rPr>
              <a:t>〈</a:t>
            </a:r>
            <a:r>
              <a:rPr lang="ja-JP" altLang="en-US" sz="1600">
                <a:latin typeface="メイリオ" panose="020B0604030504040204" pitchFamily="50" charset="-128"/>
                <a:ea typeface="メイリオ" panose="020B0604030504040204" pitchFamily="50" charset="-128"/>
              </a:rPr>
              <a:t>ベネッセコーポレーション</a:t>
            </a:r>
            <a:r>
              <a:rPr lang="en-US" altLang="ja-JP" sz="1600">
                <a:latin typeface="メイリオ" panose="020B0604030504040204" pitchFamily="50" charset="-128"/>
                <a:ea typeface="メイリオ" panose="020B0604030504040204" pitchFamily="50" charset="-128"/>
              </a:rPr>
              <a:t>〉</a:t>
            </a:r>
          </a:p>
          <a:p>
            <a:pPr marL="0" indent="0" algn="ctr">
              <a:buNone/>
            </a:pPr>
            <a:endParaRPr lang="en-US" altLang="ja-JP" sz="16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948F398B-49C7-97D2-3416-4A55B6F1B3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5664" y="1317724"/>
            <a:ext cx="4014672" cy="4014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9318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FE738E7-6628-4E0C-91A9-3A288E317F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2400">
                <a:latin typeface="メイリオ" panose="020B0604030504040204" pitchFamily="50" charset="-128"/>
                <a:ea typeface="メイリオ" panose="020B0604030504040204" pitchFamily="50" charset="-128"/>
              </a:rPr>
              <a:t>（参考）</a:t>
            </a:r>
            <a:r>
              <a: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ローマ字表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9E391B39-4C4D-AD44-8ABB-C8A123135B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688" y="1182461"/>
            <a:ext cx="9555360" cy="4493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0982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4">
      <a:majorFont>
        <a:latin typeface="UD デジタル 教科書体 NK-R"/>
        <a:ea typeface="UD Digi Kyokasho NK-R"/>
        <a:cs typeface=""/>
      </a:majorFont>
      <a:minorFont>
        <a:latin typeface="UD デジタル 教科書体 NK-R"/>
        <a:ea typeface="UD Digi Kyokasho NK-R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4" ma:contentTypeDescription="新しいドキュメントを作成します。" ma:contentTypeScope="" ma:versionID="f55c6d87594eb038529a4d193d472864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ef3970dc47d36abe38cc0442fbcdf65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6D258650-520F-4051-84CD-A1E57504E23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01A09FC-3DC5-4F99-9666-F87450343AC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eeaadb8-670c-4bbc-bf54-732c07c9b9a6"/>
    <ds:schemaRef ds:uri="9240f669-f077-4ccc-9b51-f4d7bb1f72f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51D0A29-A5CA-46B7-99C0-0A905638C01F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9240f669-f077-4ccc-9b51-f4d7bb1f72fc"/>
    <ds:schemaRef ds:uri="ceeaadb8-670c-4bbc-bf54-732c07c9b9a6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485</Words>
  <Application>Microsoft Office PowerPoint</Application>
  <PresentationFormat>A4 210 x 297 mm</PresentationFormat>
  <Paragraphs>168</Paragraphs>
  <Slides>9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6" baseType="lpstr">
      <vt:lpstr>UD デジタル 教科書体 NK-B</vt:lpstr>
      <vt:lpstr>UD デジタル 教科書体 NP-B</vt:lpstr>
      <vt:lpstr>メイリオ</vt:lpstr>
      <vt:lpstr>游ゴシック</vt:lpstr>
      <vt:lpstr>Arial</vt:lpstr>
      <vt:lpstr>Arial Black</vt:lpstr>
      <vt:lpstr>Office テーマ</vt:lpstr>
      <vt:lpstr>ローマ字入力 キーボード練習</vt:lpstr>
      <vt:lpstr>キーボード入力のポイントをたしかめましょう</vt:lpstr>
      <vt:lpstr>ホームポジションをたしかめましょう </vt:lpstr>
      <vt:lpstr>ホームポジションをたしかめましょう </vt:lpstr>
      <vt:lpstr>よく使うキーをたしかめましょう</vt:lpstr>
      <vt:lpstr>タイピング練習サイト：ホームポジションの確認</vt:lpstr>
      <vt:lpstr>タイピング練習サイト：ホームポジションを覚えたら</vt:lpstr>
      <vt:lpstr>タイピング練習サイト：もっと上達をめざして</vt:lpstr>
      <vt:lpstr>（参考）ローマ字表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2025-03-25T05:35:10Z</dcterms:created>
  <dcterms:modified xsi:type="dcterms:W3CDTF">2025-03-25T05:38:12Z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