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32" r:id="rId4"/>
  </p:sldMasterIdLst>
  <p:notesMasterIdLst>
    <p:notesMasterId r:id="rId21"/>
  </p:notesMasterIdLst>
  <p:sldIdLst>
    <p:sldId id="256" r:id="rId5"/>
    <p:sldId id="291" r:id="rId6"/>
    <p:sldId id="301" r:id="rId7"/>
    <p:sldId id="302" r:id="rId8"/>
    <p:sldId id="279" r:id="rId9"/>
    <p:sldId id="286" r:id="rId10"/>
    <p:sldId id="263" r:id="rId11"/>
    <p:sldId id="287" r:id="rId12"/>
    <p:sldId id="288" r:id="rId13"/>
    <p:sldId id="289" r:id="rId14"/>
    <p:sldId id="290" r:id="rId15"/>
    <p:sldId id="270" r:id="rId16"/>
    <p:sldId id="298" r:id="rId17"/>
    <p:sldId id="299" r:id="rId18"/>
    <p:sldId id="311" r:id="rId19"/>
    <p:sldId id="320" r:id="rId20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120" userDrawn="1">
          <p15:clr>
            <a:srgbClr val="A4A3A4"/>
          </p15:clr>
        </p15:guide>
        <p15:guide id="2" orient="horz" pos="550" userDrawn="1">
          <p15:clr>
            <a:srgbClr val="A4A3A4"/>
          </p15:clr>
        </p15:guide>
        <p15:guide id="3" pos="785" userDrawn="1">
          <p15:clr>
            <a:srgbClr val="A4A3A4"/>
          </p15:clr>
        </p15:guide>
        <p15:guide id="4" pos="5872" userDrawn="1">
          <p15:clr>
            <a:srgbClr val="A4A3A4"/>
          </p15:clr>
        </p15:guide>
        <p15:guide id="5" orient="horz" pos="7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F2CC"/>
    <a:srgbClr val="FFFFFF"/>
    <a:srgbClr val="CBCBCB"/>
    <a:srgbClr val="BFBFBF"/>
    <a:srgbClr val="9AE69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AE6590-29B5-4F63-BD8C-9927E44BED68}" v="14" dt="2025-03-24T06:34:19.6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920" y="354"/>
      </p:cViewPr>
      <p:guideLst>
        <p:guide pos="3120"/>
        <p:guide orient="horz" pos="550"/>
        <p:guide pos="785"/>
        <p:guide pos="5872"/>
        <p:guide orient="horz" pos="77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D5E99-4601-4BDC-A69A-957D7C1C8EB8}" type="datetimeFigureOut">
              <a:rPr kumimoji="1" lang="ja-JP" altLang="en-US" smtClean="0"/>
              <a:t>2025/3/24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46E32A-F764-4E98-BB4A-FE0017D3BB8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64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0031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EAD08-5D1F-6CBC-8DB0-680EA533F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181C38B3-2781-18D0-49FB-AD933BE5D4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59DACB6-4EDD-9771-8352-3E66775ECB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3059D0D-53E4-FDA2-10BA-8BBCFAC09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6320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01689-4556-6A59-025B-E1AFF0404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46A39E35-53C2-C6EC-E7B3-F5D31956AA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ACD0F79-A7FB-FA37-B812-7ED2AAE07A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72D0BA7-B348-5C45-2CA9-BC2AAE1EAB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30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2607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このスライドは、アカウント連携なしログインでの説明となっております。</a:t>
            </a:r>
            <a:br>
              <a:rPr kumimoji="1" lang="en-US" altLang="ja-JP"/>
            </a:br>
            <a:r>
              <a:rPr kumimoji="1" lang="en-US" altLang="ja-JP"/>
              <a:t>SSO</a:t>
            </a:r>
            <a:r>
              <a:rPr kumimoji="1" lang="ja-JP" altLang="en-US"/>
              <a:t>連携済みの場合は、学校環境にあわせて、ご説明ください。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3425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7136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2330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78006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/>
              <a:t>初めて使うときは、カメラの向きが表示されないので、動画の許可もタップします。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動画撮影時間は最大</a:t>
            </a:r>
            <a:r>
              <a:rPr kumimoji="1" lang="en-US" altLang="ja-JP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</a:t>
            </a:r>
            <a:r>
              <a:rPr kumimoji="1" lang="ja-JP" altLang="en-US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分となります。</a:t>
            </a:r>
            <a:endParaRPr kumimoji="1" lang="ja-JP" alt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9004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2963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46E32A-F764-4E98-BB4A-FE0017D3BB8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739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000" y="1446558"/>
            <a:ext cx="9360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3000" y="3926233"/>
            <a:ext cx="9360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197" indent="0" algn="ctr">
              <a:buNone/>
              <a:defRPr sz="2000"/>
            </a:lvl2pPr>
            <a:lvl3pPr marL="914395" indent="0" algn="ctr">
              <a:buNone/>
              <a:defRPr sz="1800"/>
            </a:lvl3pPr>
            <a:lvl4pPr marL="1371592" indent="0" algn="ctr">
              <a:buNone/>
              <a:defRPr sz="1600"/>
            </a:lvl4pPr>
            <a:lvl5pPr marL="1828789" indent="0" algn="ctr">
              <a:buNone/>
              <a:defRPr sz="1600"/>
            </a:lvl5pPr>
            <a:lvl6pPr marL="2285987" indent="0" algn="ctr">
              <a:buNone/>
              <a:defRPr sz="1600"/>
            </a:lvl6pPr>
            <a:lvl7pPr marL="2743184" indent="0" algn="ctr">
              <a:buNone/>
              <a:defRPr sz="1600"/>
            </a:lvl7pPr>
            <a:lvl8pPr marL="3200381" indent="0" algn="ctr">
              <a:buNone/>
              <a:defRPr sz="1600"/>
            </a:lvl8pPr>
            <a:lvl9pPr marL="3657579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1D0CA7-7AA3-44FB-AA5A-9DE16ED65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56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960074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3000" y="4589467"/>
            <a:ext cx="9360000" cy="1500187"/>
          </a:xfrm>
        </p:spPr>
        <p:txBody>
          <a:bodyPr lIns="36000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19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4C10A50-0083-4759-900C-49B566023C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995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5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6" name="スライド番号プレースホルダー 6">
            <a:extLst>
              <a:ext uri="{FF2B5EF4-FFF2-40B4-BE49-F238E27FC236}">
                <a16:creationId xmlns:a16="http://schemas.microsoft.com/office/drawing/2014/main" id="{191E1C79-3FA5-404E-807F-BE10A46C4B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F8D4E857-165C-4440-AC6E-6AD58AA86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590" y="877199"/>
            <a:ext cx="9345453" cy="55839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6271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6">
            <a:extLst>
              <a:ext uri="{FF2B5EF4-FFF2-40B4-BE49-F238E27FC236}">
                <a16:creationId xmlns:a16="http://schemas.microsoft.com/office/drawing/2014/main" id="{D483F3ED-1ECB-433C-A272-190D4A334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73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083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906000" cy="612000"/>
          </a:xfrm>
          <a:prstGeom prst="rect">
            <a:avLst/>
          </a:prstGeom>
          <a:solidFill>
            <a:srgbClr val="FFCDCD"/>
          </a:solidFill>
        </p:spPr>
        <p:txBody>
          <a:bodyPr vert="horz" lIns="360000" tIns="45720" rIns="91440" bIns="45720" rtlCol="0" anchor="b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4590" y="877199"/>
            <a:ext cx="9345453" cy="5592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CED40AB-CC38-472F-B598-5B50E4AA36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838575" y="64876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A6ED15-66A6-3F34-A435-EA82DEE56F54}"/>
              </a:ext>
            </a:extLst>
          </p:cNvPr>
          <p:cNvSpPr txBox="1"/>
          <p:nvPr userDrawn="1"/>
        </p:nvSpPr>
        <p:spPr>
          <a:xfrm>
            <a:off x="5684004" y="6597315"/>
            <a:ext cx="4503060" cy="26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</a:t>
            </a:r>
            <a:r>
              <a:rPr kumimoji="1" lang="en-US" altLang="ja-JP" sz="1137" err="1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Benesse</a:t>
            </a:r>
            <a:r>
              <a:rPr kumimoji="1" lang="en-US" altLang="ja-JP" sz="1137">
                <a:solidFill>
                  <a:schemeClr val="tx1">
                    <a:lumMod val="65000"/>
                    <a:lumOff val="3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Corporation. All rights reserved.</a:t>
            </a:r>
            <a:endParaRPr kumimoji="1" lang="ja-JP" altLang="en-US" sz="1137">
              <a:solidFill>
                <a:schemeClr val="tx1">
                  <a:lumMod val="65000"/>
                  <a:lumOff val="3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8941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</p:sldLayoutIdLst>
  <p:hf sldNum="0" hdr="0" ftr="0" dt="0"/>
  <p:txStyles>
    <p:titleStyle>
      <a:lvl1pPr algn="l" defTabSz="914395" rtl="0" eaLnBrk="1" latinLnBrk="0" hangingPunct="1">
        <a:lnSpc>
          <a:spcPct val="90000"/>
        </a:lnSpc>
        <a:spcBef>
          <a:spcPct val="0"/>
        </a:spcBef>
        <a:buNone/>
        <a:defRPr kumimoji="1" sz="2800" b="1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j-cs"/>
        </a:defRPr>
      </a:lvl1pPr>
    </p:titleStyle>
    <p:bodyStyle>
      <a:lvl1pPr marL="228599" indent="-228599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1pPr>
      <a:lvl2pPr marL="685796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2pPr>
      <a:lvl3pPr marL="114299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3pPr>
      <a:lvl4pPr marL="1600191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4pPr>
      <a:lvl5pPr marL="2057388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600" kern="12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n-cs"/>
        </a:defRPr>
      </a:lvl5pPr>
      <a:lvl6pPr marL="2514585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9" algn="l" defTabSz="91439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4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orient="horz" pos="550" userDrawn="1">
          <p15:clr>
            <a:srgbClr val="F26B43"/>
          </p15:clr>
        </p15:guide>
        <p15:guide id="4" pos="186" userDrawn="1">
          <p15:clr>
            <a:srgbClr val="F26B43"/>
          </p15:clr>
        </p15:guide>
        <p15:guide id="5" pos="31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11" Type="http://schemas.openxmlformats.org/officeDocument/2006/relationships/image" Target="../media/image48.png"/><Relationship Id="rId5" Type="http://schemas.openxmlformats.org/officeDocument/2006/relationships/image" Target="../media/image44.pn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image" Target="../media/image4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m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m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sv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DF4DD-5E09-47ED-B1D5-73B6678F9C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ミライシードのつかいかた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210AA1C-6278-4726-9E61-0433BAC3E6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3000" y="3308167"/>
            <a:ext cx="9360000" cy="525991"/>
          </a:xfrm>
        </p:spPr>
        <p:txBody>
          <a:bodyPr>
            <a:normAutofit lnSpcReduction="10000"/>
          </a:bodyPr>
          <a:lstStyle/>
          <a:p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～オクリンクプラス～</a:t>
            </a:r>
          </a:p>
        </p:txBody>
      </p:sp>
    </p:spTree>
    <p:extLst>
      <p:ext uri="{BB962C8B-B14F-4D97-AF65-F5344CB8AC3E}">
        <p14:creationId xmlns:p14="http://schemas.microsoft.com/office/powerpoint/2010/main" val="1130393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646DF250-A6F9-417D-9264-348A67C5566B}"/>
              </a:ext>
            </a:extLst>
          </p:cNvPr>
          <p:cNvSpPr/>
          <p:nvPr/>
        </p:nvSpPr>
        <p:spPr>
          <a:xfrm>
            <a:off x="295804" y="675007"/>
            <a:ext cx="9418830" cy="5440043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さつえいできたら 「決定（けってい）」をタップします。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 </a:t>
            </a:r>
            <a:r>
              <a:rPr kumimoji="1" lang="en-US" altLang="ja-JP" sz="2167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2167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とりなおすときは 「もどる」をタップします。</a:t>
            </a:r>
            <a:endParaRPr kumimoji="1" lang="en-US" altLang="ja-JP" sz="2167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しゃしんがカードに はいったら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indent="538163"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ひだりうえにある「前（まえ）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indent="538163"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にもどる」をタップします。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1D7B2F81-3204-6E89-4271-DD92C78B9869}"/>
              </a:ext>
            </a:extLst>
          </p:cNvPr>
          <p:cNvGrpSpPr/>
          <p:nvPr/>
        </p:nvGrpSpPr>
        <p:grpSpPr>
          <a:xfrm>
            <a:off x="1256129" y="1117732"/>
            <a:ext cx="5727264" cy="2365697"/>
            <a:chOff x="1341193" y="1227800"/>
            <a:chExt cx="5727264" cy="236569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AB75BD4D-61B8-12CD-AB30-3B75F2096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1193" y="1227800"/>
              <a:ext cx="4138671" cy="2340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3CDB099A-EA0A-2124-C6A2-E09D4AA94C01}"/>
                </a:ext>
              </a:extLst>
            </p:cNvPr>
            <p:cNvSpPr/>
            <p:nvPr/>
          </p:nvSpPr>
          <p:spPr>
            <a:xfrm>
              <a:off x="4790695" y="3290435"/>
              <a:ext cx="644906" cy="30306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CC0852C9-47F0-98B8-4A7D-E62056CE21F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457371" y="2548468"/>
              <a:ext cx="1611086" cy="7620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4CD972EE-1E12-17DE-34C1-A3B93EFD33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790694" y="2544808"/>
              <a:ext cx="544286" cy="740229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pic>
          <p:nvPicPr>
            <p:cNvPr id="9" name="図 8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DEDD06FD-3B28-E324-E4FD-41A95BDFE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61268" y="1870587"/>
              <a:ext cx="1688273" cy="672771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B8BDC85-FF09-65A1-EA7D-5D885D89AD21}"/>
              </a:ext>
            </a:extLst>
          </p:cNvPr>
          <p:cNvGrpSpPr/>
          <p:nvPr/>
        </p:nvGrpSpPr>
        <p:grpSpPr>
          <a:xfrm>
            <a:off x="5704175" y="4071890"/>
            <a:ext cx="4128802" cy="2366883"/>
            <a:chOff x="5638862" y="4520625"/>
            <a:chExt cx="4128802" cy="2366883"/>
          </a:xfrm>
        </p:grpSpPr>
        <p:pic>
          <p:nvPicPr>
            <p:cNvPr id="35" name="図 34" descr="電子機器の画面&#10;&#10;中程度の精度で自動的に生成された説明">
              <a:extLst>
                <a:ext uri="{FF2B5EF4-FFF2-40B4-BE49-F238E27FC236}">
                  <a16:creationId xmlns:a16="http://schemas.microsoft.com/office/drawing/2014/main" id="{912EF8A8-A5DE-1A3B-A6BD-C6943E5A875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651104" y="4547508"/>
              <a:ext cx="4116560" cy="2340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BC0BCA4B-BF36-417E-4C96-81D64880357D}"/>
                </a:ext>
              </a:extLst>
            </p:cNvPr>
            <p:cNvSpPr/>
            <p:nvPr/>
          </p:nvSpPr>
          <p:spPr>
            <a:xfrm>
              <a:off x="5638862" y="4520625"/>
              <a:ext cx="500681" cy="233712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pic>
        <p:nvPicPr>
          <p:cNvPr id="13" name="グラフィックス 12" descr="線矢印: 反時計回りの曲線">
            <a:extLst>
              <a:ext uri="{FF2B5EF4-FFF2-40B4-BE49-F238E27FC236}">
                <a16:creationId xmlns:a16="http://schemas.microsoft.com/office/drawing/2014/main" id="{C16FB0E3-714F-BD94-5B5F-2B9AB22DE5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421829" flipH="1">
            <a:off x="4071990" y="3202020"/>
            <a:ext cx="435419" cy="45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273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5B65A27-CA92-CFEB-BDDC-C97C93B199EA}"/>
              </a:ext>
            </a:extLst>
          </p:cNvPr>
          <p:cNvSpPr/>
          <p:nvPr/>
        </p:nvSpPr>
        <p:spPr>
          <a:xfrm>
            <a:off x="295804" y="669850"/>
            <a:ext cx="9141979" cy="275915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をタップして カードを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あたらしく つくります。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メニューの　　　をタップ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して えや もじをかきます。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63DA9E29-773E-FD0A-FB88-8683DE4C49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5804" y="3286262"/>
            <a:ext cx="2897364" cy="114645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1881862E-0597-6941-ECBE-53DC46F072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3659" y="2523067"/>
            <a:ext cx="741928" cy="19179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B0EE25C-5ECD-2B57-ECED-AEDFA73662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03" t="12778" r="16065" b="11287"/>
          <a:stretch/>
        </p:blipFill>
        <p:spPr>
          <a:xfrm>
            <a:off x="2792840" y="1575708"/>
            <a:ext cx="513007" cy="456006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0479D346-5511-8C88-8266-755D2E438C37}"/>
              </a:ext>
            </a:extLst>
          </p:cNvPr>
          <p:cNvGrpSpPr/>
          <p:nvPr/>
        </p:nvGrpSpPr>
        <p:grpSpPr>
          <a:xfrm>
            <a:off x="5306923" y="682649"/>
            <a:ext cx="4253274" cy="2736134"/>
            <a:chOff x="244807" y="1254766"/>
            <a:chExt cx="3926099" cy="2525662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5D5C6A96-3E6F-767D-C663-6BC08911A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807" y="1254766"/>
              <a:ext cx="3926099" cy="2520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BB9C974A-264C-F8D0-1183-ABFBF141B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94102" y="2130701"/>
              <a:ext cx="899601" cy="906623"/>
            </a:xfrm>
            <a:prstGeom prst="rect">
              <a:avLst/>
            </a:prstGeom>
            <a:ln w="57150">
              <a:solidFill>
                <a:srgbClr val="FF0000"/>
              </a:solidFill>
            </a:ln>
          </p:spPr>
        </p:pic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AB71583B-5944-400C-821A-48FADBE2DBF9}"/>
                </a:ext>
              </a:extLst>
            </p:cNvPr>
            <p:cNvSpPr/>
            <p:nvPr/>
          </p:nvSpPr>
          <p:spPr>
            <a:xfrm>
              <a:off x="2369533" y="3476938"/>
              <a:ext cx="336730" cy="30349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BAC210F2-339A-6E47-E5F9-B2974940570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09220" y="3060095"/>
              <a:ext cx="685800" cy="42602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6133A9BD-CEC2-7197-0A79-473DA72A8CD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87102" y="3049704"/>
              <a:ext cx="83127" cy="41563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5BAB2DDB-B079-ADAB-6C23-667EED08D966}"/>
              </a:ext>
            </a:extLst>
          </p:cNvPr>
          <p:cNvGrpSpPr/>
          <p:nvPr/>
        </p:nvGrpSpPr>
        <p:grpSpPr>
          <a:xfrm>
            <a:off x="295804" y="4520625"/>
            <a:ext cx="9342748" cy="2068389"/>
            <a:chOff x="295804" y="4520625"/>
            <a:chExt cx="9342748" cy="2068389"/>
          </a:xfrm>
        </p:grpSpPr>
        <p:pic>
          <p:nvPicPr>
            <p:cNvPr id="19" name="図 18">
              <a:extLst>
                <a:ext uri="{FF2B5EF4-FFF2-40B4-BE49-F238E27FC236}">
                  <a16:creationId xmlns:a16="http://schemas.microsoft.com/office/drawing/2014/main" id="{26A9D13E-29DC-32DC-CB4E-6F35309C8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2958" y="5175314"/>
              <a:ext cx="8460084" cy="1413700"/>
            </a:xfrm>
            <a:prstGeom prst="rect">
              <a:avLst/>
            </a:prstGeom>
          </p:spPr>
        </p:pic>
        <p:sp>
          <p:nvSpPr>
            <p:cNvPr id="32" name="コンテンツ プレースホルダー 2">
              <a:extLst>
                <a:ext uri="{FF2B5EF4-FFF2-40B4-BE49-F238E27FC236}">
                  <a16:creationId xmlns:a16="http://schemas.microsoft.com/office/drawing/2014/main" id="{B4BA0A50-7BDA-4ACE-9978-492CAE5B2E95}"/>
                </a:ext>
              </a:extLst>
            </p:cNvPr>
            <p:cNvSpPr txBox="1">
              <a:spLocks/>
            </p:cNvSpPr>
            <p:nvPr/>
          </p:nvSpPr>
          <p:spPr>
            <a:xfrm>
              <a:off x="3533930" y="4520625"/>
              <a:ext cx="3067921" cy="433922"/>
            </a:xfrm>
            <a:prstGeom prst="borderCallout1">
              <a:avLst>
                <a:gd name="adj1" fmla="val 100464"/>
                <a:gd name="adj2" fmla="val 23343"/>
                <a:gd name="adj3" fmla="val 145548"/>
                <a:gd name="adj4" fmla="val 10400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0" rtlCol="0" anchor="b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167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ペンのふとさをかえる</a:t>
              </a:r>
              <a:endParaRPr lang="en-US" altLang="ja-JP" sz="2167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3" name="コンテンツ プレースホルダー 2">
              <a:extLst>
                <a:ext uri="{FF2B5EF4-FFF2-40B4-BE49-F238E27FC236}">
                  <a16:creationId xmlns:a16="http://schemas.microsoft.com/office/drawing/2014/main" id="{56950919-CC50-43D5-B85E-60235AB6E2D8}"/>
                </a:ext>
              </a:extLst>
            </p:cNvPr>
            <p:cNvSpPr txBox="1">
              <a:spLocks/>
            </p:cNvSpPr>
            <p:nvPr/>
          </p:nvSpPr>
          <p:spPr>
            <a:xfrm>
              <a:off x="295804" y="4520625"/>
              <a:ext cx="2944810" cy="433922"/>
            </a:xfrm>
            <a:prstGeom prst="borderCallout1">
              <a:avLst>
                <a:gd name="adj1" fmla="val 100463"/>
                <a:gd name="adj2" fmla="val 62627"/>
                <a:gd name="adj3" fmla="val 145179"/>
                <a:gd name="adj4" fmla="val 78674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0" rtlCol="0" anchor="b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167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ペンの</a:t>
              </a:r>
              <a:r>
                <a:rPr lang="ja-JP" altLang="en-US" sz="2167" b="1" err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いろを</a:t>
              </a:r>
              <a:r>
                <a:rPr lang="ja-JP" altLang="en-US" sz="2167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かえる</a:t>
              </a:r>
              <a:endParaRPr lang="en-US" altLang="ja-JP" sz="2167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5A310EA9-577E-4124-A1F1-7CD0D54E4C60}"/>
                </a:ext>
              </a:extLst>
            </p:cNvPr>
            <p:cNvSpPr/>
            <p:nvPr/>
          </p:nvSpPr>
          <p:spPr>
            <a:xfrm>
              <a:off x="7718698" y="5849376"/>
              <a:ext cx="742950" cy="70549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37" name="コンテンツ プレースホルダー 2">
              <a:extLst>
                <a:ext uri="{FF2B5EF4-FFF2-40B4-BE49-F238E27FC236}">
                  <a16:creationId xmlns:a16="http://schemas.microsoft.com/office/drawing/2014/main" id="{590B2B29-536D-4855-AF46-B4B8A0AD5202}"/>
                </a:ext>
              </a:extLst>
            </p:cNvPr>
            <p:cNvSpPr txBox="1">
              <a:spLocks/>
            </p:cNvSpPr>
            <p:nvPr/>
          </p:nvSpPr>
          <p:spPr>
            <a:xfrm>
              <a:off x="7086081" y="4520625"/>
              <a:ext cx="2552471" cy="433922"/>
            </a:xfrm>
            <a:prstGeom prst="borderCallout1">
              <a:avLst>
                <a:gd name="adj1" fmla="val 100464"/>
                <a:gd name="adj2" fmla="val 45288"/>
                <a:gd name="adj3" fmla="val 300433"/>
                <a:gd name="adj4" fmla="val 37414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0" rtlCol="0" anchor="b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167" b="1">
                  <a:latin typeface="メイリオ" panose="020B0604030504040204" pitchFamily="50" charset="-128"/>
                  <a:ea typeface="メイリオ" panose="020B0604030504040204" pitchFamily="50" charset="-128"/>
                </a:rPr>
                <a:t>まちがえたとき</a:t>
              </a:r>
              <a:endParaRPr lang="en-US" altLang="ja-JP" sz="2167" b="1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530D6776-0FFE-48C9-BD4D-B92865A113A1}"/>
                </a:ext>
              </a:extLst>
            </p:cNvPr>
            <p:cNvSpPr/>
            <p:nvPr/>
          </p:nvSpPr>
          <p:spPr>
            <a:xfrm>
              <a:off x="2583948" y="5143005"/>
              <a:ext cx="477906" cy="68342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E242F9C9-9164-1F13-2621-E37F9FA5F1C3}"/>
                </a:ext>
              </a:extLst>
            </p:cNvPr>
            <p:cNvSpPr/>
            <p:nvPr/>
          </p:nvSpPr>
          <p:spPr>
            <a:xfrm>
              <a:off x="3223551" y="5159062"/>
              <a:ext cx="1052539" cy="68342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pic>
        <p:nvPicPr>
          <p:cNvPr id="12" name="図 11">
            <a:extLst>
              <a:ext uri="{FF2B5EF4-FFF2-40B4-BE49-F238E27FC236}">
                <a16:creationId xmlns:a16="http://schemas.microsoft.com/office/drawing/2014/main" id="{478887D2-C512-216D-8A18-79F0B8E837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98" r="11933"/>
          <a:stretch/>
        </p:blipFill>
        <p:spPr>
          <a:xfrm>
            <a:off x="1008971" y="618908"/>
            <a:ext cx="453401" cy="46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7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12DFD28-CFD8-C65F-E100-D5768D25F2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493"/>
          <a:stretch/>
        </p:blipFill>
        <p:spPr>
          <a:xfrm>
            <a:off x="4953000" y="3992512"/>
            <a:ext cx="4349069" cy="256557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FC41FCA-C2A9-44B7-68FF-C405EE58E488}"/>
              </a:ext>
            </a:extLst>
          </p:cNvPr>
          <p:cNvSpPr/>
          <p:nvPr/>
        </p:nvSpPr>
        <p:spPr>
          <a:xfrm>
            <a:off x="295804" y="669850"/>
            <a:ext cx="9141979" cy="275915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カードをつくりおわったら　　　　　をタップします。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 </a:t>
            </a: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 descr="テキスト, ホワイトボード&#10;&#10;自動的に生成された説明">
            <a:extLst>
              <a:ext uri="{FF2B5EF4-FFF2-40B4-BE49-F238E27FC236}">
                <a16:creationId xmlns:a16="http://schemas.microsoft.com/office/drawing/2014/main" id="{67AAE759-7E5C-9BB8-5941-3DE2167CA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851" y="1230084"/>
            <a:ext cx="4337142" cy="245011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ペンでかきましょう </a:t>
            </a:r>
            <a:r>
              <a:rPr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641BB55A-6EAE-5ABF-0414-E4822DD9E0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2250" y="659218"/>
            <a:ext cx="1255772" cy="4804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F87645D-360A-4E61-9449-E20A7EB585B6}"/>
              </a:ext>
            </a:extLst>
          </p:cNvPr>
          <p:cNvSpPr/>
          <p:nvPr/>
        </p:nvSpPr>
        <p:spPr>
          <a:xfrm>
            <a:off x="1167187" y="1154184"/>
            <a:ext cx="592836" cy="3235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7" name="矢印: 右 26">
            <a:extLst>
              <a:ext uri="{FF2B5EF4-FFF2-40B4-BE49-F238E27FC236}">
                <a16:creationId xmlns:a16="http://schemas.microsoft.com/office/drawing/2014/main" id="{E5CE539C-E50D-1B0A-35EC-26A76088D374}"/>
              </a:ext>
            </a:extLst>
          </p:cNvPr>
          <p:cNvSpPr/>
          <p:nvPr/>
        </p:nvSpPr>
        <p:spPr>
          <a:xfrm rot="5400000">
            <a:off x="4915246" y="3511828"/>
            <a:ext cx="627052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586518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09EF6-AFD0-7C05-D78B-C21A5E6368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08B5B81-68E1-A774-BCFE-6797E119C1B8}"/>
              </a:ext>
            </a:extLst>
          </p:cNvPr>
          <p:cNvSpPr/>
          <p:nvPr/>
        </p:nvSpPr>
        <p:spPr>
          <a:xfrm>
            <a:off x="295804" y="669850"/>
            <a:ext cx="9141979" cy="6337829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/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せんせいに ていしゅつする カードを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        まで ドラッグで はこびます。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 defTabSz="914395">
              <a:lnSpc>
                <a:spcPct val="90000"/>
              </a:lnSpc>
              <a:spcBef>
                <a:spcPts val="1000"/>
              </a:spcBef>
              <a:buFont typeface="+mj-ea"/>
              <a:buAutoNum type="circleNumDbPlain" startAt="2"/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メニューがでてきたら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ゆびで おさえたまま　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</a:t>
            </a: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   　（ていしゅつ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en-US" altLang="ja-JP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</a:t>
            </a: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ボックス）の うえにのせて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14395">
              <a:lnSpc>
                <a:spcPct val="90000"/>
              </a:lnSpc>
              <a:spcBef>
                <a:spcPts val="1000"/>
              </a:spcBef>
            </a:pPr>
            <a:r>
              <a:rPr kumimoji="1"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 ゆびをはなします。</a:t>
            </a:r>
            <a:endParaRPr kumimoji="1"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48441E1A-81D6-5FED-1F3C-DFCEA327AC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630" t="7784" r="3314" b="5807"/>
          <a:stretch/>
        </p:blipFill>
        <p:spPr>
          <a:xfrm>
            <a:off x="2302003" y="4880842"/>
            <a:ext cx="638212" cy="630381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6312EDE5-81ED-78AB-C806-9F6730F9E5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せんせいへ ていしゅつしましょう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03726A3-FCBC-420A-AC0A-DD3BBA0C5AD7}"/>
              </a:ext>
            </a:extLst>
          </p:cNvPr>
          <p:cNvSpPr/>
          <p:nvPr/>
        </p:nvSpPr>
        <p:spPr>
          <a:xfrm>
            <a:off x="6792810" y="655859"/>
            <a:ext cx="2938307" cy="1557479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37148" rIns="74295" bIns="37148" rtlCol="0" anchor="b" anchorCtr="0">
            <a:spAutoFit/>
          </a:bodyPr>
          <a:lstStyle/>
          <a:p>
            <a:pPr algn="ctr"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ドラッグ</a:t>
            </a:r>
            <a:endParaRPr kumimoji="1" lang="en-US" altLang="ja-JP" sz="260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ゆびで おしたまま</a:t>
            </a:r>
            <a:endParaRPr kumimoji="1"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うごかすこと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A374472-0C73-271C-448A-C54945AD9F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987" y="1040986"/>
            <a:ext cx="512974" cy="508645"/>
          </a:xfrm>
          <a:prstGeom prst="rect">
            <a:avLst/>
          </a:prstGeom>
          <a:ln>
            <a:noFill/>
          </a:ln>
        </p:spPr>
      </p:pic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104E05DC-7978-5866-DD3C-AD25C6C0A6BD}"/>
              </a:ext>
            </a:extLst>
          </p:cNvPr>
          <p:cNvGrpSpPr/>
          <p:nvPr/>
        </p:nvGrpSpPr>
        <p:grpSpPr>
          <a:xfrm>
            <a:off x="1246850" y="1582080"/>
            <a:ext cx="4857617" cy="2414653"/>
            <a:chOff x="1150938" y="1802307"/>
            <a:chExt cx="4797777" cy="2520000"/>
          </a:xfrm>
        </p:grpSpPr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A7C4AF5-33FE-265A-EFFE-6FBE28E15A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50938" y="1802307"/>
              <a:ext cx="4797777" cy="252000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9" name="グラフィックス 18" descr="右向き指示マーク">
              <a:extLst>
                <a:ext uri="{FF2B5EF4-FFF2-40B4-BE49-F238E27FC236}">
                  <a16:creationId xmlns:a16="http://schemas.microsoft.com/office/drawing/2014/main" id="{091ABC73-C497-6BA7-FF2B-37E0FCD8A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5405629">
              <a:off x="2840300" y="3131681"/>
              <a:ext cx="795605" cy="795605"/>
            </a:xfrm>
            <a:prstGeom prst="rect">
              <a:avLst/>
            </a:prstGeom>
          </p:spPr>
        </p:pic>
      </p:grpSp>
      <p:sp>
        <p:nvSpPr>
          <p:cNvPr id="31" name="円弧 30">
            <a:extLst>
              <a:ext uri="{FF2B5EF4-FFF2-40B4-BE49-F238E27FC236}">
                <a16:creationId xmlns:a16="http://schemas.microsoft.com/office/drawing/2014/main" id="{1394E6D7-4776-376C-9C92-CD57FA8926A7}"/>
              </a:ext>
            </a:extLst>
          </p:cNvPr>
          <p:cNvSpPr/>
          <p:nvPr/>
        </p:nvSpPr>
        <p:spPr>
          <a:xfrm flipH="1">
            <a:off x="1389889" y="3100677"/>
            <a:ext cx="3087588" cy="1665054"/>
          </a:xfrm>
          <a:prstGeom prst="arc">
            <a:avLst>
              <a:gd name="adj1" fmla="val 16200000"/>
              <a:gd name="adj2" fmla="val 21282727"/>
            </a:avLst>
          </a:prstGeom>
          <a:ln w="2857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="horz" wrap="square" lIns="99060" tIns="49530" rIns="99060" bIns="4953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950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3E8E76F-B235-B276-FC77-E00AF33B95F6}"/>
              </a:ext>
            </a:extLst>
          </p:cNvPr>
          <p:cNvGrpSpPr/>
          <p:nvPr/>
        </p:nvGrpSpPr>
        <p:grpSpPr>
          <a:xfrm>
            <a:off x="5272309" y="4205722"/>
            <a:ext cx="4437819" cy="3422841"/>
            <a:chOff x="5272309" y="4205722"/>
            <a:chExt cx="4437819" cy="3422841"/>
          </a:xfrm>
        </p:grpSpPr>
        <p:grpSp>
          <p:nvGrpSpPr>
            <p:cNvPr id="56" name="グループ化 55">
              <a:extLst>
                <a:ext uri="{FF2B5EF4-FFF2-40B4-BE49-F238E27FC236}">
                  <a16:creationId xmlns:a16="http://schemas.microsoft.com/office/drawing/2014/main" id="{44AA70B6-DC22-360A-DB4A-B151EE0AD48D}"/>
                </a:ext>
              </a:extLst>
            </p:cNvPr>
            <p:cNvGrpSpPr/>
            <p:nvPr/>
          </p:nvGrpSpPr>
          <p:grpSpPr>
            <a:xfrm>
              <a:off x="5272309" y="4205722"/>
              <a:ext cx="4055533" cy="2339012"/>
              <a:chOff x="4875787" y="4145973"/>
              <a:chExt cx="4042066" cy="2514599"/>
            </a:xfrm>
          </p:grpSpPr>
          <p:sp>
            <p:nvSpPr>
              <p:cNvPr id="27" name="矢印: 右 26">
                <a:extLst>
                  <a:ext uri="{FF2B5EF4-FFF2-40B4-BE49-F238E27FC236}">
                    <a16:creationId xmlns:a16="http://schemas.microsoft.com/office/drawing/2014/main" id="{FFF05B05-F0AC-C79E-83DC-9873C02D6D20}"/>
                  </a:ext>
                </a:extLst>
              </p:cNvPr>
              <p:cNvSpPr/>
              <p:nvPr/>
            </p:nvSpPr>
            <p:spPr>
              <a:xfrm>
                <a:off x="6203722" y="5403244"/>
                <a:ext cx="578817" cy="622409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sz="1950"/>
              </a:p>
            </p:txBody>
          </p:sp>
          <p:sp>
            <p:nvSpPr>
              <p:cNvPr id="16" name="左矢印 13">
                <a:extLst>
                  <a:ext uri="{FF2B5EF4-FFF2-40B4-BE49-F238E27FC236}">
                    <a16:creationId xmlns:a16="http://schemas.microsoft.com/office/drawing/2014/main" id="{20A44E4A-BE5B-0047-8E38-F789B84C91C4}"/>
                  </a:ext>
                </a:extLst>
              </p:cNvPr>
              <p:cNvSpPr/>
              <p:nvPr/>
            </p:nvSpPr>
            <p:spPr>
              <a:xfrm rot="6961690" flipV="1">
                <a:off x="4877294" y="5549984"/>
                <a:ext cx="582492" cy="409725"/>
              </a:xfrm>
              <a:prstGeom prst="leftArrow">
                <a:avLst>
                  <a:gd name="adj1" fmla="val 49807"/>
                  <a:gd name="adj2" fmla="val 54522"/>
                </a:avLst>
              </a:prstGeom>
              <a:solidFill>
                <a:schemeClr val="accent4">
                  <a:lumMod val="40000"/>
                  <a:lumOff val="60000"/>
                </a:schemeClr>
              </a:solidFill>
              <a:ln w="57150">
                <a:solidFill>
                  <a:srgbClr val="FF000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90570">
                  <a:defRPr/>
                </a:pPr>
                <a:endParaRPr lang="ja-JP" altLang="en-US" sz="4333" b="1" ker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ＭＳ Ｐゴシック" panose="020B0600070205080204" pitchFamily="50" charset="-128"/>
                </a:endParaRPr>
              </a:p>
            </p:txBody>
          </p:sp>
          <p:pic>
            <p:nvPicPr>
              <p:cNvPr id="18" name="グラフィックス 17" descr="右向き指示マーク">
                <a:extLst>
                  <a:ext uri="{FF2B5EF4-FFF2-40B4-BE49-F238E27FC236}">
                    <a16:creationId xmlns:a16="http://schemas.microsoft.com/office/drawing/2014/main" id="{0E259B8A-B1BF-B98E-7BE0-7F4F7E50627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 rot="15405629">
                <a:off x="7489059" y="5235286"/>
                <a:ext cx="623041" cy="623041"/>
              </a:xfrm>
              <a:prstGeom prst="rect">
                <a:avLst/>
              </a:prstGeom>
            </p:spPr>
          </p:pic>
          <p:pic>
            <p:nvPicPr>
              <p:cNvPr id="35" name="図 34" descr="コンピューターのスクリーンショット&#10;&#10;自動的に生成された説明">
                <a:extLst>
                  <a:ext uri="{FF2B5EF4-FFF2-40B4-BE49-F238E27FC236}">
                    <a16:creationId xmlns:a16="http://schemas.microsoft.com/office/drawing/2014/main" id="{C3520326-2EAE-0E1E-F67B-B6750D4B9C2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t="52955" r="75878" b="4526"/>
              <a:stretch/>
            </p:blipFill>
            <p:spPr>
              <a:xfrm>
                <a:off x="4875787" y="4145973"/>
                <a:ext cx="4042066" cy="2514599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0A806D75-A166-A4FE-4DC4-44149CF40FB6}"/>
                  </a:ext>
                </a:extLst>
              </p:cNvPr>
              <p:cNvSpPr/>
              <p:nvPr/>
            </p:nvSpPr>
            <p:spPr>
              <a:xfrm>
                <a:off x="5573780" y="4955059"/>
                <a:ext cx="557968" cy="587958"/>
              </a:xfrm>
              <a:prstGeom prst="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cxnSp>
            <p:nvCxnSpPr>
              <p:cNvPr id="37" name="直線矢印コネクタ 36">
                <a:extLst>
                  <a:ext uri="{FF2B5EF4-FFF2-40B4-BE49-F238E27FC236}">
                    <a16:creationId xmlns:a16="http://schemas.microsoft.com/office/drawing/2014/main" id="{D9FD4713-BFE7-50C5-DC53-479832EDB76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66676" y="5544818"/>
                <a:ext cx="269005" cy="644675"/>
              </a:xfrm>
              <a:prstGeom prst="straightConnector1">
                <a:avLst/>
              </a:prstGeom>
              <a:ln w="28575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8" name="図 37">
                <a:extLst>
                  <a:ext uri="{FF2B5EF4-FFF2-40B4-BE49-F238E27FC236}">
                    <a16:creationId xmlns:a16="http://schemas.microsoft.com/office/drawing/2014/main" id="{5682AF80-CA95-9EC5-D91D-712E4333CB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31900" t="34913" r="41166" b="33690"/>
              <a:stretch/>
            </p:blipFill>
            <p:spPr>
              <a:xfrm>
                <a:off x="7307673" y="4886936"/>
                <a:ext cx="1465118" cy="902512"/>
              </a:xfrm>
              <a:prstGeom prst="rect">
                <a:avLst/>
              </a:prstGeom>
            </p:spPr>
          </p:pic>
        </p:grpSp>
        <p:sp>
          <p:nvSpPr>
            <p:cNvPr id="36" name="円弧 35">
              <a:extLst>
                <a:ext uri="{FF2B5EF4-FFF2-40B4-BE49-F238E27FC236}">
                  <a16:creationId xmlns:a16="http://schemas.microsoft.com/office/drawing/2014/main" id="{D0619A65-92A0-2533-5368-CA6284A6E220}"/>
                </a:ext>
              </a:extLst>
            </p:cNvPr>
            <p:cNvSpPr/>
            <p:nvPr/>
          </p:nvSpPr>
          <p:spPr>
            <a:xfrm flipH="1">
              <a:off x="5623903" y="5546052"/>
              <a:ext cx="4086225" cy="2082511"/>
            </a:xfrm>
            <a:prstGeom prst="arc">
              <a:avLst>
                <a:gd name="adj1" fmla="val 16219648"/>
                <a:gd name="adj2" fmla="val 20696266"/>
              </a:avLst>
            </a:prstGeom>
            <a:ln w="28575">
              <a:solidFill>
                <a:srgbClr val="FF0000"/>
              </a:solidFill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9060" tIns="49530" rIns="99060" bIns="4953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ja-JP" altLang="en-US" sz="1950"/>
            </a:p>
          </p:txBody>
        </p:sp>
      </p:grpSp>
    </p:spTree>
    <p:extLst>
      <p:ext uri="{BB962C8B-B14F-4D97-AF65-F5344CB8AC3E}">
        <p14:creationId xmlns:p14="http://schemas.microsoft.com/office/powerpoint/2010/main" val="3794208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E4754-0505-34D0-41DB-831AFB4A40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5F1C71-1F3F-D16A-AB84-AD08EA164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せんせいへ ていしゅつしましょう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FBF58FD5-E1F7-4468-F804-B585DA03D052}"/>
              </a:ext>
            </a:extLst>
          </p:cNvPr>
          <p:cNvSpPr/>
          <p:nvPr/>
        </p:nvSpPr>
        <p:spPr>
          <a:xfrm>
            <a:off x="295804" y="669850"/>
            <a:ext cx="9141979" cy="1874686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/>
          <a:p>
            <a:r>
              <a:rPr lang="ja-JP" altLang="en-US" sz="2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このがめんがでたら ていしゅつ せいこう！</a:t>
            </a:r>
            <a:endParaRPr lang="en-US" altLang="ja-JP" sz="2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グラフィカル ユーザー インターフェイス, アプリケーション, Word&#10;&#10;自動的に生成された説明">
            <a:extLst>
              <a:ext uri="{FF2B5EF4-FFF2-40B4-BE49-F238E27FC236}">
                <a16:creationId xmlns:a16="http://schemas.microsoft.com/office/drawing/2014/main" id="{CB844077-AC08-ACBA-E01D-6EC6F87802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559" r="47143" b="4620"/>
          <a:stretch/>
        </p:blipFill>
        <p:spPr>
          <a:xfrm>
            <a:off x="1246850" y="1243815"/>
            <a:ext cx="4485083" cy="248031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図 6" descr="グラフィカル ユーザー インターフェイス, アプリケーション, PowerPoint&#10;&#10;自動的に生成された説明">
            <a:extLst>
              <a:ext uri="{FF2B5EF4-FFF2-40B4-BE49-F238E27FC236}">
                <a16:creationId xmlns:a16="http://schemas.microsoft.com/office/drawing/2014/main" id="{60580F21-11EF-8E68-4BE0-926FC627E3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692" r="47253" b="4309"/>
          <a:stretch/>
        </p:blipFill>
        <p:spPr>
          <a:xfrm>
            <a:off x="4521273" y="4101192"/>
            <a:ext cx="4360994" cy="2480316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2" name="矢印: 右 11">
            <a:extLst>
              <a:ext uri="{FF2B5EF4-FFF2-40B4-BE49-F238E27FC236}">
                <a16:creationId xmlns:a16="http://schemas.microsoft.com/office/drawing/2014/main" id="{91569BC8-9197-0048-E331-6B931C53F503}"/>
              </a:ext>
            </a:extLst>
          </p:cNvPr>
          <p:cNvSpPr/>
          <p:nvPr/>
        </p:nvSpPr>
        <p:spPr>
          <a:xfrm rot="5400000">
            <a:off x="4890405" y="3568809"/>
            <a:ext cx="627052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2764731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CB3B178F-C025-95B7-9005-CF8E6DA0D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8" y="1231743"/>
            <a:ext cx="5927633" cy="378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676041" cy="6159544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 dirty="0"/>
              <a:t>オクリンクプラスのがめん うえの 「</a:t>
            </a:r>
            <a:r>
              <a:rPr lang="en-US" altLang="ja-JP" sz="2600" dirty="0"/>
              <a:t>×</a:t>
            </a:r>
            <a:r>
              <a:rPr lang="ja-JP" altLang="en-US" sz="2600" dirty="0"/>
              <a:t>」をタップします。</a:t>
            </a: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en-US" altLang="ja-JP" sz="2600" dirty="0"/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オクリンクプラス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をおわりましょう</a:t>
            </a: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695367A6-E08F-4B27-9138-1A17A423C771}"/>
              </a:ext>
            </a:extLst>
          </p:cNvPr>
          <p:cNvSpPr/>
          <p:nvPr/>
        </p:nvSpPr>
        <p:spPr>
          <a:xfrm>
            <a:off x="3579627" y="1178541"/>
            <a:ext cx="282429" cy="23914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E3ECA2CB-6D35-FAE8-07F5-C973625B02BB}"/>
              </a:ext>
            </a:extLst>
          </p:cNvPr>
          <p:cNvCxnSpPr>
            <a:cxnSpLocks/>
          </p:cNvCxnSpPr>
          <p:nvPr/>
        </p:nvCxnSpPr>
        <p:spPr>
          <a:xfrm>
            <a:off x="3847543" y="1190562"/>
            <a:ext cx="1298614" cy="50356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8A0A04B4-D810-080A-7514-783EBDFE7EAC}"/>
              </a:ext>
            </a:extLst>
          </p:cNvPr>
          <p:cNvCxnSpPr>
            <a:cxnSpLocks/>
          </p:cNvCxnSpPr>
          <p:nvPr/>
        </p:nvCxnSpPr>
        <p:spPr>
          <a:xfrm>
            <a:off x="3841897" y="1424772"/>
            <a:ext cx="1339702" cy="143185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コンテンツ プレースホルダー 7" descr="グラフィカル ユーザー インターフェイス, テキスト, アプリケーション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9F1432D-35CA-0B3E-3C7A-3893D8EBFF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918" t="-17" r="57641" b="96571"/>
          <a:stretch/>
        </p:blipFill>
        <p:spPr>
          <a:xfrm>
            <a:off x="5195260" y="1736658"/>
            <a:ext cx="1219716" cy="109894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951613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図 91">
            <a:extLst>
              <a:ext uri="{FF2B5EF4-FFF2-40B4-BE49-F238E27FC236}">
                <a16:creationId xmlns:a16="http://schemas.microsoft.com/office/drawing/2014/main" id="{A44A12FD-8478-582D-3612-84F9A3294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188" y="1231347"/>
            <a:ext cx="5927723" cy="3780000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3" y="698456"/>
            <a:ext cx="9385755" cy="1508963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r>
              <a:rPr lang="ja-JP" altLang="en-US" sz="2600" dirty="0">
                <a:latin typeface="メイリオ"/>
                <a:ea typeface="メイリオ"/>
              </a:rPr>
              <a:t>がめん みぎうえの 「ログアウト」をタップします。</a:t>
            </a:r>
            <a:endParaRPr lang="en-US" altLang="ja-JP" sz="2600" dirty="0">
              <a:latin typeface="メイリオ"/>
              <a:ea typeface="メイリオ"/>
            </a:endParaRPr>
          </a:p>
          <a:p>
            <a:pPr marL="514350" indent="-514350">
              <a:lnSpc>
                <a:spcPct val="100000"/>
              </a:lnSpc>
              <a:spcBef>
                <a:spcPts val="600"/>
              </a:spcBef>
              <a:buFont typeface="+mj-ea"/>
              <a:buAutoNum type="circleNumDbPlain"/>
            </a:pPr>
            <a:endParaRPr lang="ja-JP" altLang="en-US" sz="26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ミライシード</a:t>
            </a:r>
            <a:r>
              <a:rPr kumimoji="1"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をおわりましょう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FFBBF27E-6502-76C7-0B35-64A087DBFA42}"/>
              </a:ext>
            </a:extLst>
          </p:cNvPr>
          <p:cNvSpPr/>
          <p:nvPr/>
        </p:nvSpPr>
        <p:spPr>
          <a:xfrm>
            <a:off x="6192273" y="1559240"/>
            <a:ext cx="648006" cy="2128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456" tIns="34232" rIns="68456" bIns="34232" rtlCol="0" anchor="ctr"/>
          <a:lstStyle/>
          <a:p>
            <a:pPr marL="0" marR="0" lvl="0" indent="0" algn="ctr" defTabSz="68453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+mn-cs"/>
            </a:endParaRPr>
          </a:p>
        </p:txBody>
      </p:sp>
      <p:pic>
        <p:nvPicPr>
          <p:cNvPr id="63" name="図 62">
            <a:extLst>
              <a:ext uri="{FF2B5EF4-FFF2-40B4-BE49-F238E27FC236}">
                <a16:creationId xmlns:a16="http://schemas.microsoft.com/office/drawing/2014/main" id="{72D57F7B-8F84-EEA5-D7E7-A81C6D9EC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7701" y="2903158"/>
            <a:ext cx="1955222" cy="545335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cxnSp>
        <p:nvCxnSpPr>
          <p:cNvPr id="72" name="直線コネクタ 71">
            <a:extLst>
              <a:ext uri="{FF2B5EF4-FFF2-40B4-BE49-F238E27FC236}">
                <a16:creationId xmlns:a16="http://schemas.microsoft.com/office/drawing/2014/main" id="{156ABB9D-2C52-4E4E-1B90-366265D01D41}"/>
              </a:ext>
            </a:extLst>
          </p:cNvPr>
          <p:cNvCxnSpPr>
            <a:cxnSpLocks/>
          </p:cNvCxnSpPr>
          <p:nvPr/>
        </p:nvCxnSpPr>
        <p:spPr>
          <a:xfrm>
            <a:off x="6847367" y="1786270"/>
            <a:ext cx="2672316" cy="106857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5" name="直線コネクタ 74">
            <a:extLst>
              <a:ext uri="{FF2B5EF4-FFF2-40B4-BE49-F238E27FC236}">
                <a16:creationId xmlns:a16="http://schemas.microsoft.com/office/drawing/2014/main" id="{3907AE1F-E72E-3567-D839-B9474AA77B1F}"/>
              </a:ext>
            </a:extLst>
          </p:cNvPr>
          <p:cNvCxnSpPr>
            <a:cxnSpLocks/>
          </p:cNvCxnSpPr>
          <p:nvPr/>
        </p:nvCxnSpPr>
        <p:spPr>
          <a:xfrm>
            <a:off x="6173972" y="1779181"/>
            <a:ext cx="1353879" cy="11181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771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</a:t>
            </a:r>
          </a:p>
        </p:txBody>
      </p:sp>
    </p:spTree>
    <p:extLst>
      <p:ext uri="{BB962C8B-B14F-4D97-AF65-F5344CB8AC3E}">
        <p14:creationId xmlns:p14="http://schemas.microsoft.com/office/powerpoint/2010/main" val="4160643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60135"/>
            <a:ext cx="9799595" cy="6578113"/>
          </a:xfrm>
        </p:spPr>
        <p:txBody>
          <a:bodyPr>
            <a:noAutofit/>
          </a:bodyPr>
          <a:lstStyle/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デスクトップの「ミライシード」の　　　マークを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2600"/>
              <a:t>     ダブルタップ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「スタート」をタップします。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3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をタップして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じぶんの がくねんとくみを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えらびます</a:t>
            </a:r>
            <a:r>
              <a:rPr lang="ja-JP" altLang="en-US" sz="2167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151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B6FAEF89-4BED-4888-8D31-193FA255F6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859" y="1498335"/>
            <a:ext cx="3497413" cy="2096442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AB3D093-95D0-4E0B-BCBA-DA24CE9746DA}"/>
              </a:ext>
            </a:extLst>
          </p:cNvPr>
          <p:cNvSpPr txBox="1"/>
          <p:nvPr/>
        </p:nvSpPr>
        <p:spPr>
          <a:xfrm>
            <a:off x="10100552" y="639081"/>
            <a:ext cx="3201792" cy="2492990"/>
          </a:xfrm>
          <a:prstGeom prst="wedgeRectCallout">
            <a:avLst>
              <a:gd name="adj1" fmla="val -36706"/>
              <a:gd name="adj2" fmla="val 93556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自治体の設定によってはアイコンがない、またはアイコンから起動しない場合があります。ミライシードへの入り方の説明を追加してください。</a:t>
            </a:r>
            <a:endParaRPr kumimoji="1" lang="en-US" altLang="ja-JP" sz="195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950">
                <a:latin typeface="メイリオ" panose="020B0604030504040204" pitchFamily="50" charset="-128"/>
                <a:ea typeface="メイリオ" panose="020B0604030504040204" pitchFamily="50" charset="-128"/>
              </a:rPr>
              <a:t>例：ブラウザのブックマークから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DFEEF09-D199-4DC3-9F4D-D3ECFD5C4A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5229" y="660136"/>
            <a:ext cx="664028" cy="624300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B5A4E23-E67C-9F35-21B8-DC91ADEE53F2}"/>
              </a:ext>
            </a:extLst>
          </p:cNvPr>
          <p:cNvGrpSpPr/>
          <p:nvPr/>
        </p:nvGrpSpPr>
        <p:grpSpPr>
          <a:xfrm>
            <a:off x="1246188" y="3697876"/>
            <a:ext cx="8075612" cy="2884616"/>
            <a:chOff x="793810" y="2846065"/>
            <a:chExt cx="7454411" cy="2662722"/>
          </a:xfrm>
        </p:grpSpPr>
        <p:pic>
          <p:nvPicPr>
            <p:cNvPr id="11" name="図 1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BFE8ABF-3C5E-5A9E-A64B-07B4F8D17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3810" y="2846065"/>
              <a:ext cx="3705656" cy="1800000"/>
            </a:xfrm>
            <a:prstGeom prst="rect">
              <a:avLst/>
            </a:prstGeom>
          </p:spPr>
        </p:pic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B3D08920-01AF-40EA-B2FC-5DCE18EC31E3}"/>
                </a:ext>
              </a:extLst>
            </p:cNvPr>
            <p:cNvGrpSpPr/>
            <p:nvPr/>
          </p:nvGrpSpPr>
          <p:grpSpPr>
            <a:xfrm>
              <a:off x="1044639" y="3290348"/>
              <a:ext cx="7203582" cy="2218439"/>
              <a:chOff x="6489503" y="3666232"/>
              <a:chExt cx="5662360" cy="1576107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9D773636-0DB7-4C15-80AE-E3E0A0D29E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180602" y="3969485"/>
                <a:ext cx="2971261" cy="1272854"/>
              </a:xfrm>
              <a:prstGeom prst="rect">
                <a:avLst/>
              </a:prstGeom>
            </p:spPr>
          </p:pic>
          <p:sp>
            <p:nvSpPr>
              <p:cNvPr id="23" name="正方形/長方形 22">
                <a:extLst>
                  <a:ext uri="{FF2B5EF4-FFF2-40B4-BE49-F238E27FC236}">
                    <a16:creationId xmlns:a16="http://schemas.microsoft.com/office/drawing/2014/main" id="{41A32261-8141-439C-A90A-1108184FD4D7}"/>
                  </a:ext>
                </a:extLst>
              </p:cNvPr>
              <p:cNvSpPr/>
              <p:nvPr/>
            </p:nvSpPr>
            <p:spPr>
              <a:xfrm>
                <a:off x="6489503" y="3666232"/>
                <a:ext cx="1101821" cy="182386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sp>
            <p:nvSpPr>
              <p:cNvPr id="24" name="正方形/長方形 23">
                <a:extLst>
                  <a:ext uri="{FF2B5EF4-FFF2-40B4-BE49-F238E27FC236}">
                    <a16:creationId xmlns:a16="http://schemas.microsoft.com/office/drawing/2014/main" id="{8EB0A5D4-237A-411C-8959-6336250DDFAA}"/>
                  </a:ext>
                </a:extLst>
              </p:cNvPr>
              <p:cNvSpPr/>
              <p:nvPr/>
            </p:nvSpPr>
            <p:spPr>
              <a:xfrm>
                <a:off x="9697348" y="4335958"/>
                <a:ext cx="445191" cy="13827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sp>
            <p:nvSpPr>
              <p:cNvPr id="25" name="正方形/長方形 24">
                <a:extLst>
                  <a:ext uri="{FF2B5EF4-FFF2-40B4-BE49-F238E27FC236}">
                    <a16:creationId xmlns:a16="http://schemas.microsoft.com/office/drawing/2014/main" id="{7BCFA038-FC9B-4240-8860-B77D451FBFEF}"/>
                  </a:ext>
                </a:extLst>
              </p:cNvPr>
              <p:cNvSpPr/>
              <p:nvPr/>
            </p:nvSpPr>
            <p:spPr>
              <a:xfrm>
                <a:off x="10125793" y="4673648"/>
                <a:ext cx="411662" cy="12897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</p:grp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8F59BA5-9957-7F3D-229F-9E9836B1A95A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  <p:pic>
        <p:nvPicPr>
          <p:cNvPr id="9" name="図 8" descr="グラフィカル ユーザー インターフェイス, テキスト, ホワイトボード&#10;&#10;自動的に生成された説明">
            <a:extLst>
              <a:ext uri="{FF2B5EF4-FFF2-40B4-BE49-F238E27FC236}">
                <a16:creationId xmlns:a16="http://schemas.microsoft.com/office/drawing/2014/main" id="{5CEC06F7-9B04-B8C7-6347-0D922E927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5272" y="2212068"/>
            <a:ext cx="2430348" cy="435100"/>
          </a:xfrm>
          <a:prstGeom prst="rect">
            <a:avLst/>
          </a:prstGeom>
        </p:spPr>
      </p:pic>
      <p:sp>
        <p:nvSpPr>
          <p:cNvPr id="6" name="矢印: 右 5">
            <a:extLst>
              <a:ext uri="{FF2B5EF4-FFF2-40B4-BE49-F238E27FC236}">
                <a16:creationId xmlns:a16="http://schemas.microsoft.com/office/drawing/2014/main" id="{DA7C914E-F3EC-542E-1F17-FC91779220AC}"/>
              </a:ext>
            </a:extLst>
          </p:cNvPr>
          <p:cNvSpPr/>
          <p:nvPr/>
        </p:nvSpPr>
        <p:spPr>
          <a:xfrm rot="3020433">
            <a:off x="4814461" y="4065737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</p:spTree>
    <p:extLst>
      <p:ext uri="{BB962C8B-B14F-4D97-AF65-F5344CB8AC3E}">
        <p14:creationId xmlns:p14="http://schemas.microsoft.com/office/powerpoint/2010/main" val="4121034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FC7E4C-BA4D-4D98-B0BC-76D9F9CDD9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90" y="660135"/>
            <a:ext cx="9799595" cy="6578113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「しゅっせきばんごう」の</a:t>
            </a:r>
            <a:r>
              <a:rPr lang="ja-JP" altLang="en-US" sz="2600"/>
              <a:t>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したのわくをタップして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     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じぶんのばんごうを 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「パスワード」の したのわくを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タップして パスワードを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　　いれます。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「けってい」をタップします。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4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rPr>
              <a:t>OK</a:t>
            </a: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（おーけー）」をタップします。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557195" indent="-557195">
              <a:lnSpc>
                <a:spcPct val="100000"/>
              </a:lnSpc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BFB03D7-9EF0-4F2B-886F-27CA3C5F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ログインしましょう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5659CE4A-2C94-964A-6590-A165A3049755}"/>
              </a:ext>
            </a:extLst>
          </p:cNvPr>
          <p:cNvGrpSpPr/>
          <p:nvPr/>
        </p:nvGrpSpPr>
        <p:grpSpPr>
          <a:xfrm>
            <a:off x="5825671" y="1230077"/>
            <a:ext cx="3900000" cy="3015352"/>
            <a:chOff x="5749331" y="3268218"/>
            <a:chExt cx="3600000" cy="2783402"/>
          </a:xfrm>
        </p:grpSpPr>
        <p:pic>
          <p:nvPicPr>
            <p:cNvPr id="12" name="図 11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D49BC844-03FD-09ED-EE79-C9522592E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49331" y="3268218"/>
              <a:ext cx="3600000" cy="1748680"/>
            </a:xfrm>
            <a:prstGeom prst="rect">
              <a:avLst/>
            </a:prstGeom>
          </p:spPr>
        </p:pic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5C367C55-E6A1-4B81-A107-36B08B49AE3C}"/>
                </a:ext>
              </a:extLst>
            </p:cNvPr>
            <p:cNvGrpSpPr/>
            <p:nvPr/>
          </p:nvGrpSpPr>
          <p:grpSpPr>
            <a:xfrm>
              <a:off x="5977245" y="4229810"/>
              <a:ext cx="3341153" cy="1821810"/>
              <a:chOff x="6514760" y="5217285"/>
              <a:chExt cx="2781709" cy="1409151"/>
            </a:xfrm>
          </p:grpSpPr>
          <p:pic>
            <p:nvPicPr>
              <p:cNvPr id="29" name="図 28">
                <a:extLst>
                  <a:ext uri="{FF2B5EF4-FFF2-40B4-BE49-F238E27FC236}">
                    <a16:creationId xmlns:a16="http://schemas.microsoft.com/office/drawing/2014/main" id="{C471891E-9B04-4538-BB3B-A708118C76C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871126" y="5460588"/>
                <a:ext cx="1425343" cy="1165848"/>
              </a:xfrm>
              <a:prstGeom prst="rect">
                <a:avLst/>
              </a:prstGeom>
            </p:spPr>
          </p:pic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52262BA5-8FD3-4B45-88EC-1A4770B83023}"/>
                  </a:ext>
                </a:extLst>
              </p:cNvPr>
              <p:cNvSpPr/>
              <p:nvPr/>
            </p:nvSpPr>
            <p:spPr>
              <a:xfrm>
                <a:off x="6514760" y="5217285"/>
                <a:ext cx="1147390" cy="179183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  <p:sp>
            <p:nvSpPr>
              <p:cNvPr id="32" name="正方形/長方形 31">
                <a:extLst>
                  <a:ext uri="{FF2B5EF4-FFF2-40B4-BE49-F238E27FC236}">
                    <a16:creationId xmlns:a16="http://schemas.microsoft.com/office/drawing/2014/main" id="{703134FA-B3F4-4DB1-8B88-787A88F3D2AD}"/>
                  </a:ext>
                </a:extLst>
              </p:cNvPr>
              <p:cNvSpPr/>
              <p:nvPr/>
            </p:nvSpPr>
            <p:spPr>
              <a:xfrm>
                <a:off x="8144702" y="6483440"/>
                <a:ext cx="429326" cy="117734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4161" tIns="37085" rIns="74161" bIns="37085" rtlCol="0" anchor="ctr"/>
              <a:lstStyle/>
              <a:p>
                <a:pPr algn="ctr" defTabSz="741559">
                  <a:defRPr/>
                </a:pPr>
                <a:endParaRPr lang="ja-JP" altLang="en-US" sz="1462">
                  <a:solidFill>
                    <a:prstClr val="white"/>
                  </a:solidFill>
                  <a:latin typeface="UD デジタル 教科書体 NK-R" panose="02020400000000000000" pitchFamily="18" charset="-128"/>
                  <a:ea typeface="UD デジタル 教科書体 NK-R" panose="02020400000000000000" pitchFamily="18" charset="-128"/>
                </a:endParaRPr>
              </a:p>
            </p:txBody>
          </p:sp>
        </p:grp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AD9C0DF7-4574-44DB-FA3E-57396107A447}"/>
              </a:ext>
            </a:extLst>
          </p:cNvPr>
          <p:cNvGrpSpPr/>
          <p:nvPr/>
        </p:nvGrpSpPr>
        <p:grpSpPr>
          <a:xfrm>
            <a:off x="1096990" y="4484808"/>
            <a:ext cx="8732810" cy="2175399"/>
            <a:chOff x="623191" y="4735186"/>
            <a:chExt cx="8061055" cy="2008061"/>
          </a:xfrm>
        </p:grpSpPr>
        <p:pic>
          <p:nvPicPr>
            <p:cNvPr id="35" name="図 34">
              <a:extLst>
                <a:ext uri="{FF2B5EF4-FFF2-40B4-BE49-F238E27FC236}">
                  <a16:creationId xmlns:a16="http://schemas.microsoft.com/office/drawing/2014/main" id="{9C48164B-6575-47B3-9A9C-2C16493EBE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1891" t="15374" r="22654" b="31752"/>
            <a:stretch/>
          </p:blipFill>
          <p:spPr>
            <a:xfrm>
              <a:off x="623191" y="4735186"/>
              <a:ext cx="3868421" cy="2008061"/>
            </a:xfrm>
            <a:prstGeom prst="rect">
              <a:avLst/>
            </a:prstGeom>
          </p:spPr>
        </p:pic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AAD59067-72BF-823B-96D2-B7D53DCACD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83015" y="5475532"/>
              <a:ext cx="3901231" cy="1109644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3E1902FE-C69D-4AD6-A8EE-2DA8F0C58533}"/>
              </a:ext>
            </a:extLst>
          </p:cNvPr>
          <p:cNvSpPr/>
          <p:nvPr/>
        </p:nvSpPr>
        <p:spPr>
          <a:xfrm>
            <a:off x="7294853" y="6167605"/>
            <a:ext cx="2513896" cy="408511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37148" rIns="74295" bIns="37148" rtlCol="0" anchor="t">
            <a:spAutoFit/>
          </a:bodyPr>
          <a:lstStyle/>
          <a:p>
            <a:pPr algn="ctr"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2167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ログインせいこう</a:t>
            </a:r>
            <a:endParaRPr kumimoji="1" lang="en-US" altLang="ja-JP" sz="2167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DC2AA59-3E38-8932-6340-5AF788078595}"/>
              </a:ext>
            </a:extLst>
          </p:cNvPr>
          <p:cNvSpPr/>
          <p:nvPr/>
        </p:nvSpPr>
        <p:spPr>
          <a:xfrm>
            <a:off x="2563694" y="6159684"/>
            <a:ext cx="1180992" cy="3037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6" name="矢印: 右 5">
            <a:extLst>
              <a:ext uri="{FF2B5EF4-FFF2-40B4-BE49-F238E27FC236}">
                <a16:creationId xmlns:a16="http://schemas.microsoft.com/office/drawing/2014/main" id="{2EB9695B-8F1D-0DBB-71FB-7057A15C9D46}"/>
              </a:ext>
            </a:extLst>
          </p:cNvPr>
          <p:cNvSpPr/>
          <p:nvPr/>
        </p:nvSpPr>
        <p:spPr>
          <a:xfrm rot="2761579">
            <a:off x="7649526" y="2394859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AF42D6-A473-A575-285B-2B7E8E81F5B5}"/>
              </a:ext>
            </a:extLst>
          </p:cNvPr>
          <p:cNvSpPr txBox="1"/>
          <p:nvPr/>
        </p:nvSpPr>
        <p:spPr>
          <a:xfrm>
            <a:off x="6379027" y="101219"/>
            <a:ext cx="3374573" cy="392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1950">
                <a:latin typeface="Meiryo UI" panose="020B0604030504040204" pitchFamily="50" charset="-128"/>
                <a:ea typeface="Meiryo UI" panose="020B0604030504040204" pitchFamily="50" charset="-128"/>
              </a:rPr>
              <a:t>学年・組・パスワードで入る場合</a:t>
            </a:r>
          </a:p>
        </p:txBody>
      </p:sp>
    </p:spTree>
    <p:extLst>
      <p:ext uri="{BB962C8B-B14F-4D97-AF65-F5344CB8AC3E}">
        <p14:creationId xmlns:p14="http://schemas.microsoft.com/office/powerpoint/2010/main" val="377614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>
            <a:extLst>
              <a:ext uri="{FF2B5EF4-FFF2-40B4-BE49-F238E27FC236}">
                <a16:creationId xmlns:a16="http://schemas.microsoft.com/office/drawing/2014/main" id="{3A7AA658-CEB9-465B-B463-79141B231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00" y="2402378"/>
            <a:ext cx="9360000" cy="1026622"/>
          </a:xfrm>
        </p:spPr>
        <p:txBody>
          <a:bodyPr/>
          <a:lstStyle/>
          <a:p>
            <a:pPr algn="ctr"/>
            <a:r>
              <a:rPr kumimoji="1" lang="ja-JP" altLang="en-US"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</a:t>
            </a:r>
          </a:p>
        </p:txBody>
      </p:sp>
    </p:spTree>
    <p:extLst>
      <p:ext uri="{BB962C8B-B14F-4D97-AF65-F5344CB8AC3E}">
        <p14:creationId xmlns:p14="http://schemas.microsoft.com/office/powerpoint/2010/main" val="1593303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オクリンクプラスのはじめかた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97BE3C7-CAF2-450D-BFDB-CBDBC4768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5960" y="677054"/>
            <a:ext cx="8224678" cy="454791"/>
          </a:xfrm>
        </p:spPr>
        <p:txBody>
          <a:bodyPr>
            <a:noAutofit/>
          </a:bodyPr>
          <a:lstStyle/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「オクリンクプラス」をタップします。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78BE250-AF7F-568B-9FDF-7A988816BDD1}"/>
              </a:ext>
            </a:extLst>
          </p:cNvPr>
          <p:cNvGrpSpPr/>
          <p:nvPr/>
        </p:nvGrpSpPr>
        <p:grpSpPr>
          <a:xfrm>
            <a:off x="1246850" y="1131845"/>
            <a:ext cx="7289962" cy="2073517"/>
            <a:chOff x="1150938" y="1308549"/>
            <a:chExt cx="6729196" cy="191401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F581A86D-301C-69CC-B428-4E5813E34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0938" y="1308549"/>
              <a:ext cx="6729196" cy="191401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0" name="正方形/長方形 9">
              <a:extLst>
                <a:ext uri="{FF2B5EF4-FFF2-40B4-BE49-F238E27FC236}">
                  <a16:creationId xmlns:a16="http://schemas.microsoft.com/office/drawing/2014/main" id="{27CDCA5E-3744-4342-80B2-CD21B18F2865}"/>
                </a:ext>
              </a:extLst>
            </p:cNvPr>
            <p:cNvSpPr/>
            <p:nvPr/>
          </p:nvSpPr>
          <p:spPr>
            <a:xfrm>
              <a:off x="2193203" y="1780491"/>
              <a:ext cx="1118131" cy="490437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2928424E-C33C-14DA-CB53-E834B36BF834}"/>
              </a:ext>
            </a:extLst>
          </p:cNvPr>
          <p:cNvGrpSpPr/>
          <p:nvPr/>
        </p:nvGrpSpPr>
        <p:grpSpPr>
          <a:xfrm>
            <a:off x="1246850" y="3808828"/>
            <a:ext cx="4857617" cy="2660650"/>
            <a:chOff x="1150938" y="4009379"/>
            <a:chExt cx="4783015" cy="2680003"/>
          </a:xfrm>
        </p:grpSpPr>
        <p:pic>
          <p:nvPicPr>
            <p:cNvPr id="7" name="図 6" descr="グラフィカル ユーザー インターフェイス, アプリケーション&#10;&#10;自動的に生成された説明">
              <a:extLst>
                <a:ext uri="{FF2B5EF4-FFF2-40B4-BE49-F238E27FC236}">
                  <a16:creationId xmlns:a16="http://schemas.microsoft.com/office/drawing/2014/main" id="{E8A464F1-A6B0-C912-E720-298FCF1FF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0938" y="4009379"/>
              <a:ext cx="4783015" cy="268000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5B530F6E-4D55-40DF-8173-2B2419801C78}"/>
                </a:ext>
              </a:extLst>
            </p:cNvPr>
            <p:cNvSpPr/>
            <p:nvPr/>
          </p:nvSpPr>
          <p:spPr>
            <a:xfrm>
              <a:off x="2344414" y="4772968"/>
              <a:ext cx="765952" cy="8174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</p:grpSp>
      <p:sp>
        <p:nvSpPr>
          <p:cNvPr id="6" name="コンテンツ プレースホルダー 2">
            <a:extLst>
              <a:ext uri="{FF2B5EF4-FFF2-40B4-BE49-F238E27FC236}">
                <a16:creationId xmlns:a16="http://schemas.microsoft.com/office/drawing/2014/main" id="{9150B025-0F68-2AAB-067E-492A6DF71664}"/>
              </a:ext>
            </a:extLst>
          </p:cNvPr>
          <p:cNvSpPr txBox="1">
            <a:spLocks/>
          </p:cNvSpPr>
          <p:nvPr/>
        </p:nvSpPr>
        <p:spPr>
          <a:xfrm>
            <a:off x="325960" y="3397140"/>
            <a:ext cx="8224678" cy="8070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599" indent="-228599" algn="l" defTabSz="91439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6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91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8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85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83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80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77" indent="-228599" algn="l" defTabSz="91439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②　せんせいからきいた じかんわりをタップします。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1549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7AA57BA-CD36-1B82-BBE2-FED46FCE4BD9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231698" cy="475938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したのメニューのなかから　     ボタンをタップします。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カードをじゅんびしましょう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7636D6E3-FC29-1F90-449F-312B65CC3C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98" r="11933"/>
          <a:stretch/>
        </p:blipFill>
        <p:spPr>
          <a:xfrm>
            <a:off x="5091233" y="614067"/>
            <a:ext cx="572061" cy="580695"/>
          </a:xfrm>
          <a:prstGeom prst="rect">
            <a:avLst/>
          </a:prstGeom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E7170E69-1FC1-9D8B-D681-7DDE0057185F}"/>
              </a:ext>
            </a:extLst>
          </p:cNvPr>
          <p:cNvGrpSpPr/>
          <p:nvPr/>
        </p:nvGrpSpPr>
        <p:grpSpPr>
          <a:xfrm>
            <a:off x="1249851" y="1167002"/>
            <a:ext cx="6834900" cy="2868926"/>
            <a:chOff x="1228585" y="1268602"/>
            <a:chExt cx="6834900" cy="2868926"/>
          </a:xfrm>
        </p:grpSpPr>
        <p:pic>
          <p:nvPicPr>
            <p:cNvPr id="14" name="図 13">
              <a:extLst>
                <a:ext uri="{FF2B5EF4-FFF2-40B4-BE49-F238E27FC236}">
                  <a16:creationId xmlns:a16="http://schemas.microsoft.com/office/drawing/2014/main" id="{C09FF892-11EA-BF14-84AA-F46811E28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28585" y="1268602"/>
              <a:ext cx="6834900" cy="2868926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A51137BE-BA05-A6D6-6076-693ED09046A0}"/>
                </a:ext>
              </a:extLst>
            </p:cNvPr>
            <p:cNvSpPr/>
            <p:nvPr/>
          </p:nvSpPr>
          <p:spPr>
            <a:xfrm>
              <a:off x="3308355" y="3807027"/>
              <a:ext cx="272124" cy="300919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4161" tIns="37085" rIns="74161" bIns="37085" rtlCol="0" anchor="ctr"/>
            <a:lstStyle/>
            <a:p>
              <a:pPr algn="ctr" defTabSz="741559">
                <a:defRPr/>
              </a:pPr>
              <a:endParaRPr lang="ja-JP" altLang="en-US" sz="1462">
                <a:solidFill>
                  <a:prstClr val="white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endParaRPr>
            </a:p>
          </p:txBody>
        </p:sp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279E70F6-02D4-8FFE-39F9-24EB7B991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16482" y="2200965"/>
              <a:ext cx="1279003" cy="1442012"/>
            </a:xfrm>
            <a:prstGeom prst="rect">
              <a:avLst/>
            </a:prstGeom>
            <a:ln w="73025">
              <a:solidFill>
                <a:srgbClr val="FF0000"/>
              </a:solidFill>
            </a:ln>
          </p:spPr>
        </p:pic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BB7EB040-4B1D-2957-0615-922E378DD7F1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 flipH="1" flipV="1">
              <a:off x="2724130" y="2200965"/>
              <a:ext cx="720287" cy="160606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059556C1-9BFB-53DF-B1F6-0AD138DF291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724130" y="3642978"/>
              <a:ext cx="584206" cy="33847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29C967A7-E797-E96E-F4F2-743F7A73A9D2}"/>
              </a:ext>
            </a:extLst>
          </p:cNvPr>
          <p:cNvGrpSpPr/>
          <p:nvPr/>
        </p:nvGrpSpPr>
        <p:grpSpPr>
          <a:xfrm>
            <a:off x="1255552" y="4590410"/>
            <a:ext cx="4777450" cy="2148136"/>
            <a:chOff x="1191754" y="4590410"/>
            <a:chExt cx="4777450" cy="2148136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5F4BC54F-E248-FFC9-259A-6262B984D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91754" y="4590410"/>
              <a:ext cx="4777450" cy="1978261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38" name="グラフィックス 37" descr="右向き指示マーク">
              <a:extLst>
                <a:ext uri="{FF2B5EF4-FFF2-40B4-BE49-F238E27FC236}">
                  <a16:creationId xmlns:a16="http://schemas.microsoft.com/office/drawing/2014/main" id="{4BC35EF8-E1C1-DCE2-D8F5-BB2FFBA23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3728928">
              <a:off x="3606974" y="5876641"/>
              <a:ext cx="861905" cy="861905"/>
            </a:xfrm>
            <a:prstGeom prst="rect">
              <a:avLst/>
            </a:prstGeom>
          </p:spPr>
        </p:pic>
      </p:grp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E061EF-2785-0F73-514C-BC51C633A408}"/>
              </a:ext>
            </a:extLst>
          </p:cNvPr>
          <p:cNvSpPr txBox="1">
            <a:spLocks/>
          </p:cNvSpPr>
          <p:nvPr/>
        </p:nvSpPr>
        <p:spPr>
          <a:xfrm>
            <a:off x="325959" y="4185967"/>
            <a:ext cx="9231698" cy="61200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②　でてきたカードをタップします。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917326" lvl="1" indent="-495285">
              <a:buFont typeface="+mj-ea"/>
              <a:buAutoNum type="circleNumDbPlain" startAt="2"/>
            </a:pPr>
            <a:endParaRPr lang="en-US" altLang="ja-JP" sz="2231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4244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CDF00CD5-ECC7-2B6B-CA30-A3CB7036DF8B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580041" cy="3694494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メニューの　     ボタンをタップして　　　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195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433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「許可（きょか）」をもとめる がめんがでたら「許可（きょか）」をタップします。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 startAt="2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37C17530-7932-C4C7-6A42-F14F680DE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7903" y="1068338"/>
            <a:ext cx="3866631" cy="2376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図 11" descr="テキスト&#10;&#10;自動的に生成された説明">
            <a:extLst>
              <a:ext uri="{FF2B5EF4-FFF2-40B4-BE49-F238E27FC236}">
                <a16:creationId xmlns:a16="http://schemas.microsoft.com/office/drawing/2014/main" id="{6E811326-E5B7-29C2-1D70-288A854266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673"/>
          <a:stretch/>
        </p:blipFill>
        <p:spPr>
          <a:xfrm>
            <a:off x="722520" y="1068338"/>
            <a:ext cx="3623224" cy="2376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E3CC3D8-25DD-91FF-6203-B650B7DE0BD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32" t="641" r="10984" b="10839"/>
          <a:stretch/>
        </p:blipFill>
        <p:spPr>
          <a:xfrm>
            <a:off x="2740947" y="644881"/>
            <a:ext cx="486721" cy="411195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</a:t>
            </a:r>
            <a:r>
              <a:rPr lang="en-US" altLang="ja-JP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D2FD5A-267E-4BCA-8B79-D375F8BD8EA3}"/>
              </a:ext>
            </a:extLst>
          </p:cNvPr>
          <p:cNvSpPr/>
          <p:nvPr/>
        </p:nvSpPr>
        <p:spPr>
          <a:xfrm>
            <a:off x="5782974" y="4674775"/>
            <a:ext cx="3973285" cy="1739794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en-US" altLang="ja-JP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はじめて カメラをつかうときは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ひだりうえにでてくる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「許可（きょか）」をかならず</a:t>
            </a:r>
            <a:endParaRPr kumimoji="1" lang="en-US" altLang="ja-JP" sz="1950" b="1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おします。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E5451161-1C1F-486A-9A61-20353ED82679}"/>
              </a:ext>
            </a:extLst>
          </p:cNvPr>
          <p:cNvSpPr/>
          <p:nvPr/>
        </p:nvSpPr>
        <p:spPr>
          <a:xfrm>
            <a:off x="2684953" y="3179088"/>
            <a:ext cx="227462" cy="3511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E785145-B3F7-BDAD-9E47-AC200FF5DF97}"/>
              </a:ext>
            </a:extLst>
          </p:cNvPr>
          <p:cNvCxnSpPr>
            <a:cxnSpLocks/>
          </p:cNvCxnSpPr>
          <p:nvPr/>
        </p:nvCxnSpPr>
        <p:spPr>
          <a:xfrm flipV="1">
            <a:off x="2931886" y="2895600"/>
            <a:ext cx="123371" cy="26851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7AB956F5-BEA8-B78A-596E-F8FD4E16FCDF}"/>
              </a:ext>
            </a:extLst>
          </p:cNvPr>
          <p:cNvCxnSpPr>
            <a:cxnSpLocks/>
          </p:cNvCxnSpPr>
          <p:nvPr/>
        </p:nvCxnSpPr>
        <p:spPr>
          <a:xfrm flipH="1" flipV="1">
            <a:off x="2002971" y="2910114"/>
            <a:ext cx="674915" cy="28302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9" name="図 18">
            <a:extLst>
              <a:ext uri="{FF2B5EF4-FFF2-40B4-BE49-F238E27FC236}">
                <a16:creationId xmlns:a16="http://schemas.microsoft.com/office/drawing/2014/main" id="{1C18C9BF-8A9F-CAA5-151A-FE68D4A157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4967" y="1769602"/>
            <a:ext cx="1017179" cy="110649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280F59E8-4FD0-321D-18AD-7A0CDD7937B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155"/>
          <a:stretch/>
        </p:blipFill>
        <p:spPr>
          <a:xfrm>
            <a:off x="6823477" y="646668"/>
            <a:ext cx="486722" cy="409371"/>
          </a:xfrm>
          <a:prstGeom prst="rect">
            <a:avLst/>
          </a:prstGeom>
        </p:spPr>
      </p:pic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E8DDDEE-6803-9E17-92C3-690BCDD56ED8}"/>
              </a:ext>
            </a:extLst>
          </p:cNvPr>
          <p:cNvCxnSpPr>
            <a:cxnSpLocks/>
          </p:cNvCxnSpPr>
          <p:nvPr/>
        </p:nvCxnSpPr>
        <p:spPr>
          <a:xfrm flipV="1">
            <a:off x="7409543" y="2850545"/>
            <a:ext cx="514048" cy="34985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A013C34-FD00-5695-895E-4AFFF98025FE}"/>
              </a:ext>
            </a:extLst>
          </p:cNvPr>
          <p:cNvCxnSpPr>
            <a:cxnSpLocks/>
            <a:stCxn id="38" idx="1"/>
          </p:cNvCxnSpPr>
          <p:nvPr/>
        </p:nvCxnSpPr>
        <p:spPr>
          <a:xfrm flipH="1" flipV="1">
            <a:off x="7104743" y="2844800"/>
            <a:ext cx="75155" cy="50051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2" name="図 41">
            <a:extLst>
              <a:ext uri="{FF2B5EF4-FFF2-40B4-BE49-F238E27FC236}">
                <a16:creationId xmlns:a16="http://schemas.microsoft.com/office/drawing/2014/main" id="{E24689BC-0104-CC97-8922-62A29FFFB0D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6276" y="1673310"/>
            <a:ext cx="821744" cy="11473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37" name="矢印: 右 36">
            <a:extLst>
              <a:ext uri="{FF2B5EF4-FFF2-40B4-BE49-F238E27FC236}">
                <a16:creationId xmlns:a16="http://schemas.microsoft.com/office/drawing/2014/main" id="{3232345B-A6F4-01EF-53AA-3051B30807CC}"/>
              </a:ext>
            </a:extLst>
          </p:cNvPr>
          <p:cNvSpPr/>
          <p:nvPr/>
        </p:nvSpPr>
        <p:spPr>
          <a:xfrm>
            <a:off x="4456444" y="2062397"/>
            <a:ext cx="539604" cy="67427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950"/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4AAF3B0-BAEB-086E-6CA9-9347EADE4ADC}"/>
              </a:ext>
            </a:extLst>
          </p:cNvPr>
          <p:cNvSpPr/>
          <p:nvPr/>
        </p:nvSpPr>
        <p:spPr>
          <a:xfrm>
            <a:off x="7179898" y="3177823"/>
            <a:ext cx="227462" cy="3349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4161" tIns="37085" rIns="74161" bIns="37085" rtlCol="0" anchor="ctr"/>
          <a:lstStyle/>
          <a:p>
            <a:pPr algn="ctr" defTabSz="741559">
              <a:defRPr/>
            </a:pPr>
            <a:endParaRPr lang="ja-JP" altLang="en-US" sz="1462">
              <a:solidFill>
                <a:prstClr val="white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15C4239-37DE-289A-FC9B-7D608A0C7595}"/>
              </a:ext>
            </a:extLst>
          </p:cNvPr>
          <p:cNvGrpSpPr/>
          <p:nvPr/>
        </p:nvGrpSpPr>
        <p:grpSpPr>
          <a:xfrm>
            <a:off x="606271" y="4627824"/>
            <a:ext cx="2393441" cy="2137634"/>
            <a:chOff x="563739" y="4399220"/>
            <a:chExt cx="2393441" cy="2137634"/>
          </a:xfrm>
        </p:grpSpPr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4C519D99-0FD3-1B58-637C-EB0D21E53897}"/>
                </a:ext>
              </a:extLst>
            </p:cNvPr>
            <p:cNvGrpSpPr/>
            <p:nvPr/>
          </p:nvGrpSpPr>
          <p:grpSpPr>
            <a:xfrm>
              <a:off x="582454" y="4399220"/>
              <a:ext cx="2374726" cy="2137634"/>
              <a:chOff x="-2025900" y="3560958"/>
              <a:chExt cx="2374726" cy="2137634"/>
            </a:xfrm>
          </p:grpSpPr>
          <p:sp>
            <p:nvSpPr>
              <p:cNvPr id="22" name="正方形/長方形 21">
                <a:extLst>
                  <a:ext uri="{FF2B5EF4-FFF2-40B4-BE49-F238E27FC236}">
                    <a16:creationId xmlns:a16="http://schemas.microsoft.com/office/drawing/2014/main" id="{557547B5-5B7C-F0CF-A37A-B47CDAD99AA9}"/>
                  </a:ext>
                </a:extLst>
              </p:cNvPr>
              <p:cNvSpPr/>
              <p:nvPr/>
            </p:nvSpPr>
            <p:spPr>
              <a:xfrm>
                <a:off x="-1986278" y="3560958"/>
                <a:ext cx="2281553" cy="2137634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" name="グループ化 28">
                <a:extLst>
                  <a:ext uri="{FF2B5EF4-FFF2-40B4-BE49-F238E27FC236}">
                    <a16:creationId xmlns:a16="http://schemas.microsoft.com/office/drawing/2014/main" id="{ED40DFF6-E770-D144-A1ED-070091A58543}"/>
                  </a:ext>
                </a:extLst>
              </p:cNvPr>
              <p:cNvGrpSpPr/>
              <p:nvPr/>
            </p:nvGrpSpPr>
            <p:grpSpPr>
              <a:xfrm>
                <a:off x="-2025900" y="3630562"/>
                <a:ext cx="2374726" cy="1100188"/>
                <a:chOff x="-1956854" y="4043312"/>
                <a:chExt cx="2374726" cy="1100188"/>
              </a:xfrm>
            </p:grpSpPr>
            <p:sp>
              <p:nvSpPr>
                <p:cNvPr id="23" name="正方形/長方形 22">
                  <a:extLst>
                    <a:ext uri="{FF2B5EF4-FFF2-40B4-BE49-F238E27FC236}">
                      <a16:creationId xmlns:a16="http://schemas.microsoft.com/office/drawing/2014/main" id="{6ECE5B95-7300-CB9B-9FF3-37F3E347DA08}"/>
                    </a:ext>
                  </a:extLst>
                </p:cNvPr>
                <p:cNvSpPr/>
                <p:nvPr/>
              </p:nvSpPr>
              <p:spPr>
                <a:xfrm>
                  <a:off x="-1956854" y="4043312"/>
                  <a:ext cx="2374726" cy="1100188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r>
                    <a: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miraiseed-class.benesse.ne.jp</a:t>
                  </a:r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が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 次の許可を求めています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　カメラの使用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  <a:p>
                  <a:r>
                    <a:rPr kumimoji="1" lang="ja-JP" altLang="en-US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　　　マイクの使用 </a:t>
                  </a:r>
                  <a:endParaRPr kumimoji="1" lang="en-US" altLang="ja-JP" sz="1050">
                    <a:solidFill>
                      <a:schemeClr val="tx1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endParaRPr>
                </a:p>
              </p:txBody>
            </p:sp>
            <p:pic>
              <p:nvPicPr>
                <p:cNvPr id="25" name="グラフィックス 24" descr="無線マイク 枠線">
                  <a:extLst>
                    <a:ext uri="{FF2B5EF4-FFF2-40B4-BE49-F238E27FC236}">
                      <a16:creationId xmlns:a16="http://schemas.microsoft.com/office/drawing/2014/main" id="{34134F1D-F13F-9E7E-D680-52C531106D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1749033" y="4871366"/>
                  <a:ext cx="212720" cy="212720"/>
                </a:xfrm>
                <a:prstGeom prst="rect">
                  <a:avLst/>
                </a:prstGeom>
              </p:spPr>
            </p:pic>
            <p:grpSp>
              <p:nvGrpSpPr>
                <p:cNvPr id="28" name="グループ化 27">
                  <a:extLst>
                    <a:ext uri="{FF2B5EF4-FFF2-40B4-BE49-F238E27FC236}">
                      <a16:creationId xmlns:a16="http://schemas.microsoft.com/office/drawing/2014/main" id="{779BF273-1D6B-608C-E292-AC83629733C1}"/>
                    </a:ext>
                  </a:extLst>
                </p:cNvPr>
                <p:cNvGrpSpPr/>
                <p:nvPr/>
              </p:nvGrpSpPr>
              <p:grpSpPr>
                <a:xfrm>
                  <a:off x="-1717009" y="4578164"/>
                  <a:ext cx="203556" cy="131536"/>
                  <a:chOff x="-1720545" y="4552764"/>
                  <a:chExt cx="203556" cy="131536"/>
                </a:xfrm>
              </p:grpSpPr>
              <p:sp>
                <p:nvSpPr>
                  <p:cNvPr id="26" name="正方形/長方形 25">
                    <a:extLst>
                      <a:ext uri="{FF2B5EF4-FFF2-40B4-BE49-F238E27FC236}">
                        <a16:creationId xmlns:a16="http://schemas.microsoft.com/office/drawing/2014/main" id="{069762EF-1981-71CC-0CB4-66EBFD2E8D1F}"/>
                      </a:ext>
                    </a:extLst>
                  </p:cNvPr>
                  <p:cNvSpPr/>
                  <p:nvPr/>
                </p:nvSpPr>
                <p:spPr>
                  <a:xfrm>
                    <a:off x="-1720545" y="4552764"/>
                    <a:ext cx="148953" cy="131536"/>
                  </a:xfrm>
                  <a:prstGeom prst="rect">
                    <a:avLst/>
                  </a:prstGeom>
                  <a:solidFill>
                    <a:schemeClr val="bg1"/>
                  </a:solidFill>
                  <a:ln w="635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" name="二等辺三角形 26">
                    <a:extLst>
                      <a:ext uri="{FF2B5EF4-FFF2-40B4-BE49-F238E27FC236}">
                        <a16:creationId xmlns:a16="http://schemas.microsoft.com/office/drawing/2014/main" id="{569988E0-BC2C-D7AE-38B4-BE47D8B13B67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-1570976" y="4591041"/>
                    <a:ext cx="62255" cy="45719"/>
                  </a:xfrm>
                  <a:prstGeom prst="triangl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</p:grpSp>
          <p:grpSp>
            <p:nvGrpSpPr>
              <p:cNvPr id="36" name="グループ化 35">
                <a:extLst>
                  <a:ext uri="{FF2B5EF4-FFF2-40B4-BE49-F238E27FC236}">
                    <a16:creationId xmlns:a16="http://schemas.microsoft.com/office/drawing/2014/main" id="{4F9F9956-1D36-B62F-DF16-F1D88083F2C7}"/>
                  </a:ext>
                </a:extLst>
              </p:cNvPr>
              <p:cNvGrpSpPr/>
              <p:nvPr/>
            </p:nvGrpSpPr>
            <p:grpSpPr>
              <a:xfrm>
                <a:off x="-1907988" y="4788317"/>
                <a:ext cx="2146831" cy="234468"/>
                <a:chOff x="-1898463" y="4788317"/>
                <a:chExt cx="2146831" cy="234468"/>
              </a:xfrm>
            </p:grpSpPr>
            <p:sp>
              <p:nvSpPr>
                <p:cNvPr id="30" name="四角形: 角を丸くする 29">
                  <a:extLst>
                    <a:ext uri="{FF2B5EF4-FFF2-40B4-BE49-F238E27FC236}">
                      <a16:creationId xmlns:a16="http://schemas.microsoft.com/office/drawing/2014/main" id="{3158C5D4-24DB-483D-3CEA-48A7C076B94B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" name="テキスト ボックス 32">
                  <a:extLst>
                    <a:ext uri="{FF2B5EF4-FFF2-40B4-BE49-F238E27FC236}">
                      <a16:creationId xmlns:a16="http://schemas.microsoft.com/office/drawing/2014/main" id="{9BD6C691-2F4B-7162-1F5D-C0B83131AC4A}"/>
                    </a:ext>
                  </a:extLst>
                </p:cNvPr>
                <p:cNvSpPr txBox="1"/>
                <p:nvPr/>
              </p:nvSpPr>
              <p:spPr>
                <a:xfrm>
                  <a:off x="-1898463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サイトへのアクセス時のみ許可する</a:t>
                  </a:r>
                </a:p>
              </p:txBody>
            </p:sp>
          </p:grpSp>
          <p:grpSp>
            <p:nvGrpSpPr>
              <p:cNvPr id="45" name="グループ化 44">
                <a:extLst>
                  <a:ext uri="{FF2B5EF4-FFF2-40B4-BE49-F238E27FC236}">
                    <a16:creationId xmlns:a16="http://schemas.microsoft.com/office/drawing/2014/main" id="{414D91DD-F51C-07C2-8E06-1801A7CB8740}"/>
                  </a:ext>
                </a:extLst>
              </p:cNvPr>
              <p:cNvGrpSpPr/>
              <p:nvPr/>
            </p:nvGrpSpPr>
            <p:grpSpPr>
              <a:xfrm>
                <a:off x="-1924920" y="5083052"/>
                <a:ext cx="2146831" cy="234468"/>
                <a:chOff x="-1915395" y="4788317"/>
                <a:chExt cx="2146831" cy="234468"/>
              </a:xfrm>
            </p:grpSpPr>
            <p:sp>
              <p:nvSpPr>
                <p:cNvPr id="46" name="四角形: 角を丸くする 45">
                  <a:extLst>
                    <a:ext uri="{FF2B5EF4-FFF2-40B4-BE49-F238E27FC236}">
                      <a16:creationId xmlns:a16="http://schemas.microsoft.com/office/drawing/2014/main" id="{62F9848E-A28D-411F-F0B8-1595E1171BA4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7" name="テキスト ボックス 46">
                  <a:extLst>
                    <a:ext uri="{FF2B5EF4-FFF2-40B4-BE49-F238E27FC236}">
                      <a16:creationId xmlns:a16="http://schemas.microsoft.com/office/drawing/2014/main" id="{3CCC4599-76CA-D7A4-1FA3-7C54F12AC9EC}"/>
                    </a:ext>
                  </a:extLst>
                </p:cNvPr>
                <p:cNvSpPr txBox="1"/>
                <p:nvPr/>
              </p:nvSpPr>
              <p:spPr>
                <a:xfrm>
                  <a:off x="-1915395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今回のみ許可</a:t>
                  </a:r>
                </a:p>
              </p:txBody>
            </p: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655BE907-9A7A-029D-FA11-5F611F6BB4BB}"/>
                  </a:ext>
                </a:extLst>
              </p:cNvPr>
              <p:cNvGrpSpPr/>
              <p:nvPr/>
            </p:nvGrpSpPr>
            <p:grpSpPr>
              <a:xfrm>
                <a:off x="-1927205" y="5372790"/>
                <a:ext cx="2146831" cy="234468"/>
                <a:chOff x="-1915394" y="4788317"/>
                <a:chExt cx="2146831" cy="234468"/>
              </a:xfrm>
            </p:grpSpPr>
            <p:sp>
              <p:nvSpPr>
                <p:cNvPr id="50" name="四角形: 角を丸くする 49">
                  <a:extLst>
                    <a:ext uri="{FF2B5EF4-FFF2-40B4-BE49-F238E27FC236}">
                      <a16:creationId xmlns:a16="http://schemas.microsoft.com/office/drawing/2014/main" id="{026ACE2A-16C4-F3E4-34B1-47A693373A27}"/>
                    </a:ext>
                  </a:extLst>
                </p:cNvPr>
                <p:cNvSpPr/>
                <p:nvPr/>
              </p:nvSpPr>
              <p:spPr>
                <a:xfrm>
                  <a:off x="-1860700" y="4788317"/>
                  <a:ext cx="2036918" cy="208197"/>
                </a:xfrm>
                <a:prstGeom prst="roundRect">
                  <a:avLst/>
                </a:prstGeom>
                <a:solidFill>
                  <a:srgbClr val="CCECFF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52" name="テキスト ボックス 51">
                  <a:extLst>
                    <a:ext uri="{FF2B5EF4-FFF2-40B4-BE49-F238E27FC236}">
                      <a16:creationId xmlns:a16="http://schemas.microsoft.com/office/drawing/2014/main" id="{ECB4C2A0-16F0-093E-96E7-8EE610FEF98B}"/>
                    </a:ext>
                  </a:extLst>
                </p:cNvPr>
                <p:cNvSpPr txBox="1"/>
                <p:nvPr/>
              </p:nvSpPr>
              <p:spPr>
                <a:xfrm>
                  <a:off x="-1915394" y="4791953"/>
                  <a:ext cx="2146831" cy="2308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ja-JP" altLang="en-US" sz="900">
                      <a:latin typeface="メイリオ" panose="020B0604030504040204" pitchFamily="50" charset="-128"/>
                      <a:ea typeface="メイリオ" panose="020B0604030504040204" pitchFamily="50" charset="-128"/>
                    </a:rPr>
                    <a:t>許可しない</a:t>
                  </a:r>
                </a:p>
              </p:txBody>
            </p:sp>
          </p:grpSp>
        </p:grpSp>
        <p:sp>
          <p:nvSpPr>
            <p:cNvPr id="74" name="正方形/長方形 73">
              <a:extLst>
                <a:ext uri="{FF2B5EF4-FFF2-40B4-BE49-F238E27FC236}">
                  <a16:creationId xmlns:a16="http://schemas.microsoft.com/office/drawing/2014/main" id="{13CA2CE1-883E-BE11-0814-8F81A78C08FF}"/>
                </a:ext>
              </a:extLst>
            </p:cNvPr>
            <p:cNvSpPr/>
            <p:nvPr/>
          </p:nvSpPr>
          <p:spPr>
            <a:xfrm>
              <a:off x="563739" y="5544672"/>
              <a:ext cx="2374726" cy="36005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D479B367-404F-0F5A-D6D2-8ED7F5C22B18}"/>
              </a:ext>
            </a:extLst>
          </p:cNvPr>
          <p:cNvGrpSpPr/>
          <p:nvPr/>
        </p:nvGrpSpPr>
        <p:grpSpPr>
          <a:xfrm>
            <a:off x="3195688" y="4627822"/>
            <a:ext cx="2378491" cy="1620642"/>
            <a:chOff x="3195688" y="4399220"/>
            <a:chExt cx="2378491" cy="1620642"/>
          </a:xfrm>
        </p:grpSpPr>
        <p:grpSp>
          <p:nvGrpSpPr>
            <p:cNvPr id="73" name="グループ化 72">
              <a:extLst>
                <a:ext uri="{FF2B5EF4-FFF2-40B4-BE49-F238E27FC236}">
                  <a16:creationId xmlns:a16="http://schemas.microsoft.com/office/drawing/2014/main" id="{CDD2CEBB-804A-BD49-4F4B-9F299368ECAE}"/>
                </a:ext>
              </a:extLst>
            </p:cNvPr>
            <p:cNvGrpSpPr/>
            <p:nvPr/>
          </p:nvGrpSpPr>
          <p:grpSpPr>
            <a:xfrm>
              <a:off x="3199453" y="4399220"/>
              <a:ext cx="2374726" cy="1620642"/>
              <a:chOff x="3199453" y="4399220"/>
              <a:chExt cx="2374726" cy="1620642"/>
            </a:xfrm>
          </p:grpSpPr>
          <p:grpSp>
            <p:nvGrpSpPr>
              <p:cNvPr id="54" name="グループ化 53">
                <a:extLst>
                  <a:ext uri="{FF2B5EF4-FFF2-40B4-BE49-F238E27FC236}">
                    <a16:creationId xmlns:a16="http://schemas.microsoft.com/office/drawing/2014/main" id="{AC7D85A8-CB97-E9D8-07E5-54CAD9B55668}"/>
                  </a:ext>
                </a:extLst>
              </p:cNvPr>
              <p:cNvGrpSpPr/>
              <p:nvPr/>
            </p:nvGrpSpPr>
            <p:grpSpPr>
              <a:xfrm>
                <a:off x="3199453" y="4399220"/>
                <a:ext cx="2374726" cy="1620642"/>
                <a:chOff x="-2000499" y="3560958"/>
                <a:chExt cx="2374726" cy="1620642"/>
              </a:xfrm>
            </p:grpSpPr>
            <p:sp>
              <p:nvSpPr>
                <p:cNvPr id="55" name="正方形/長方形 54">
                  <a:extLst>
                    <a:ext uri="{FF2B5EF4-FFF2-40B4-BE49-F238E27FC236}">
                      <a16:creationId xmlns:a16="http://schemas.microsoft.com/office/drawing/2014/main" id="{4EDF5CCA-06AF-C908-03BE-AE62A7D14034}"/>
                    </a:ext>
                  </a:extLst>
                </p:cNvPr>
                <p:cNvSpPr/>
                <p:nvPr/>
              </p:nvSpPr>
              <p:spPr>
                <a:xfrm>
                  <a:off x="-1986278" y="3560958"/>
                  <a:ext cx="2281553" cy="1620642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56" name="グループ化 55">
                  <a:extLst>
                    <a:ext uri="{FF2B5EF4-FFF2-40B4-BE49-F238E27FC236}">
                      <a16:creationId xmlns:a16="http://schemas.microsoft.com/office/drawing/2014/main" id="{E156ACC9-71AD-5BF9-0B05-13B190CAAE46}"/>
                    </a:ext>
                  </a:extLst>
                </p:cNvPr>
                <p:cNvGrpSpPr/>
                <p:nvPr/>
              </p:nvGrpSpPr>
              <p:grpSpPr>
                <a:xfrm>
                  <a:off x="-2000499" y="3630562"/>
                  <a:ext cx="2374726" cy="1100188"/>
                  <a:chOff x="-1931453" y="4043312"/>
                  <a:chExt cx="2374726" cy="1100188"/>
                </a:xfrm>
              </p:grpSpPr>
              <p:sp>
                <p:nvSpPr>
                  <p:cNvPr id="66" name="正方形/長方形 65">
                    <a:extLst>
                      <a:ext uri="{FF2B5EF4-FFF2-40B4-BE49-F238E27FC236}">
                        <a16:creationId xmlns:a16="http://schemas.microsoft.com/office/drawing/2014/main" id="{524D65FD-AF0A-8F7A-8B88-8A96193D0872}"/>
                      </a:ext>
                    </a:extLst>
                  </p:cNvPr>
                  <p:cNvSpPr/>
                  <p:nvPr/>
                </p:nvSpPr>
                <p:spPr>
                  <a:xfrm>
                    <a:off x="-1931453" y="4043312"/>
                    <a:ext cx="2374726" cy="1100188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/>
                  <a:p>
                    <a:pPr algn="ctr"/>
                    <a:r>
                      <a:rPr kumimoji="1" lang="en-US" altLang="ja-JP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miraiseed-class.benesse.ne.jp</a:t>
                    </a:r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は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 次のことを求めています：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　マイクを使用する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  <a:p>
                    <a:r>
                      <a:rPr kumimoji="1" lang="ja-JP" altLang="en-US" sz="105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　　　カメラを使用する </a:t>
                    </a:r>
                    <a:endParaRPr kumimoji="1" lang="en-US" altLang="ja-JP" sz="1050">
                      <a:solidFill>
                        <a:schemeClr val="tx1"/>
                      </a:solidFill>
                      <a:latin typeface="メイリオ" panose="020B0604030504040204" pitchFamily="50" charset="-128"/>
                      <a:ea typeface="メイリオ" panose="020B0604030504040204" pitchFamily="50" charset="-128"/>
                    </a:endParaRPr>
                  </a:p>
                </p:txBody>
              </p:sp>
              <p:pic>
                <p:nvPicPr>
                  <p:cNvPr id="67" name="グラフィックス 66" descr="無線マイク 枠線">
                    <a:extLst>
                      <a:ext uri="{FF2B5EF4-FFF2-40B4-BE49-F238E27FC236}">
                        <a16:creationId xmlns:a16="http://schemas.microsoft.com/office/drawing/2014/main" id="{07730691-8720-367D-B14F-CC853D64610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96DAC541-7B7A-43D3-8B79-37D633B846F1}">
                        <asvg:svgBlip xmlns:asvg="http://schemas.microsoft.com/office/drawing/2016/SVG/main" r:embed="rId1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1711495" y="4533664"/>
                    <a:ext cx="212720" cy="21272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57" name="グループ化 56">
                  <a:extLst>
                    <a:ext uri="{FF2B5EF4-FFF2-40B4-BE49-F238E27FC236}">
                      <a16:creationId xmlns:a16="http://schemas.microsoft.com/office/drawing/2014/main" id="{E5CB6506-86F6-874C-2743-072EE0EAF1C8}"/>
                    </a:ext>
                  </a:extLst>
                </p:cNvPr>
                <p:cNvGrpSpPr/>
                <p:nvPr/>
              </p:nvGrpSpPr>
              <p:grpSpPr>
                <a:xfrm>
                  <a:off x="-1870225" y="4788317"/>
                  <a:ext cx="966587" cy="240000"/>
                  <a:chOff x="-1860700" y="4788317"/>
                  <a:chExt cx="966587" cy="240000"/>
                </a:xfrm>
              </p:grpSpPr>
              <p:sp>
                <p:nvSpPr>
                  <p:cNvPr id="64" name="四角形: 角を丸くする 63">
                    <a:extLst>
                      <a:ext uri="{FF2B5EF4-FFF2-40B4-BE49-F238E27FC236}">
                        <a16:creationId xmlns:a16="http://schemas.microsoft.com/office/drawing/2014/main" id="{9694D75E-AD68-B3ED-229E-48AF9B74617D}"/>
                      </a:ext>
                    </a:extLst>
                  </p:cNvPr>
                  <p:cNvSpPr/>
                  <p:nvPr/>
                </p:nvSpPr>
                <p:spPr>
                  <a:xfrm>
                    <a:off x="-1860700" y="4788317"/>
                    <a:ext cx="966587" cy="208197"/>
                  </a:xfrm>
                  <a:prstGeom prst="round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65" name="テキスト ボックス 64">
                    <a:extLst>
                      <a:ext uri="{FF2B5EF4-FFF2-40B4-BE49-F238E27FC236}">
                        <a16:creationId xmlns:a16="http://schemas.microsoft.com/office/drawing/2014/main" id="{BACB22FE-ED3A-2506-A907-DB8D53D258DE}"/>
                      </a:ext>
                    </a:extLst>
                  </p:cNvPr>
                  <p:cNvSpPr txBox="1"/>
                  <p:nvPr/>
                </p:nvSpPr>
                <p:spPr>
                  <a:xfrm>
                    <a:off x="-1686237" y="4797485"/>
                    <a:ext cx="587606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ja-JP" altLang="en-US" sz="90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許可</a:t>
                    </a:r>
                  </a:p>
                </p:txBody>
              </p:sp>
            </p:grpSp>
            <p:grpSp>
              <p:nvGrpSpPr>
                <p:cNvPr id="58" name="グループ化 57">
                  <a:extLst>
                    <a:ext uri="{FF2B5EF4-FFF2-40B4-BE49-F238E27FC236}">
                      <a16:creationId xmlns:a16="http://schemas.microsoft.com/office/drawing/2014/main" id="{60AC1D28-54E4-F2AB-5A2F-E82201DE537F}"/>
                    </a:ext>
                  </a:extLst>
                </p:cNvPr>
                <p:cNvGrpSpPr/>
                <p:nvPr/>
              </p:nvGrpSpPr>
              <p:grpSpPr>
                <a:xfrm>
                  <a:off x="-864102" y="4788317"/>
                  <a:ext cx="980808" cy="230832"/>
                  <a:chOff x="-854577" y="4493582"/>
                  <a:chExt cx="980808" cy="230832"/>
                </a:xfrm>
              </p:grpSpPr>
              <p:sp>
                <p:nvSpPr>
                  <p:cNvPr id="62" name="四角形: 角を丸くする 61">
                    <a:extLst>
                      <a:ext uri="{FF2B5EF4-FFF2-40B4-BE49-F238E27FC236}">
                        <a16:creationId xmlns:a16="http://schemas.microsoft.com/office/drawing/2014/main" id="{23DCBF72-0E29-AD56-D8BD-62DE5F7B2887}"/>
                      </a:ext>
                    </a:extLst>
                  </p:cNvPr>
                  <p:cNvSpPr/>
                  <p:nvPr/>
                </p:nvSpPr>
                <p:spPr>
                  <a:xfrm>
                    <a:off x="-854577" y="4493582"/>
                    <a:ext cx="980808" cy="208197"/>
                  </a:xfrm>
                  <a:prstGeom prst="roundRect">
                    <a:avLst/>
                  </a:prstGeom>
                  <a:solidFill>
                    <a:schemeClr val="accent3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63" name="テキスト ボックス 62">
                    <a:extLst>
                      <a:ext uri="{FF2B5EF4-FFF2-40B4-BE49-F238E27FC236}">
                        <a16:creationId xmlns:a16="http://schemas.microsoft.com/office/drawing/2014/main" id="{AE42CC50-DF2E-F24C-068B-53777022221D}"/>
                      </a:ext>
                    </a:extLst>
                  </p:cNvPr>
                  <p:cNvSpPr txBox="1"/>
                  <p:nvPr/>
                </p:nvSpPr>
                <p:spPr>
                  <a:xfrm>
                    <a:off x="-700494" y="4493582"/>
                    <a:ext cx="675640" cy="2308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kumimoji="1" lang="ja-JP" altLang="en-US" sz="900">
                        <a:latin typeface="メイリオ" panose="020B0604030504040204" pitchFamily="50" charset="-128"/>
                        <a:ea typeface="メイリオ" panose="020B0604030504040204" pitchFamily="50" charset="-128"/>
                      </a:rPr>
                      <a:t>ブロック</a:t>
                    </a:r>
                  </a:p>
                </p:txBody>
              </p:sp>
            </p:grpSp>
          </p:grpSp>
          <p:pic>
            <p:nvPicPr>
              <p:cNvPr id="72" name="グラフィックス 71" descr="カメラ 枠線">
                <a:extLst>
                  <a:ext uri="{FF2B5EF4-FFF2-40B4-BE49-F238E27FC236}">
                    <a16:creationId xmlns:a16="http://schemas.microsoft.com/office/drawing/2014/main" id="{CA3F8ECA-30FF-DC6C-E871-2F1846E9A3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3379295" y="5243526"/>
                <a:ext cx="268085" cy="268085"/>
              </a:xfrm>
              <a:prstGeom prst="rect">
                <a:avLst/>
              </a:prstGeom>
            </p:spPr>
          </p:pic>
        </p:grpSp>
        <p:sp>
          <p:nvSpPr>
            <p:cNvPr id="75" name="正方形/長方形 74">
              <a:extLst>
                <a:ext uri="{FF2B5EF4-FFF2-40B4-BE49-F238E27FC236}">
                  <a16:creationId xmlns:a16="http://schemas.microsoft.com/office/drawing/2014/main" id="{5990BF28-E06A-782D-8B35-951275200A5F}"/>
                </a:ext>
              </a:extLst>
            </p:cNvPr>
            <p:cNvSpPr/>
            <p:nvPr/>
          </p:nvSpPr>
          <p:spPr>
            <a:xfrm>
              <a:off x="3195688" y="5544672"/>
              <a:ext cx="1215293" cy="36005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C4327F0E-67C9-CEEA-7964-3431450B58BE}"/>
              </a:ext>
            </a:extLst>
          </p:cNvPr>
          <p:cNvSpPr txBox="1"/>
          <p:nvPr/>
        </p:nvSpPr>
        <p:spPr>
          <a:xfrm>
            <a:off x="778375" y="4409547"/>
            <a:ext cx="19479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Chrome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　のばあい</a:t>
            </a:r>
            <a:endParaRPr kumimoji="1" lang="en-US" altLang="ja-JP" sz="11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ED6B705-E7C2-7054-748A-689CF99DAB01}"/>
              </a:ext>
            </a:extLst>
          </p:cNvPr>
          <p:cNvSpPr txBox="1"/>
          <p:nvPr/>
        </p:nvSpPr>
        <p:spPr>
          <a:xfrm>
            <a:off x="3451799" y="4406154"/>
            <a:ext cx="18053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>
                <a:latin typeface="メイリオ" panose="020B0604030504040204" pitchFamily="50" charset="-128"/>
                <a:ea typeface="メイリオ" panose="020B0604030504040204" pitchFamily="50" charset="-128"/>
              </a:rPr>
              <a:t>Microsoft Edge </a:t>
            </a:r>
            <a:r>
              <a:rPr kumimoji="1" lang="ja-JP" altLang="en-US" sz="1100">
                <a:latin typeface="メイリオ" panose="020B0604030504040204" pitchFamily="50" charset="-128"/>
                <a:ea typeface="メイリオ" panose="020B0604030504040204" pitchFamily="50" charset="-128"/>
              </a:rPr>
              <a:t>のばあい</a:t>
            </a:r>
            <a:endParaRPr kumimoji="1" lang="en-US" altLang="ja-JP" sz="11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EE6D88-3717-30F0-B84B-BF318125B6D3}"/>
              </a:ext>
            </a:extLst>
          </p:cNvPr>
          <p:cNvSpPr txBox="1"/>
          <p:nvPr/>
        </p:nvSpPr>
        <p:spPr>
          <a:xfrm>
            <a:off x="3123572" y="6488668"/>
            <a:ext cx="2461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Chrome 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は</a:t>
            </a:r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Google LLC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の商標であり、本資料は</a:t>
            </a:r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Google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によって承認または提携したものではありません。</a:t>
            </a:r>
            <a:endParaRPr lang="en-US" altLang="ja-JP" sz="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600">
                <a:latin typeface="メイリオ" panose="020B0604030504040204" pitchFamily="50" charset="-128"/>
                <a:ea typeface="メイリオ" panose="020B0604030504040204" pitchFamily="50" charset="-128"/>
              </a:rPr>
              <a:t>Microsoft Edge </a:t>
            </a:r>
            <a:r>
              <a:rPr lang="ja-JP" altLang="en-US" sz="600">
                <a:latin typeface="メイリオ" panose="020B0604030504040204" pitchFamily="50" charset="-128"/>
                <a:ea typeface="メイリオ" panose="020B0604030504040204" pitchFamily="50" charset="-128"/>
              </a:rPr>
              <a:t>は、マイクロソフト グループの企業の商標です。</a:t>
            </a:r>
          </a:p>
        </p:txBody>
      </p:sp>
    </p:spTree>
    <p:extLst>
      <p:ext uri="{BB962C8B-B14F-4D97-AF65-F5344CB8AC3E}">
        <p14:creationId xmlns:p14="http://schemas.microsoft.com/office/powerpoint/2010/main" val="3206880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084286E1-A323-9EC0-F6D3-616B78A7128A}"/>
              </a:ext>
            </a:extLst>
          </p:cNvPr>
          <p:cNvSpPr txBox="1">
            <a:spLocks/>
          </p:cNvSpPr>
          <p:nvPr/>
        </p:nvSpPr>
        <p:spPr>
          <a:xfrm>
            <a:off x="325959" y="677054"/>
            <a:ext cx="9580041" cy="4284110"/>
          </a:xfrm>
          <a:prstGeom prst="rect">
            <a:avLst/>
          </a:prstGeom>
        </p:spPr>
        <p:txBody>
          <a:bodyPr vert="horz" lIns="99060" tIns="49530" rIns="99060" bIns="49530" rtlCol="0" anchor="t">
            <a:noAutofit/>
          </a:bodyPr>
          <a:lstStyle>
            <a:lvl1pPr marL="211021" indent="-211021" algn="l" defTabSz="844083" rtl="0" eaLnBrk="1" latinLnBrk="0" hangingPunct="1">
              <a:lnSpc>
                <a:spcPct val="90000"/>
              </a:lnSpc>
              <a:spcBef>
                <a:spcPts val="923"/>
              </a:spcBef>
              <a:buFont typeface="Arial" panose="020B0604020202020204" pitchFamily="34" charset="0"/>
              <a:buChar char="•"/>
              <a:defRPr kumimoji="1" sz="22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3062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8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55103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77145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99186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47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21227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69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65310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87351" indent="-211021" algn="l" defTabSz="844083" rtl="0" eaLnBrk="1" latinLnBrk="0" hangingPunct="1">
              <a:lnSpc>
                <a:spcPct val="90000"/>
              </a:lnSpc>
              <a:spcBef>
                <a:spcPts val="462"/>
              </a:spcBef>
              <a:buFont typeface="Arial" panose="020B0604020202020204" pitchFamily="34" charset="0"/>
              <a:buChar char="•"/>
              <a:defRPr kumimoji="1" sz="166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95285" indent="-495285">
              <a:buFont typeface="+mj-ea"/>
              <a:buAutoNum type="circleNumDbPlain"/>
            </a:pPr>
            <a:r>
              <a:rPr lang="ja-JP" altLang="en-US" sz="2600">
                <a:latin typeface="メイリオ" panose="020B0604030504040204" pitchFamily="50" charset="-128"/>
                <a:ea typeface="メイリオ" panose="020B0604030504040204" pitchFamily="50" charset="-128"/>
              </a:rPr>
              <a:t>みぎにある まるいボタンをおして さつえいします。</a:t>
            </a: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495285" indent="-495285">
              <a:buFont typeface="+mj-ea"/>
              <a:buAutoNum type="circleNumDbPlain"/>
            </a:pPr>
            <a:endParaRPr lang="en-US" altLang="ja-JP" sz="260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indent="0">
              <a:buNone/>
            </a:pPr>
            <a:endParaRPr lang="ja-JP" altLang="en-US" sz="2167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BF9625E4-3A5C-4CC4-8E64-1595F33BB4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sz="3250">
                <a:latin typeface="メイリオ" panose="020B0604030504040204" pitchFamily="50" charset="-128"/>
                <a:ea typeface="メイリオ" panose="020B0604030504040204" pitchFamily="50" charset="-128"/>
              </a:rPr>
              <a:t>カメラをつかいましょう </a:t>
            </a:r>
            <a:r>
              <a:rPr lang="en-US" altLang="ja-JP" sz="325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25ADF24D-CCC9-4CE8-BD6A-C6F5EFA9C9D5}"/>
              </a:ext>
            </a:extLst>
          </p:cNvPr>
          <p:cNvSpPr/>
          <p:nvPr/>
        </p:nvSpPr>
        <p:spPr>
          <a:xfrm>
            <a:off x="1214631" y="5605138"/>
            <a:ext cx="7476736" cy="1092983"/>
          </a:xfrm>
          <a:prstGeom prst="rect">
            <a:avLst/>
          </a:prstGeom>
        </p:spPr>
        <p:txBody>
          <a:bodyPr vert="horz" lIns="99060" tIns="49530" rIns="99060" bIns="49530" rtlCol="0" anchor="t">
            <a:normAutofit/>
          </a:bodyPr>
          <a:lstStyle/>
          <a:p>
            <a:pPr defTabSz="914395">
              <a:lnSpc>
                <a:spcPct val="90000"/>
              </a:lnSpc>
              <a:spcBef>
                <a:spcPts val="1000"/>
              </a:spcBef>
            </a:pPr>
            <a:endParaRPr kumimoji="1" lang="en-US" altLang="ja-JP" sz="280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569B9BA-40CA-6BB4-4E2A-A54364FB2D1C}"/>
              </a:ext>
            </a:extLst>
          </p:cNvPr>
          <p:cNvGrpSpPr/>
          <p:nvPr/>
        </p:nvGrpSpPr>
        <p:grpSpPr>
          <a:xfrm>
            <a:off x="1236217" y="1291477"/>
            <a:ext cx="7363750" cy="4363777"/>
            <a:chOff x="1246850" y="1291477"/>
            <a:chExt cx="7363750" cy="4363777"/>
          </a:xfrm>
        </p:grpSpPr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FEEEA5EF-928C-4EA2-02FB-24AD90833B44}"/>
                </a:ext>
              </a:extLst>
            </p:cNvPr>
            <p:cNvGrpSpPr/>
            <p:nvPr/>
          </p:nvGrpSpPr>
          <p:grpSpPr>
            <a:xfrm>
              <a:off x="1246850" y="1499508"/>
              <a:ext cx="7363750" cy="4155746"/>
              <a:chOff x="1150938" y="1647930"/>
              <a:chExt cx="6797308" cy="3836073"/>
            </a:xfrm>
          </p:grpSpPr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17D56607-59D7-753D-EED8-18CFE0B2F0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0938" y="1647930"/>
                <a:ext cx="6797308" cy="3836073"/>
              </a:xfrm>
              <a:prstGeom prst="rect">
                <a:avLst/>
              </a:prstGeom>
            </p:spPr>
          </p:pic>
          <p:pic>
            <p:nvPicPr>
              <p:cNvPr id="10" name="図 9">
                <a:extLst>
                  <a:ext uri="{FF2B5EF4-FFF2-40B4-BE49-F238E27FC236}">
                    <a16:creationId xmlns:a16="http://schemas.microsoft.com/office/drawing/2014/main" id="{B497A782-5AEE-529A-D20F-E34D9119FC8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90942" t="82827" r="5019" b="8625"/>
              <a:stretch/>
            </p:blipFill>
            <p:spPr>
              <a:xfrm>
                <a:off x="7393275" y="4640586"/>
                <a:ext cx="281354" cy="275568"/>
              </a:xfrm>
              <a:prstGeom prst="ellipse">
                <a:avLst/>
              </a:prstGeom>
            </p:spPr>
          </p:pic>
        </p:grpSp>
        <p:sp>
          <p:nvSpPr>
            <p:cNvPr id="16" name="コンテンツ プレースホルダー 2">
              <a:extLst>
                <a:ext uri="{FF2B5EF4-FFF2-40B4-BE49-F238E27FC236}">
                  <a16:creationId xmlns:a16="http://schemas.microsoft.com/office/drawing/2014/main" id="{273C9943-95DF-4003-83F0-47AD4E68E5E3}"/>
                </a:ext>
              </a:extLst>
            </p:cNvPr>
            <p:cNvSpPr txBox="1">
              <a:spLocks/>
            </p:cNvSpPr>
            <p:nvPr/>
          </p:nvSpPr>
          <p:spPr>
            <a:xfrm>
              <a:off x="4424504" y="3180135"/>
              <a:ext cx="1576695" cy="433922"/>
            </a:xfrm>
            <a:prstGeom prst="borderCallout1">
              <a:avLst>
                <a:gd name="adj1" fmla="val 102251"/>
                <a:gd name="adj2" fmla="val 41806"/>
                <a:gd name="adj3" fmla="val 271113"/>
                <a:gd name="adj4" fmla="val 220280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しゃしん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5" name="コンテンツ プレースホルダー 2">
              <a:extLst>
                <a:ext uri="{FF2B5EF4-FFF2-40B4-BE49-F238E27FC236}">
                  <a16:creationId xmlns:a16="http://schemas.microsoft.com/office/drawing/2014/main" id="{31DDA0D2-B2A8-426E-91AF-CAD02E07B0FE}"/>
                </a:ext>
              </a:extLst>
            </p:cNvPr>
            <p:cNvSpPr txBox="1">
              <a:spLocks/>
            </p:cNvSpPr>
            <p:nvPr/>
          </p:nvSpPr>
          <p:spPr>
            <a:xfrm>
              <a:off x="6227064" y="3176680"/>
              <a:ext cx="1576695" cy="429000"/>
            </a:xfrm>
            <a:prstGeom prst="borderCallout1">
              <a:avLst>
                <a:gd name="adj1" fmla="val 105016"/>
                <a:gd name="adj2" fmla="val 82366"/>
                <a:gd name="adj3" fmla="val 263930"/>
                <a:gd name="adj4" fmla="val 126135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どうが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" name="コンテンツ プレースホルダー 2">
              <a:extLst>
                <a:ext uri="{FF2B5EF4-FFF2-40B4-BE49-F238E27FC236}">
                  <a16:creationId xmlns:a16="http://schemas.microsoft.com/office/drawing/2014/main" id="{186EEB63-8E35-47AB-93DC-9D093AAA4000}"/>
                </a:ext>
              </a:extLst>
            </p:cNvPr>
            <p:cNvSpPr txBox="1">
              <a:spLocks/>
            </p:cNvSpPr>
            <p:nvPr/>
          </p:nvSpPr>
          <p:spPr>
            <a:xfrm>
              <a:off x="5069584" y="4839560"/>
              <a:ext cx="2505365" cy="433922"/>
            </a:xfrm>
            <a:prstGeom prst="borderCallout1">
              <a:avLst>
                <a:gd name="adj1" fmla="val 58905"/>
                <a:gd name="adj2" fmla="val 101538"/>
                <a:gd name="adj3" fmla="val 15103"/>
                <a:gd name="adj4" fmla="val 118590"/>
              </a:avLst>
            </a:prstGeom>
            <a:solidFill>
              <a:srgbClr val="FFF2CC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37148" rtlCol="0" anchor="t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260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カメラのむき</a:t>
              </a:r>
              <a:endParaRPr lang="en-US" altLang="ja-JP" sz="26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0" name="コンテンツ プレースホルダー 2">
              <a:extLst>
                <a:ext uri="{FF2B5EF4-FFF2-40B4-BE49-F238E27FC236}">
                  <a16:creationId xmlns:a16="http://schemas.microsoft.com/office/drawing/2014/main" id="{4421DED6-F726-4ADC-BCA0-D4C116665ACE}"/>
                </a:ext>
              </a:extLst>
            </p:cNvPr>
            <p:cNvSpPr txBox="1">
              <a:spLocks/>
            </p:cNvSpPr>
            <p:nvPr/>
          </p:nvSpPr>
          <p:spPr>
            <a:xfrm>
              <a:off x="4953001" y="1291477"/>
              <a:ext cx="2916072" cy="617752"/>
            </a:xfrm>
            <a:prstGeom prst="borderCallout1">
              <a:avLst>
                <a:gd name="adj1" fmla="val 96162"/>
                <a:gd name="adj2" fmla="val 81601"/>
                <a:gd name="adj3" fmla="val 347428"/>
                <a:gd name="adj4" fmla="val 106970"/>
              </a:avLst>
            </a:prstGeom>
            <a:solidFill>
              <a:srgbClr val="FFFF00"/>
            </a:solidFill>
            <a:ln w="57150">
              <a:solidFill>
                <a:srgbClr val="FF0000"/>
              </a:solidFill>
            </a:ln>
          </p:spPr>
          <p:txBody>
            <a:bodyPr vert="horz" lIns="74295" tIns="37148" rIns="74295" bIns="0" rtlCol="0" anchor="b" anchorCtr="0">
              <a:no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32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8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4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2000" kern="1200" cap="none" baseline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10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None/>
                <a:defRPr kumimoji="1" sz="1800" kern="12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UD Digi Kyokasho NK-B" panose="02020700000000000000" pitchFamily="18" charset="-128"/>
                  <a:ea typeface="UD Digi Kyokasho NK-B" panose="02020700000000000000" pitchFamily="18" charset="-128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120000"/>
                </a:lnSpc>
                <a:spcBef>
                  <a:spcPts val="500"/>
                </a:spcBef>
                <a:buClr>
                  <a:schemeClr val="accent1"/>
                </a:buClr>
                <a:buSzPct val="100000"/>
                <a:buFont typeface="Arial" panose="020B0604020202020204" pitchFamily="34" charset="0"/>
                <a:buChar char="•"/>
                <a:defRPr kumimoji="1" sz="1200" kern="1200" baseline="0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ja-JP" altLang="en-US" sz="3467">
                  <a:latin typeface="メイリオ" panose="020B0604030504040204" pitchFamily="50" charset="-128"/>
                  <a:ea typeface="メイリオ" panose="020B0604030504040204" pitchFamily="50" charset="-128"/>
                </a:rPr>
                <a:t>さつえいする</a:t>
              </a:r>
              <a:endParaRPr lang="en-US" altLang="ja-JP" sz="3467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DFF931F-4AB5-97ED-7755-BFA73A60E590}"/>
              </a:ext>
            </a:extLst>
          </p:cNvPr>
          <p:cNvSpPr/>
          <p:nvPr/>
        </p:nvSpPr>
        <p:spPr>
          <a:xfrm>
            <a:off x="1877786" y="5719663"/>
            <a:ext cx="6150429" cy="857501"/>
          </a:xfrm>
          <a:prstGeom prst="rect">
            <a:avLst/>
          </a:prstGeom>
          <a:solidFill>
            <a:srgbClr val="FFF2CC"/>
          </a:solidFill>
          <a:ln w="57150">
            <a:solidFill>
              <a:schemeClr val="accent1"/>
            </a:solidFill>
          </a:ln>
        </p:spPr>
        <p:txBody>
          <a:bodyPr vert="horz" wrap="square" lIns="74295" tIns="78000" rIns="74295" bIns="37148" rtlCol="0" anchor="t">
            <a:spAutoFit/>
          </a:bodyPr>
          <a:lstStyle/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en-US" altLang="ja-JP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さつえいするときは りょうてで しっかりもって</a:t>
            </a:r>
          </a:p>
          <a:p>
            <a:pPr defTabSz="990570">
              <a:spcBef>
                <a:spcPts val="1083"/>
              </a:spcBef>
              <a:buClr>
                <a:schemeClr val="accent1"/>
              </a:buClr>
              <a:buSzPct val="100000"/>
            </a:pPr>
            <a:r>
              <a:rPr kumimoji="1" lang="ja-JP" altLang="en-US" sz="1950" b="1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タブレットをうごかさないように さつえいします。</a:t>
            </a:r>
          </a:p>
        </p:txBody>
      </p:sp>
    </p:spTree>
    <p:extLst>
      <p:ext uri="{BB962C8B-B14F-4D97-AF65-F5344CB8AC3E}">
        <p14:creationId xmlns:p14="http://schemas.microsoft.com/office/powerpoint/2010/main" val="2908734761"/>
      </p:ext>
    </p:extLst>
  </p:cSld>
  <p:clrMapOvr>
    <a:masterClrMapping/>
  </p:clrMapOvr>
</p:sld>
</file>

<file path=ppt/theme/theme1.xml><?xml version="1.0" encoding="utf-8"?>
<a:theme xmlns:a="http://schemas.openxmlformats.org/drawingml/2006/main" name="講習会提示_小低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4">
      <a:majorFont>
        <a:latin typeface="UD デジタル 教科書体 NK-R"/>
        <a:ea typeface="UD Digi Kyokasho NK-R"/>
        <a:cs typeface=""/>
      </a:majorFont>
      <a:minorFont>
        <a:latin typeface="UD デジタル 教科書体 NK-R"/>
        <a:ea typeface="UD Digi Kyokasho NK-R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dirty="0" smtClean="0">
            <a:latin typeface="メイリオ" panose="020B0604030504040204" pitchFamily="50" charset="-128"/>
            <a:ea typeface="メイリオ" panose="020B0604030504040204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講習会提示_小低" id="{C4CD339E-E39A-4346-9D46-EB30680586CC}" vid="{5F93205D-8A64-4C3E-ADA1-39EF9C5E63C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eeaadb8-670c-4bbc-bf54-732c07c9b9a6">
      <Terms xmlns="http://schemas.microsoft.com/office/infopath/2007/PartnerControls"/>
    </lcf76f155ced4ddcb4097134ff3c332f>
    <TaxCatchAll xmlns="9240f669-f077-4ccc-9b51-f4d7bb1f72f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DAC8B651FE8FAB4980A0CD832FD20183" ma:contentTypeVersion="14" ma:contentTypeDescription="新しいドキュメントを作成します。" ma:contentTypeScope="" ma:versionID="f55c6d87594eb038529a4d193d472864">
  <xsd:schema xmlns:xsd="http://www.w3.org/2001/XMLSchema" xmlns:xs="http://www.w3.org/2001/XMLSchema" xmlns:p="http://schemas.microsoft.com/office/2006/metadata/properties" xmlns:ns2="ceeaadb8-670c-4bbc-bf54-732c07c9b9a6" xmlns:ns3="9240f669-f077-4ccc-9b51-f4d7bb1f72fc" targetNamespace="http://schemas.microsoft.com/office/2006/metadata/properties" ma:root="true" ma:fieldsID="aef3970dc47d36abe38cc0442fbcdf65" ns2:_="" ns3:_="">
    <xsd:import namespace="ceeaadb8-670c-4bbc-bf54-732c07c9b9a6"/>
    <xsd:import namespace="9240f669-f077-4ccc-9b51-f4d7bb1f72f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aadb8-670c-4bbc-bf54-732c07c9b9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画像タグ" ma:readOnly="false" ma:fieldId="{5cf76f15-5ced-4ddc-b409-7134ff3c332f}" ma:taxonomyMulti="true" ma:sspId="6636be5e-3ab2-4972-9ba5-a3fa17e616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40f669-f077-4ccc-9b51-f4d7bb1f72fc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bfa36a7-b595-4603-9458-511d54251f81}" ma:internalName="TaxCatchAll" ma:showField="CatchAllData" ma:web="9240f669-f077-4ccc-9b51-f4d7bb1f72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D2A93E-636B-41C0-813E-169D057D2D01}">
  <ds:schemaRefs>
    <ds:schemaRef ds:uri="http://purl.org/dc/elements/1.1/"/>
    <ds:schemaRef ds:uri="http://schemas.microsoft.com/office/infopath/2007/PartnerControls"/>
    <ds:schemaRef ds:uri="ceeaadb8-670c-4bbc-bf54-732c07c9b9a6"/>
    <ds:schemaRef ds:uri="http://schemas.microsoft.com/office/2006/metadata/properties"/>
    <ds:schemaRef ds:uri="http://purl.org/dc/terms/"/>
    <ds:schemaRef ds:uri="http://schemas.microsoft.com/office/2006/documentManagement/types"/>
    <ds:schemaRef ds:uri="9240f669-f077-4ccc-9b51-f4d7bb1f72fc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445C846-7576-4E37-BDA4-5A43502093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1D301D-0C8C-4EA1-9DA9-23F9EB0261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eeaadb8-670c-4bbc-bf54-732c07c9b9a6"/>
    <ds:schemaRef ds:uri="9240f669-f077-4ccc-9b51-f4d7bb1f72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講習会提示_小低</Template>
  <TotalTime>0</TotalTime>
  <Words>700</Words>
  <Application>Microsoft Office PowerPoint</Application>
  <PresentationFormat>A4 210 x 297 mm</PresentationFormat>
  <Paragraphs>144</Paragraphs>
  <Slides>16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3" baseType="lpstr">
      <vt:lpstr>Meiryo UI</vt:lpstr>
      <vt:lpstr>UD デジタル 教科書体 NK-R</vt:lpstr>
      <vt:lpstr>メイリオ</vt:lpstr>
      <vt:lpstr>游ゴシック</vt:lpstr>
      <vt:lpstr>Arial</vt:lpstr>
      <vt:lpstr>Calibri</vt:lpstr>
      <vt:lpstr>講習会提示_小低</vt:lpstr>
      <vt:lpstr>ミライシードのつかいかた</vt:lpstr>
      <vt:lpstr>ログインしましょう</vt:lpstr>
      <vt:lpstr>ログインしましょう 1</vt:lpstr>
      <vt:lpstr>ログインしましょう 2</vt:lpstr>
      <vt:lpstr>オクリンクプラス</vt:lpstr>
      <vt:lpstr>オクリンクプラスのはじめかた</vt:lpstr>
      <vt:lpstr>カードをじゅんびしましょう</vt:lpstr>
      <vt:lpstr>カメラをつかいましょう 1</vt:lpstr>
      <vt:lpstr>カメラをつかいましょう 2</vt:lpstr>
      <vt:lpstr>カメラをつかいましょう 3</vt:lpstr>
      <vt:lpstr>ペンでかきましょう 1</vt:lpstr>
      <vt:lpstr>ペンでかきましょう 2</vt:lpstr>
      <vt:lpstr>せんせいへ ていしゅつしましょう 1</vt:lpstr>
      <vt:lpstr>せんせいへ ていしゅつしましょう 3</vt:lpstr>
      <vt:lpstr>オクリンクプラスをおわりましょう</vt:lpstr>
      <vt:lpstr>ミライシードをおわりましょう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revision>1</cp:revision>
  <dcterms:created xsi:type="dcterms:W3CDTF">2025-03-11T04:54:30Z</dcterms:created>
  <dcterms:modified xsi:type="dcterms:W3CDTF">2025-03-24T06:47:03Z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0x010100DAC8B651FE8FAB4980A0CD832FD20183</vt:lpwstr>
  </property>
</Properties>
</file>