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6"/>
  </p:notesMasterIdLst>
  <p:sldIdLst>
    <p:sldId id="304" r:id="rId5"/>
    <p:sldId id="256" r:id="rId6"/>
    <p:sldId id="279" r:id="rId7"/>
    <p:sldId id="280" r:id="rId8"/>
    <p:sldId id="285" r:id="rId9"/>
    <p:sldId id="282" r:id="rId10"/>
    <p:sldId id="259" r:id="rId11"/>
    <p:sldId id="286" r:id="rId12"/>
    <p:sldId id="258" r:id="rId13"/>
    <p:sldId id="299" r:id="rId14"/>
    <p:sldId id="296" r:id="rId15"/>
    <p:sldId id="268" r:id="rId16"/>
    <p:sldId id="288" r:id="rId17"/>
    <p:sldId id="287" r:id="rId18"/>
    <p:sldId id="289" r:id="rId19"/>
    <p:sldId id="290" r:id="rId20"/>
    <p:sldId id="294" r:id="rId21"/>
    <p:sldId id="301" r:id="rId22"/>
    <p:sldId id="300" r:id="rId23"/>
    <p:sldId id="302" r:id="rId24"/>
    <p:sldId id="303" r:id="rId25"/>
  </p:sldIdLst>
  <p:sldSz cx="12192000" cy="6858000"/>
  <p:notesSz cx="6792913" cy="99250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EF7E9"/>
    <a:srgbClr val="CCFFCC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4" y="104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2869-68BA-4A61-A316-C01D3F130707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47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4013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10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79F60-035E-4DBB-BFBE-6C72DC66F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833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597D3-74B1-E4F7-FB80-1F475508B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DDB5E44-40CD-4F74-D617-AD1AAE526C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70D8889-4AEE-FDBE-0A57-E6571597D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/>
              <a:t>【</a:t>
            </a:r>
            <a:r>
              <a:rPr kumimoji="1" lang="ja-JP" altLang="en-US"/>
              <a:t>この資料をお使いになる前にご確認ください</a:t>
            </a:r>
            <a:r>
              <a:rPr kumimoji="1" lang="en-US" altLang="ja-JP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・</a:t>
            </a:r>
            <a:r>
              <a:rPr kumimoji="1" lang="en-US" altLang="ja-JP"/>
              <a:t>PowerPoint</a:t>
            </a:r>
            <a:r>
              <a:rPr kumimoji="1" lang="ja-JP" altLang="en-US"/>
              <a:t>の起動方法など、学校環境によって異なるため、必要に応じて、適宜、ご変更ください。</a:t>
            </a:r>
            <a:endParaRPr kumimoji="1" lang="en-US" altLang="ja-JP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・</a:t>
            </a:r>
            <a:r>
              <a:rPr kumimoji="1" lang="en-US" altLang="ja-JP"/>
              <a:t>PowerPoint</a:t>
            </a:r>
            <a:r>
              <a:rPr kumimoji="1" lang="ja-JP" altLang="en-US"/>
              <a:t>のバージョンによって、アイコンや名称なども異なることがありますので、事前にご確認ください。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DBD9A91-C718-56A9-CCC5-964DEB7ED9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6447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画像はサポータ撮影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2573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画像はサポータ撮影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7715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画像はサポータ撮影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9420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ローカルに保存する想定の説明です。</a:t>
            </a:r>
            <a:endParaRPr kumimoji="1" lang="en-US" altLang="ja-JP"/>
          </a:p>
          <a:p>
            <a:r>
              <a:rPr kumimoji="1" lang="ja-JP" altLang="en-US"/>
              <a:t>クラウド上に保存する場合は、自動保存のため不要です。</a:t>
            </a:r>
            <a:endParaRPr kumimoji="1" lang="en-US" altLang="ja-JP"/>
          </a:p>
          <a:p>
            <a:endParaRPr kumimoji="1" lang="en-US" altLang="ja-JP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画像はサポータ撮影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6026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387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画像はサポータ撮影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538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0726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866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92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1392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7704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274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6540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8977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B79F60-035E-4DBB-BFBE-6C72DC66FD8C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260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709842-360B-49EB-8FD7-9CE21A3226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92A006C-A9DB-471F-9306-8892AB0E2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569D72A-D50A-4E40-9F06-3BB539A5B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A35047-17E1-4E8C-B12A-82C950341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3A49CC-8415-418B-AA82-DF35BA862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92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F7D45D-3C74-481C-8C28-7FC931A56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F013239-1716-4B4E-ACD2-32646F4FD5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960B2B-6E96-4E8C-9A15-7D5395E2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3E6ABB-AFEA-4BC0-B677-39D551B31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E014EF-AB87-4936-B96E-3B572AA4C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262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811B909-AAF6-4F4C-87BA-145AD97159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04E2B09-C3FC-4A4F-9B91-9C2F717EA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7CB6882-5211-432A-AF1C-74D0B36C4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B21160-0AF6-4953-BE55-599021504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091E4E8-77E0-462C-8BFB-3BB1FA402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8232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B039C7-8546-4A4D-9603-1096BF87A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1E5ED8-DAB2-4860-BC06-7A15A7CCE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8EC470-B2B6-4F8D-80DC-8BEBE24A5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264235-0F56-42BF-A6F4-F3F504B6E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D1222D-D2BA-4482-9349-97EACDA94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5886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6B95A3-E596-4AE2-9B8D-D4EACB7C3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9F3C34E-D5EA-481E-BE81-2C1984FD0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61A276-E892-4582-BEE4-C18AA4E2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CF7EEF-86B8-4FB3-97B6-66111E1FA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95A988-85D1-4455-BC51-01D45E76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777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19562A-2A10-4DE4-B735-5709FCC48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EBBBD4-C0C9-4A34-BF64-54531F7FF1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7BB1D87-ADE8-4E17-8AF0-0100BAD253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45B719-006D-4758-8BB3-A84789829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6163FEE-A58D-4F09-9BBA-93D959A62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C22BDF-229F-4FA2-AFA8-FD1E4980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579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DB395A-F779-42C3-BED3-86419EFFA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23DBD9-9E13-4038-BEB3-7FD35530A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DAAFE7F-9FF0-40A1-BFEA-E8885C8191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3B97030-3360-4737-871B-54B0D7E8AF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9A1A615-7E5B-4BFF-8768-CFDFCA386F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82BDC58-9A49-49B2-912F-4BDBB667F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BD6B2E1-5304-4289-8331-3F5A6FD76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4962318-3387-4811-8C74-43F2F8AFC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0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D33BE0-58FC-40BF-8EA5-A0E2C4D8A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9FCC852-6E1D-4639-9A8F-15D83943D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FA65840-56ED-4CF8-9B0B-1AA0698AD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B7639B1-C947-4482-A239-276CDB48B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9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D63B265-D121-403F-BEDF-899FCEC11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97E3FA4-0EA4-4CAA-9257-CA27E80EF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721E4A2-2DDA-4236-928E-A8EC2BD7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260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152EEF-7F0E-4622-A759-93B97C50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0E4F11-2331-4780-85CF-48F3FD627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B0D4F0-A265-4DE2-B3B8-FA51B90D5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61C606-6593-415D-9B7F-FA7EF613E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A463605-2410-4804-AC62-235FC758B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4CDAD7-3657-440C-85A2-9EFD9AF99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279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29CC9C-DE23-472C-97D7-6DF1C31B1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7BDDF38-A67A-43F1-A99C-71028A0DD8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8DF83DA-95F2-400A-A1BA-0B8071110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9328C53-9392-40B9-89D7-8A8B41E55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800DE97-84A0-41B1-8E55-71F8BCB4E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968E3E3-2D8F-4CEB-8F2C-57A579E8B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221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B803E97-9B6B-43F3-9933-476D5B908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A6FA52B-F309-4244-9BCA-7FCAC1B8D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67F923-28F0-4E4A-9837-8C655B10B7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C5DA8-079B-45F6-95C3-7AA320A28B0E}" type="datetimeFigureOut">
              <a:rPr kumimoji="1" lang="ja-JP" altLang="en-US" smtClean="0"/>
              <a:t>2025/2/7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0A4A69-52B5-4B4A-9E76-599ECA147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B6CCBF-4F9C-4D48-8A25-B020EA8C2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4D163-D497-4EA2-AB59-F1CA237651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753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C77A8-3208-BDBF-046A-B88FD4138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05515C79-86F3-D6C7-F8CB-B8B56473C8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97864"/>
            <a:ext cx="9144000" cy="2387600"/>
          </a:xfrm>
        </p:spPr>
        <p:txBody>
          <a:bodyPr/>
          <a:lstStyle/>
          <a:p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を使ってみよう</a:t>
            </a:r>
          </a:p>
        </p:txBody>
      </p:sp>
      <p:sp>
        <p:nvSpPr>
          <p:cNvPr id="4" name="字幕 3">
            <a:extLst>
              <a:ext uri="{FF2B5EF4-FFF2-40B4-BE49-F238E27FC236}">
                <a16:creationId xmlns:a16="http://schemas.microsoft.com/office/drawing/2014/main" id="{DE2F9221-7B08-77EF-C6A4-7F95D368AF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77539"/>
            <a:ext cx="9144000" cy="1655762"/>
          </a:xfrm>
        </p:spPr>
        <p:txBody>
          <a:bodyPr/>
          <a:lstStyle/>
          <a:p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（小学校</a:t>
            </a:r>
            <a:r>
              <a:rPr lang="en-US" altLang="ja-JP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3,4</a:t>
            </a:r>
            <a:r>
              <a:rPr lang="ja-JP" altLang="en-US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年向け）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00610E0-518F-B2BA-3289-784203759982}"/>
              </a:ext>
            </a:extLst>
          </p:cNvPr>
          <p:cNvSpPr txBox="1"/>
          <p:nvPr/>
        </p:nvSpPr>
        <p:spPr>
          <a:xfrm>
            <a:off x="1946808" y="2280584"/>
            <a:ext cx="362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ja-JP" altLang="en-US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パワーポイント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C4E500A-6354-0934-9C67-4B6B67ADE7A0}"/>
              </a:ext>
            </a:extLst>
          </p:cNvPr>
          <p:cNvSpPr txBox="1"/>
          <p:nvPr/>
        </p:nvSpPr>
        <p:spPr>
          <a:xfrm>
            <a:off x="6281705" y="2280584"/>
            <a:ext cx="708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ja-JP" altLang="en-US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つか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612FF8-59B4-F100-82E4-2861D3B60BA5}"/>
              </a:ext>
            </a:extLst>
          </p:cNvPr>
          <p:cNvSpPr txBox="1"/>
          <p:nvPr/>
        </p:nvSpPr>
        <p:spPr>
          <a:xfrm>
            <a:off x="8106932" y="6533375"/>
            <a:ext cx="4080647" cy="284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1200" b="0" i="0">
                <a:solidFill>
                  <a:srgbClr val="242424"/>
                </a:solidFill>
                <a:effectLst/>
                <a:latin typeface="Yu Gothic" panose="020B0400000000000000" pitchFamily="50" charset="-128"/>
                <a:ea typeface="Yu Gothic" panose="020B0400000000000000" pitchFamily="50" charset="-128"/>
              </a:rPr>
              <a:t>Copyright © </a:t>
            </a:r>
            <a:r>
              <a:rPr lang="en-US" altLang="ja-JP" sz="1200" b="0" i="0" err="1">
                <a:solidFill>
                  <a:srgbClr val="242424"/>
                </a:solidFill>
                <a:effectLst/>
                <a:latin typeface="Yu Gothic" panose="020B0400000000000000" pitchFamily="50" charset="-128"/>
                <a:ea typeface="Yu Gothic" panose="020B0400000000000000" pitchFamily="50" charset="-128"/>
              </a:rPr>
              <a:t>Benesse</a:t>
            </a:r>
            <a:r>
              <a:rPr lang="en-US" altLang="ja-JP" sz="1200" b="0" i="0">
                <a:solidFill>
                  <a:srgbClr val="242424"/>
                </a:solidFill>
                <a:effectLst/>
                <a:latin typeface="Yu Gothic" panose="020B0400000000000000" pitchFamily="50" charset="-128"/>
                <a:ea typeface="Yu Gothic" panose="020B0400000000000000" pitchFamily="50" charset="-128"/>
              </a:rPr>
              <a:t> Corporation. All rights reserved.</a:t>
            </a:r>
            <a:endParaRPr lang="ja-JP" altLang="en-US" sz="1200"/>
          </a:p>
        </p:txBody>
      </p:sp>
      <p:pic>
        <p:nvPicPr>
          <p:cNvPr id="9" name="図 8" descr="ロゴ&#10;&#10;自動的に生成された説明">
            <a:extLst>
              <a:ext uri="{FF2B5EF4-FFF2-40B4-BE49-F238E27FC236}">
                <a16:creationId xmlns:a16="http://schemas.microsoft.com/office/drawing/2014/main" id="{47FDDF5F-630E-6763-EC33-6FBF639CDA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123" y="4026707"/>
            <a:ext cx="2560001" cy="14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図 10" descr="花と文字の加工写真&#10;&#10;自動的に生成された説明">
            <a:extLst>
              <a:ext uri="{FF2B5EF4-FFF2-40B4-BE49-F238E27FC236}">
                <a16:creationId xmlns:a16="http://schemas.microsoft.com/office/drawing/2014/main" id="{99640220-9E98-3B2A-E6D0-D61853B4F7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9649" y="5058553"/>
            <a:ext cx="2560001" cy="14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BF6C311-FC53-430C-97BB-5D9F39EFD936}"/>
              </a:ext>
            </a:extLst>
          </p:cNvPr>
          <p:cNvSpPr txBox="1"/>
          <p:nvPr/>
        </p:nvSpPr>
        <p:spPr>
          <a:xfrm>
            <a:off x="66908" y="6537359"/>
            <a:ext cx="4498166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ja-JP" sz="1000" i="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Microsoft</a:t>
            </a:r>
            <a:r>
              <a:rPr lang="ja-JP" altLang="en-US" sz="1000" i="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、</a:t>
            </a:r>
            <a:r>
              <a:rPr lang="en-US" altLang="ja-JP" sz="1000" i="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PowerPoint</a:t>
            </a:r>
            <a:r>
              <a:rPr lang="ja-JP" altLang="en-US" sz="1000" i="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は、マイクロソフト グループの企業の商標です。</a:t>
            </a:r>
            <a:endParaRPr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7442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57479C01-92B6-E5CD-906C-5E10110455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480" y="908050"/>
            <a:ext cx="9687040" cy="5760000"/>
          </a:xfrm>
          <a:prstGeom prst="rect">
            <a:avLst/>
          </a:prstGeom>
        </p:spPr>
      </p:pic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B58EBF7-D688-45D2-B0CA-A8ABF8D72857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2F958C1-9048-8445-8577-02CD25844ACE}"/>
              </a:ext>
            </a:extLst>
          </p:cNvPr>
          <p:cNvSpPr/>
          <p:nvPr/>
        </p:nvSpPr>
        <p:spPr>
          <a:xfrm>
            <a:off x="1230075" y="1105581"/>
            <a:ext cx="494045" cy="26291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04DEDF5-7F63-67A8-60DB-A025CBE28149}"/>
              </a:ext>
            </a:extLst>
          </p:cNvPr>
          <p:cNvSpPr/>
          <p:nvPr/>
        </p:nvSpPr>
        <p:spPr>
          <a:xfrm>
            <a:off x="2468540" y="1565376"/>
            <a:ext cx="3168936" cy="5855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「ファイル」をクリック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2E34AA8-1A14-A7C6-0F10-4369C9272988}"/>
              </a:ext>
            </a:extLst>
          </p:cNvPr>
          <p:cNvCxnSpPr>
            <a:cxnSpLocks/>
            <a:stCxn id="3" idx="3"/>
            <a:endCxn id="16" idx="1"/>
          </p:cNvCxnSpPr>
          <p:nvPr/>
        </p:nvCxnSpPr>
        <p:spPr>
          <a:xfrm>
            <a:off x="1724120" y="1237041"/>
            <a:ext cx="744420" cy="621106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タイトル 3">
            <a:extLst>
              <a:ext uri="{FF2B5EF4-FFF2-40B4-BE49-F238E27FC236}">
                <a16:creationId xmlns:a16="http://schemas.microsoft.com/office/drawing/2014/main" id="{9F478082-F0F6-C9EF-AA9A-01878F961017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3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スライドをほぞんしよう</a:t>
            </a:r>
            <a:r>
              <a:rPr lang="ja-JP" altLang="en-US" sz="3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（ファイルタブを開く）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4608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918D2F99-FD0C-6678-0562-2E467D7D0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424" y="908050"/>
            <a:ext cx="9635151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3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スライドをほぞんしよう</a:t>
            </a:r>
            <a:r>
              <a:rPr lang="ja-JP" altLang="en-US" sz="3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（名前をつけてほぞんする）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図 13" descr="コンピューターのスクリーンショット&#10;&#10;自動的に生成された説明">
            <a:extLst>
              <a:ext uri="{FF2B5EF4-FFF2-40B4-BE49-F238E27FC236}">
                <a16:creationId xmlns:a16="http://schemas.microsoft.com/office/drawing/2014/main" id="{1C0E1797-7388-FBFC-6720-830FC8AF30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9682" y="1041620"/>
            <a:ext cx="1001865" cy="194393"/>
          </a:xfrm>
          <a:prstGeom prst="rect">
            <a:avLst/>
          </a:prstGeom>
        </p:spPr>
      </p:pic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33179F8E-3CA4-A172-5FD3-3B9EC3F923D1}"/>
              </a:ext>
            </a:extLst>
          </p:cNvPr>
          <p:cNvSpPr/>
          <p:nvPr/>
        </p:nvSpPr>
        <p:spPr>
          <a:xfrm>
            <a:off x="1247290" y="3156142"/>
            <a:ext cx="987027" cy="33788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ECB32CFD-2C79-390D-F4B9-624F40F283E0}"/>
              </a:ext>
            </a:extLst>
          </p:cNvPr>
          <p:cNvSpPr/>
          <p:nvPr/>
        </p:nvSpPr>
        <p:spPr>
          <a:xfrm>
            <a:off x="235759" y="1542190"/>
            <a:ext cx="2983851" cy="101659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①「名前を付けて保存」をクリック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E6636A0-2CD0-28F1-D4B0-5FE7B6DC8EE1}"/>
              </a:ext>
            </a:extLst>
          </p:cNvPr>
          <p:cNvCxnSpPr>
            <a:cxnSpLocks/>
            <a:stCxn id="24" idx="0"/>
            <a:endCxn id="25" idx="2"/>
          </p:cNvCxnSpPr>
          <p:nvPr/>
        </p:nvCxnSpPr>
        <p:spPr>
          <a:xfrm flipH="1" flipV="1">
            <a:off x="1727685" y="2558783"/>
            <a:ext cx="13119" cy="597359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265429" y="4525895"/>
            <a:ext cx="2593032" cy="10582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②先生に指定されたほぞん場所を開く</a:t>
            </a:r>
            <a:endParaRPr kumimoji="1" lang="en-US" altLang="ja-JP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5EC2E54F-6258-BB31-61E2-D81F614D1B82}"/>
              </a:ext>
            </a:extLst>
          </p:cNvPr>
          <p:cNvSpPr/>
          <p:nvPr/>
        </p:nvSpPr>
        <p:spPr>
          <a:xfrm>
            <a:off x="6754027" y="3336791"/>
            <a:ext cx="446568" cy="32074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B0149933-E630-A477-2FA8-7815F875BF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1129" y="3070205"/>
            <a:ext cx="5138998" cy="3049247"/>
          </a:xfrm>
          <a:prstGeom prst="rect">
            <a:avLst/>
          </a:prstGeom>
        </p:spPr>
      </p:pic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4D05D90E-F794-9316-307B-91DED0E25DFC}"/>
              </a:ext>
            </a:extLst>
          </p:cNvPr>
          <p:cNvSpPr/>
          <p:nvPr/>
        </p:nvSpPr>
        <p:spPr>
          <a:xfrm>
            <a:off x="4697421" y="5238519"/>
            <a:ext cx="3478391" cy="17872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7B7630D0-2528-9F0B-2165-EB55EFA2C3EB}"/>
              </a:ext>
            </a:extLst>
          </p:cNvPr>
          <p:cNvSpPr/>
          <p:nvPr/>
        </p:nvSpPr>
        <p:spPr>
          <a:xfrm>
            <a:off x="7917032" y="5883975"/>
            <a:ext cx="596878" cy="19409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1561945" y="3834333"/>
            <a:ext cx="866210" cy="691562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BCF94E58-E6BB-3035-B87D-07F98236CDE0}"/>
              </a:ext>
            </a:extLst>
          </p:cNvPr>
          <p:cNvSpPr txBox="1"/>
          <p:nvPr/>
        </p:nvSpPr>
        <p:spPr>
          <a:xfrm>
            <a:off x="5552045" y="4249271"/>
            <a:ext cx="2508506" cy="5474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③ファイル名を入力</a:t>
            </a:r>
            <a:endParaRPr kumimoji="1" lang="en-US" altLang="ja-JP"/>
          </a:p>
        </p:txBody>
      </p: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A83C4E74-0157-93C4-B32C-DFBBDC044145}"/>
              </a:ext>
            </a:extLst>
          </p:cNvPr>
          <p:cNvCxnSpPr>
            <a:cxnSpLocks/>
            <a:endCxn id="49" idx="1"/>
          </p:cNvCxnSpPr>
          <p:nvPr/>
        </p:nvCxnSpPr>
        <p:spPr>
          <a:xfrm flipV="1">
            <a:off x="5209775" y="4522996"/>
            <a:ext cx="342270" cy="709831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D965FE8-CA16-B5CC-F55F-B0616760E49C}"/>
              </a:ext>
            </a:extLst>
          </p:cNvPr>
          <p:cNvSpPr txBox="1"/>
          <p:nvPr/>
        </p:nvSpPr>
        <p:spPr>
          <a:xfrm>
            <a:off x="8902283" y="4963886"/>
            <a:ext cx="2508506" cy="10582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④「保存」（ほぞん）をクリック</a:t>
            </a:r>
            <a:endParaRPr kumimoji="1" lang="en-US" altLang="ja-JP"/>
          </a:p>
        </p:txBody>
      </p: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3E9BB54-7B1C-AC11-029A-7AAA64E66E16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8560013" y="5493000"/>
            <a:ext cx="342270" cy="454442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D3AE15E-C893-0E96-E15A-6807D1DEE02F}"/>
              </a:ext>
            </a:extLst>
          </p:cNvPr>
          <p:cNvSpPr txBox="1"/>
          <p:nvPr/>
        </p:nvSpPr>
        <p:spPr>
          <a:xfrm>
            <a:off x="2054614" y="1560718"/>
            <a:ext cx="8939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rPr>
              <a:t>ほぞん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D1CF382-08B7-2647-E370-F19634BF9AE5}"/>
              </a:ext>
            </a:extLst>
          </p:cNvPr>
          <p:cNvSpPr txBox="1"/>
          <p:nvPr/>
        </p:nvSpPr>
        <p:spPr>
          <a:xfrm>
            <a:off x="1178961" y="1560718"/>
            <a:ext cx="8939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rPr>
              <a:t>つ</a:t>
            </a:r>
          </a:p>
        </p:txBody>
      </p:sp>
    </p:spTree>
    <p:extLst>
      <p:ext uri="{BB962C8B-B14F-4D97-AF65-F5344CB8AC3E}">
        <p14:creationId xmlns:p14="http://schemas.microsoft.com/office/powerpoint/2010/main" val="1105266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AAF6D0BD-F905-F038-2C56-925261A13F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99" y="913718"/>
            <a:ext cx="9523201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3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新しいスライドを入れてみよう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（新しいスライドをふやす）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A457E69A-E794-4ED0-AD43-C5DF557DD684}"/>
              </a:ext>
            </a:extLst>
          </p:cNvPr>
          <p:cNvSpPr/>
          <p:nvPr/>
        </p:nvSpPr>
        <p:spPr>
          <a:xfrm>
            <a:off x="1999547" y="1332266"/>
            <a:ext cx="403411" cy="624125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C3695C0-20F3-4F36-9ABF-F2B91FC667DA}"/>
              </a:ext>
            </a:extLst>
          </p:cNvPr>
          <p:cNvSpPr txBox="1"/>
          <p:nvPr/>
        </p:nvSpPr>
        <p:spPr>
          <a:xfrm>
            <a:off x="3495490" y="2061711"/>
            <a:ext cx="3529087" cy="55830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①「新しいスライド」</a:t>
            </a:r>
            <a:r>
              <a:rPr kumimoji="1"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をクリック</a:t>
            </a:r>
            <a:endParaRPr kumimoji="1" lang="en-US" altLang="ja-JP"/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5165802A-C198-435E-9434-CFD43D305617}"/>
              </a:ext>
            </a:extLst>
          </p:cNvPr>
          <p:cNvSpPr/>
          <p:nvPr/>
        </p:nvSpPr>
        <p:spPr>
          <a:xfrm>
            <a:off x="441411" y="5819553"/>
            <a:ext cx="3870815" cy="88087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②スライドの順番をかえたいときは、左のスライドをドラッグして移動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C525C4F1-5F39-9433-6133-A54C5753B9FC}"/>
              </a:ext>
            </a:extLst>
          </p:cNvPr>
          <p:cNvCxnSpPr>
            <a:cxnSpLocks/>
            <a:stCxn id="23" idx="3"/>
            <a:endCxn id="34" idx="1"/>
          </p:cNvCxnSpPr>
          <p:nvPr/>
        </p:nvCxnSpPr>
        <p:spPr>
          <a:xfrm>
            <a:off x="2402958" y="1644329"/>
            <a:ext cx="1092532" cy="696537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" name="グラフィックス 3" descr="線矢印: 時計回りの曲線 枠線">
            <a:extLst>
              <a:ext uri="{FF2B5EF4-FFF2-40B4-BE49-F238E27FC236}">
                <a16:creationId xmlns:a16="http://schemas.microsoft.com/office/drawing/2014/main" id="{EF2A7B63-6856-B5FD-9339-EED4413A2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98258">
            <a:off x="924360" y="3816999"/>
            <a:ext cx="914400" cy="994430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3B2ACA7-54E2-9D80-7FFF-A5C5F5C8B35B}"/>
              </a:ext>
            </a:extLst>
          </p:cNvPr>
          <p:cNvSpPr txBox="1"/>
          <p:nvPr/>
        </p:nvSpPr>
        <p:spPr>
          <a:xfrm>
            <a:off x="2950546" y="6214092"/>
            <a:ext cx="7521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rPr>
              <a:t>いどう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D76B521-3875-C1E5-FE1D-8D9859271BCE}"/>
              </a:ext>
            </a:extLst>
          </p:cNvPr>
          <p:cNvSpPr txBox="1"/>
          <p:nvPr/>
        </p:nvSpPr>
        <p:spPr>
          <a:xfrm>
            <a:off x="1505341" y="5816418"/>
            <a:ext cx="7806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rPr>
              <a:t>じゅん</a:t>
            </a:r>
          </a:p>
        </p:txBody>
      </p:sp>
    </p:spTree>
    <p:extLst>
      <p:ext uri="{BB962C8B-B14F-4D97-AF65-F5344CB8AC3E}">
        <p14:creationId xmlns:p14="http://schemas.microsoft.com/office/powerpoint/2010/main" val="3580658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71AEAC9B-2BAE-66A3-0428-B865D3D7CB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040" y="924142"/>
            <a:ext cx="9553920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3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２まい目のスライドを作ってみよう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（タイトルを入力する・テキストを入力する）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19924D1-5A34-9414-E375-DD6BF6B746F6}"/>
              </a:ext>
            </a:extLst>
          </p:cNvPr>
          <p:cNvSpPr txBox="1"/>
          <p:nvPr/>
        </p:nvSpPr>
        <p:spPr>
          <a:xfrm>
            <a:off x="387834" y="4165738"/>
            <a:ext cx="2604053" cy="10690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①入力するスライドをクリック</a:t>
            </a:r>
            <a:endParaRPr kumimoji="1" lang="en-US" altLang="ja-JP"/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63FFE12-D225-51F4-F3B6-423C3368445A}"/>
              </a:ext>
            </a:extLst>
          </p:cNvPr>
          <p:cNvCxnSpPr>
            <a:cxnSpLocks/>
            <a:endCxn id="25" idx="0"/>
          </p:cNvCxnSpPr>
          <p:nvPr/>
        </p:nvCxnSpPr>
        <p:spPr>
          <a:xfrm flipH="1">
            <a:off x="1689861" y="3596128"/>
            <a:ext cx="288390" cy="569610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5840819" y="2372972"/>
            <a:ext cx="635331" cy="313521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6476150" y="1838428"/>
            <a:ext cx="3440483" cy="10690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②「タイトルを入力」をクリックして、文字を入れる</a:t>
            </a:r>
            <a:endParaRPr kumimoji="1" lang="en-US" altLang="ja-JP"/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33B6E1B9-B0EF-5A2A-E36B-540522290FAD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5663609" y="3544186"/>
            <a:ext cx="1535555" cy="749735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CF96FDB-FFFE-1534-323A-DE6AE366D055}"/>
              </a:ext>
            </a:extLst>
          </p:cNvPr>
          <p:cNvSpPr txBox="1"/>
          <p:nvPr/>
        </p:nvSpPr>
        <p:spPr>
          <a:xfrm>
            <a:off x="7199164" y="3759377"/>
            <a:ext cx="3440483" cy="10690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③「テキストを入力」をクリックして、文字を入れる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608488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EFEBBAD9-8B84-A1CF-F358-5DCF2862820C}"/>
              </a:ext>
            </a:extLst>
          </p:cNvPr>
          <p:cNvSpPr txBox="1">
            <a:spLocks/>
          </p:cNvSpPr>
          <p:nvPr/>
        </p:nvSpPr>
        <p:spPr>
          <a:xfrm>
            <a:off x="0" y="41565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２まい目のスライドに写真を入れてみよう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（写真を選ぶ①）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6D88BBAA-58D3-EDC0-0472-9C0051FB7E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3412" y="911397"/>
            <a:ext cx="9627338" cy="5760000"/>
          </a:xfrm>
          <a:prstGeom prst="rect">
            <a:avLst/>
          </a:prstGeom>
        </p:spPr>
      </p:pic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3B2ACA7-54E2-9D80-7FFF-A5C5F5C8B35B}"/>
              </a:ext>
            </a:extLst>
          </p:cNvPr>
          <p:cNvSpPr txBox="1"/>
          <p:nvPr/>
        </p:nvSpPr>
        <p:spPr>
          <a:xfrm>
            <a:off x="2927494" y="6229460"/>
            <a:ext cx="7521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rPr>
              <a:t>いどう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19924D1-5A34-9414-E375-DD6BF6B746F6}"/>
              </a:ext>
            </a:extLst>
          </p:cNvPr>
          <p:cNvSpPr txBox="1"/>
          <p:nvPr/>
        </p:nvSpPr>
        <p:spPr>
          <a:xfrm>
            <a:off x="3123350" y="948808"/>
            <a:ext cx="4319441" cy="50723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①「挿入」（そうにゅう）タブをクリック</a:t>
            </a:r>
            <a:endParaRPr kumimoji="1" lang="en-US" altLang="ja-JP"/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63FFE12-D225-51F4-F3B6-423C3368445A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2573080" y="1202424"/>
            <a:ext cx="550270" cy="59783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stCxn id="27" idx="3"/>
            <a:endCxn id="15" idx="1"/>
          </p:cNvCxnSpPr>
          <p:nvPr/>
        </p:nvCxnSpPr>
        <p:spPr>
          <a:xfrm>
            <a:off x="2843628" y="1602449"/>
            <a:ext cx="1350067" cy="360164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4193695" y="1728613"/>
            <a:ext cx="3440483" cy="46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②「画像」（がぞう）をクリック</a:t>
            </a:r>
            <a:endParaRPr kumimoji="1" lang="en-US" altLang="ja-JP"/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C47D4C93-9E15-6CA6-4DCE-B1BF771B0F8A}"/>
              </a:ext>
            </a:extLst>
          </p:cNvPr>
          <p:cNvSpPr/>
          <p:nvPr/>
        </p:nvSpPr>
        <p:spPr>
          <a:xfrm>
            <a:off x="2106340" y="1152843"/>
            <a:ext cx="466740" cy="21872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5EC2E54F-6258-BB31-61E2-D81F614D1B82}"/>
              </a:ext>
            </a:extLst>
          </p:cNvPr>
          <p:cNvSpPr/>
          <p:nvPr/>
        </p:nvSpPr>
        <p:spPr>
          <a:xfrm>
            <a:off x="2483215" y="1386759"/>
            <a:ext cx="360413" cy="4313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E18CF7BD-70C3-3D62-26D5-3DE8B6BEAB74}"/>
              </a:ext>
            </a:extLst>
          </p:cNvPr>
          <p:cNvSpPr/>
          <p:nvPr/>
        </p:nvSpPr>
        <p:spPr>
          <a:xfrm>
            <a:off x="2552907" y="2037103"/>
            <a:ext cx="955837" cy="21872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6BA771F-42B7-85AA-64D4-7A6D7F59A4B0}"/>
              </a:ext>
            </a:extLst>
          </p:cNvPr>
          <p:cNvSpPr txBox="1"/>
          <p:nvPr/>
        </p:nvSpPr>
        <p:spPr>
          <a:xfrm>
            <a:off x="415592" y="3058504"/>
            <a:ext cx="3440483" cy="46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③「このデバイス」をクリック</a:t>
            </a:r>
            <a:endParaRPr kumimoji="1" lang="en-US" altLang="ja-JP"/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F6D1195-A927-A208-2E02-62EDA905FBCF}"/>
              </a:ext>
            </a:extLst>
          </p:cNvPr>
          <p:cNvCxnSpPr>
            <a:cxnSpLocks/>
            <a:stCxn id="28" idx="1"/>
            <a:endCxn id="39" idx="0"/>
          </p:cNvCxnSpPr>
          <p:nvPr/>
        </p:nvCxnSpPr>
        <p:spPr>
          <a:xfrm flipH="1">
            <a:off x="2135834" y="2146467"/>
            <a:ext cx="417073" cy="912037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7D5E9BB-35CC-E4EA-FD00-B66F344E7508}"/>
              </a:ext>
            </a:extLst>
          </p:cNvPr>
          <p:cNvSpPr txBox="1"/>
          <p:nvPr/>
        </p:nvSpPr>
        <p:spPr>
          <a:xfrm>
            <a:off x="8167211" y="-16171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えら</a:t>
            </a:r>
          </a:p>
        </p:txBody>
      </p:sp>
    </p:spTree>
    <p:extLst>
      <p:ext uri="{BB962C8B-B14F-4D97-AF65-F5344CB8AC3E}">
        <p14:creationId xmlns:p14="http://schemas.microsoft.com/office/powerpoint/2010/main" val="1026204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0D6EE8D7-C63F-8DE8-BD23-78F542A710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389" y="907120"/>
            <a:ext cx="9617093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41565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２まい目のスライドに写真を入れてみよう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（写真を選ぶ②）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65249F0-4EA8-7573-897A-8335143A0D72}"/>
              </a:ext>
            </a:extLst>
          </p:cNvPr>
          <p:cNvGrpSpPr/>
          <p:nvPr/>
        </p:nvGrpSpPr>
        <p:grpSpPr>
          <a:xfrm>
            <a:off x="1015239" y="4227826"/>
            <a:ext cx="3072369" cy="1996169"/>
            <a:chOff x="1015239" y="4227826"/>
            <a:chExt cx="3072369" cy="1996169"/>
          </a:xfrm>
        </p:grpSpPr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219924D1-5A34-9414-E375-DD6BF6B746F6}"/>
                </a:ext>
              </a:extLst>
            </p:cNvPr>
            <p:cNvSpPr txBox="1"/>
            <p:nvPr/>
          </p:nvSpPr>
          <p:spPr>
            <a:xfrm>
              <a:off x="1015239" y="5205986"/>
              <a:ext cx="3072369" cy="1018009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④「ピクチャ」など、写真のほぞん場所をクリック</a:t>
              </a:r>
              <a:endParaRPr kumimoji="1" lang="en-US" altLang="ja-JP"/>
            </a:p>
          </p:txBody>
        </p: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863FFE12-D225-51F4-F3B6-423C3368445A}"/>
                </a:ext>
              </a:extLst>
            </p:cNvPr>
            <p:cNvCxnSpPr>
              <a:cxnSpLocks/>
              <a:stCxn id="24" idx="2"/>
            </p:cNvCxnSpPr>
            <p:nvPr/>
          </p:nvCxnSpPr>
          <p:spPr>
            <a:xfrm>
              <a:off x="2429544" y="4467061"/>
              <a:ext cx="318431" cy="78123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四角形: 角を丸くする 23">
              <a:extLst>
                <a:ext uri="{FF2B5EF4-FFF2-40B4-BE49-F238E27FC236}">
                  <a16:creationId xmlns:a16="http://schemas.microsoft.com/office/drawing/2014/main" id="{C47D4C93-9E15-6CA6-4DCE-B1BF771B0F8A}"/>
                </a:ext>
              </a:extLst>
            </p:cNvPr>
            <p:cNvSpPr/>
            <p:nvPr/>
          </p:nvSpPr>
          <p:spPr>
            <a:xfrm>
              <a:off x="1631719" y="4227826"/>
              <a:ext cx="1595649" cy="239235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8BB16BF-2226-46E4-C69F-861F6226D808}"/>
              </a:ext>
            </a:extLst>
          </p:cNvPr>
          <p:cNvGrpSpPr/>
          <p:nvPr/>
        </p:nvGrpSpPr>
        <p:grpSpPr>
          <a:xfrm>
            <a:off x="5664921" y="4965284"/>
            <a:ext cx="4816399" cy="894747"/>
            <a:chOff x="5664921" y="4965284"/>
            <a:chExt cx="4816399" cy="894747"/>
          </a:xfrm>
        </p:grpSpPr>
        <p:sp>
          <p:nvSpPr>
            <p:cNvPr id="28" name="四角形: 角を丸くする 27">
              <a:extLst>
                <a:ext uri="{FF2B5EF4-FFF2-40B4-BE49-F238E27FC236}">
                  <a16:creationId xmlns:a16="http://schemas.microsoft.com/office/drawing/2014/main" id="{E18CF7BD-70C3-3D62-26D5-3DE8B6BEAB74}"/>
                </a:ext>
              </a:extLst>
            </p:cNvPr>
            <p:cNvSpPr/>
            <p:nvPr/>
          </p:nvSpPr>
          <p:spPr>
            <a:xfrm>
              <a:off x="5664921" y="5626113"/>
              <a:ext cx="651037" cy="233918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6BA771F-42B7-85AA-64D4-7A6D7F59A4B0}"/>
                </a:ext>
              </a:extLst>
            </p:cNvPr>
            <p:cNvSpPr txBox="1"/>
            <p:nvPr/>
          </p:nvSpPr>
          <p:spPr>
            <a:xfrm>
              <a:off x="6764392" y="4965284"/>
              <a:ext cx="3716928" cy="50723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⑥「挿入」（そうにゅう）をクリック</a:t>
              </a:r>
              <a:endParaRPr kumimoji="1" lang="en-US" altLang="ja-JP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0F6D1195-A927-A208-2E02-62EDA905FBCF}"/>
                </a:ext>
              </a:extLst>
            </p:cNvPr>
            <p:cNvCxnSpPr>
              <a:cxnSpLocks/>
              <a:stCxn id="28" idx="0"/>
              <a:endCxn id="39" idx="1"/>
            </p:cNvCxnSpPr>
            <p:nvPr/>
          </p:nvCxnSpPr>
          <p:spPr>
            <a:xfrm flipV="1">
              <a:off x="5990440" y="5218900"/>
              <a:ext cx="773952" cy="407213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714523A-6760-B924-90E3-48E5721C46D1}"/>
              </a:ext>
            </a:extLst>
          </p:cNvPr>
          <p:cNvGrpSpPr/>
          <p:nvPr/>
        </p:nvGrpSpPr>
        <p:grpSpPr>
          <a:xfrm>
            <a:off x="3353298" y="2731167"/>
            <a:ext cx="4512413" cy="1683202"/>
            <a:chOff x="3353298" y="2731167"/>
            <a:chExt cx="4512413" cy="1683202"/>
          </a:xfrm>
        </p:grpSpPr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7EBB06EA-EA89-56F2-928B-09FF46D04D99}"/>
                </a:ext>
              </a:extLst>
            </p:cNvPr>
            <p:cNvCxnSpPr>
              <a:cxnSpLocks/>
              <a:stCxn id="27" idx="3"/>
              <a:endCxn id="15" idx="1"/>
            </p:cNvCxnSpPr>
            <p:nvPr/>
          </p:nvCxnSpPr>
          <p:spPr>
            <a:xfrm>
              <a:off x="4061042" y="3155964"/>
              <a:ext cx="633546" cy="98468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144D615-B4C8-AD0B-C47E-35003A5A6888}"/>
                </a:ext>
              </a:extLst>
            </p:cNvPr>
            <p:cNvSpPr txBox="1"/>
            <p:nvPr/>
          </p:nvSpPr>
          <p:spPr>
            <a:xfrm>
              <a:off x="4694588" y="3866919"/>
              <a:ext cx="3171123" cy="54745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⑤使いたい写真をクリック</a:t>
              </a:r>
              <a:endParaRPr kumimoji="1" lang="en-US" altLang="ja-JP"/>
            </a:p>
          </p:txBody>
        </p:sp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5EC2E54F-6258-BB31-61E2-D81F614D1B82}"/>
                </a:ext>
              </a:extLst>
            </p:cNvPr>
            <p:cNvSpPr/>
            <p:nvPr/>
          </p:nvSpPr>
          <p:spPr>
            <a:xfrm>
              <a:off x="3353298" y="2731167"/>
              <a:ext cx="707744" cy="849593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</p:grp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4F4C70-58BD-E6B6-427D-67AD8AD958AD}"/>
              </a:ext>
            </a:extLst>
          </p:cNvPr>
          <p:cNvSpPr txBox="1"/>
          <p:nvPr/>
        </p:nvSpPr>
        <p:spPr>
          <a:xfrm>
            <a:off x="8167211" y="-5020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えら</a:t>
            </a:r>
          </a:p>
        </p:txBody>
      </p:sp>
    </p:spTree>
    <p:extLst>
      <p:ext uri="{BB962C8B-B14F-4D97-AF65-F5344CB8AC3E}">
        <p14:creationId xmlns:p14="http://schemas.microsoft.com/office/powerpoint/2010/main" val="1861803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図 41">
            <a:extLst>
              <a:ext uri="{FF2B5EF4-FFF2-40B4-BE49-F238E27FC236}">
                <a16:creationId xmlns:a16="http://schemas.microsoft.com/office/drawing/2014/main" id="{047F6C60-ED9D-1832-CDE4-1B53252A32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545" y="918324"/>
            <a:ext cx="9605120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写真の大きさをかえてみよう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（写真を切り取る）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stCxn id="27" idx="1"/>
            <a:endCxn id="15" idx="3"/>
          </p:cNvCxnSpPr>
          <p:nvPr/>
        </p:nvCxnSpPr>
        <p:spPr>
          <a:xfrm flipH="1">
            <a:off x="8690343" y="1586434"/>
            <a:ext cx="672506" cy="342638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5741580" y="1655347"/>
            <a:ext cx="2948763" cy="5474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②「トリミング」をクリック</a:t>
            </a:r>
            <a:endParaRPr kumimoji="1" lang="en-US" altLang="ja-JP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5EC2E54F-6258-BB31-61E2-D81F614D1B82}"/>
              </a:ext>
            </a:extLst>
          </p:cNvPr>
          <p:cNvSpPr/>
          <p:nvPr/>
        </p:nvSpPr>
        <p:spPr>
          <a:xfrm>
            <a:off x="9362849" y="1327708"/>
            <a:ext cx="375685" cy="51745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F2159AC4-6395-283C-521D-9FCDA1FC8DA1}"/>
              </a:ext>
            </a:extLst>
          </p:cNvPr>
          <p:cNvGrpSpPr/>
          <p:nvPr/>
        </p:nvGrpSpPr>
        <p:grpSpPr>
          <a:xfrm>
            <a:off x="8953477" y="1917304"/>
            <a:ext cx="2950119" cy="1839018"/>
            <a:chOff x="8953477" y="1917304"/>
            <a:chExt cx="2950119" cy="1839018"/>
          </a:xfrm>
        </p:grpSpPr>
        <p:sp>
          <p:nvSpPr>
            <p:cNvPr id="17" name="楕円 16">
              <a:extLst>
                <a:ext uri="{FF2B5EF4-FFF2-40B4-BE49-F238E27FC236}">
                  <a16:creationId xmlns:a16="http://schemas.microsoft.com/office/drawing/2014/main" id="{6AFBF4BC-4FEC-328E-AC95-479798E3C7EE}"/>
                </a:ext>
              </a:extLst>
            </p:cNvPr>
            <p:cNvSpPr/>
            <p:nvPr/>
          </p:nvSpPr>
          <p:spPr>
            <a:xfrm>
              <a:off x="10607188" y="1917304"/>
              <a:ext cx="378019" cy="378019"/>
            </a:xfrm>
            <a:prstGeom prst="ellips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87E1A89C-2D09-E6B0-2D7B-AE44A51F4C1D}"/>
                </a:ext>
              </a:extLst>
            </p:cNvPr>
            <p:cNvCxnSpPr>
              <a:cxnSpLocks/>
              <a:stCxn id="17" idx="4"/>
            </p:cNvCxnSpPr>
            <p:nvPr/>
          </p:nvCxnSpPr>
          <p:spPr>
            <a:xfrm>
              <a:off x="10796198" y="2295323"/>
              <a:ext cx="226936" cy="464655"/>
            </a:xfrm>
            <a:prstGeom prst="line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A124F254-9306-0C18-8D25-61BDB96A973D}"/>
                </a:ext>
              </a:extLst>
            </p:cNvPr>
            <p:cNvSpPr/>
            <p:nvPr/>
          </p:nvSpPr>
          <p:spPr>
            <a:xfrm>
              <a:off x="8953477" y="2775019"/>
              <a:ext cx="2950119" cy="98130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ja-JP" altLang="en-US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「デザイナー」が表示されたときは、「</a:t>
              </a:r>
              <a:r>
                <a:rPr lang="en-US" altLang="ja-JP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×</a:t>
              </a:r>
              <a:r>
                <a:rPr lang="ja-JP" altLang="en-US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」をクリック</a:t>
              </a:r>
              <a:endParaRPr lang="en-US" altLang="ja-JP" sz="14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C79285CA-0B4C-8A62-BCAE-3FB2DF8B8D37}"/>
                </a:ext>
              </a:extLst>
            </p:cNvPr>
            <p:cNvSpPr txBox="1"/>
            <p:nvPr/>
          </p:nvSpPr>
          <p:spPr>
            <a:xfrm>
              <a:off x="10436512" y="2839499"/>
              <a:ext cx="893911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5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ひょうじ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4D8D363-5FE6-EBFA-0D5B-C4B63EEB4F79}"/>
              </a:ext>
            </a:extLst>
          </p:cNvPr>
          <p:cNvGrpSpPr/>
          <p:nvPr/>
        </p:nvGrpSpPr>
        <p:grpSpPr>
          <a:xfrm>
            <a:off x="658346" y="2970138"/>
            <a:ext cx="3868735" cy="2648051"/>
            <a:chOff x="658346" y="2970138"/>
            <a:chExt cx="3868735" cy="2648051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6BA771F-42B7-85AA-64D4-7A6D7F59A4B0}"/>
                </a:ext>
              </a:extLst>
            </p:cNvPr>
            <p:cNvSpPr txBox="1"/>
            <p:nvPr/>
          </p:nvSpPr>
          <p:spPr>
            <a:xfrm>
              <a:off x="658346" y="4089402"/>
              <a:ext cx="3019806" cy="152878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③写真のまわりにある</a:t>
              </a:r>
              <a:endParaRPr lang="en-US" altLang="ja-JP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や　　　をドラッグして、のこしたい部分をかこむ</a:t>
              </a:r>
              <a:endParaRPr kumimoji="1" lang="en-US" altLang="ja-JP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0F6D1195-A927-A208-2E02-62EDA905FBCF}"/>
                </a:ext>
              </a:extLst>
            </p:cNvPr>
            <p:cNvCxnSpPr>
              <a:cxnSpLocks/>
              <a:stCxn id="31" idx="1"/>
              <a:endCxn id="39" idx="0"/>
            </p:cNvCxnSpPr>
            <p:nvPr/>
          </p:nvCxnSpPr>
          <p:spPr>
            <a:xfrm flipH="1">
              <a:off x="2168249" y="3130513"/>
              <a:ext cx="1912264" cy="958889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ABE91337-118D-3789-79A2-D3E1B662369C}"/>
                </a:ext>
              </a:extLst>
            </p:cNvPr>
            <p:cNvSpPr/>
            <p:nvPr/>
          </p:nvSpPr>
          <p:spPr>
            <a:xfrm>
              <a:off x="4080513" y="2970138"/>
              <a:ext cx="446568" cy="320749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C0FFA291-23BD-35E1-DA60-2FDD5BAF726E}"/>
                </a:ext>
              </a:extLst>
            </p:cNvPr>
            <p:cNvCxnSpPr/>
            <p:nvPr/>
          </p:nvCxnSpPr>
          <p:spPr>
            <a:xfrm>
              <a:off x="1530851" y="4849397"/>
              <a:ext cx="2880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AE03C564-E4EC-11CE-68EC-067A499D5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888916" y="4755440"/>
              <a:ext cx="201206" cy="216000"/>
            </a:xfrm>
            <a:prstGeom prst="rect">
              <a:avLst/>
            </a:prstGeom>
          </p:spPr>
        </p:pic>
      </p:grp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C9B099BC-E51A-7BDD-5D3E-8A0378E47B21}"/>
              </a:ext>
            </a:extLst>
          </p:cNvPr>
          <p:cNvSpPr txBox="1"/>
          <p:nvPr/>
        </p:nvSpPr>
        <p:spPr>
          <a:xfrm>
            <a:off x="8094362" y="5323221"/>
            <a:ext cx="2488020" cy="10582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④なにもないところをクリック</a:t>
            </a:r>
            <a:endParaRPr kumimoji="1" lang="en-US" altLang="ja-JP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1D21A567-D64D-5B57-138E-D84A0ADDCF20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8352890" y="4664467"/>
            <a:ext cx="985482" cy="658754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C1FC947B-FE6E-E311-DEB2-AAB6EA3BBB6D}"/>
              </a:ext>
            </a:extLst>
          </p:cNvPr>
          <p:cNvCxnSpPr>
            <a:cxnSpLocks/>
            <a:endCxn id="6" idx="3"/>
          </p:cNvCxnSpPr>
          <p:nvPr/>
        </p:nvCxnSpPr>
        <p:spPr>
          <a:xfrm flipH="1" flipV="1">
            <a:off x="5087227" y="2321523"/>
            <a:ext cx="413164" cy="969364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9B3607-FE7E-0245-A295-BD72C72ABAF8}"/>
              </a:ext>
            </a:extLst>
          </p:cNvPr>
          <p:cNvSpPr txBox="1"/>
          <p:nvPr/>
        </p:nvSpPr>
        <p:spPr>
          <a:xfrm>
            <a:off x="2138464" y="2047798"/>
            <a:ext cx="2948763" cy="5474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①写真をダブルクリック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924646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22FA4B4-6941-1E82-A519-E401CB98B7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3670" y="911396"/>
            <a:ext cx="9596851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44605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写真の大きさをかえてみよう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（大きくする・小さくする、場所を移動する）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2F5DEE77-BAED-90D2-9E86-BA39CE9138CE}"/>
              </a:ext>
            </a:extLst>
          </p:cNvPr>
          <p:cNvGrpSpPr/>
          <p:nvPr/>
        </p:nvGrpSpPr>
        <p:grpSpPr>
          <a:xfrm>
            <a:off x="5617462" y="1714106"/>
            <a:ext cx="4877355" cy="1943434"/>
            <a:chOff x="5617462" y="1714106"/>
            <a:chExt cx="4877355" cy="1943434"/>
          </a:xfrm>
        </p:grpSpPr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7EBB06EA-EA89-56F2-928B-09FF46D04D99}"/>
                </a:ext>
              </a:extLst>
            </p:cNvPr>
            <p:cNvCxnSpPr>
              <a:cxnSpLocks/>
              <a:stCxn id="27" idx="0"/>
              <a:endCxn id="15" idx="2"/>
            </p:cNvCxnSpPr>
            <p:nvPr/>
          </p:nvCxnSpPr>
          <p:spPr>
            <a:xfrm flipV="1">
              <a:off x="6977311" y="2772993"/>
              <a:ext cx="1078829" cy="56379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144D615-B4C8-AD0B-C47E-35003A5A6888}"/>
                </a:ext>
              </a:extLst>
            </p:cNvPr>
            <p:cNvSpPr txBox="1"/>
            <p:nvPr/>
          </p:nvSpPr>
          <p:spPr>
            <a:xfrm>
              <a:off x="5617462" y="1714765"/>
              <a:ext cx="4877355" cy="105822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②写真の角にある「</a:t>
              </a:r>
              <a:r>
                <a:rPr lang="ja-JP" altLang="en-US" sz="16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〇</a:t>
              </a: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」をななめにドラッグして大きさをかえる</a:t>
              </a:r>
              <a:endParaRPr kumimoji="1" lang="en-US" altLang="ja-JP"/>
            </a:p>
          </p:txBody>
        </p:sp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5EC2E54F-6258-BB31-61E2-D81F614D1B82}"/>
                </a:ext>
              </a:extLst>
            </p:cNvPr>
            <p:cNvSpPr/>
            <p:nvPr/>
          </p:nvSpPr>
          <p:spPr>
            <a:xfrm>
              <a:off x="6754027" y="3336791"/>
              <a:ext cx="446568" cy="320749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770F5535-0357-1969-9010-930BA472B527}"/>
                </a:ext>
              </a:extLst>
            </p:cNvPr>
            <p:cNvSpPr txBox="1"/>
            <p:nvPr/>
          </p:nvSpPr>
          <p:spPr>
            <a:xfrm>
              <a:off x="6671764" y="1714106"/>
              <a:ext cx="54580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かど</a:t>
              </a:r>
              <a:endPara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34E62B1-9F7F-7E4A-017B-7BAE371B5BB4}"/>
              </a:ext>
            </a:extLst>
          </p:cNvPr>
          <p:cNvSpPr txBox="1"/>
          <p:nvPr/>
        </p:nvSpPr>
        <p:spPr>
          <a:xfrm>
            <a:off x="8330465" y="5753443"/>
            <a:ext cx="3682569" cy="9704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0" rtlCol="0">
            <a:spAutoFit/>
          </a:bodyPr>
          <a:lstStyle/>
          <a:p>
            <a:r>
              <a:rPr lang="ja-JP" altLang="en-US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消したい</a:t>
            </a:r>
            <a:r>
              <a:rPr kumimoji="1" lang="ja-JP" altLang="en-US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ときは、写真をクリックして、キーボードの</a:t>
            </a:r>
            <a:r>
              <a:rPr lang="ja-JP" altLang="en-US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</a:t>
            </a:r>
            <a:r>
              <a:rPr lang="en-US" altLang="ja-JP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Delete</a:t>
            </a:r>
            <a:r>
              <a:rPr lang="ja-JP" altLang="en-US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（デリート）」キーをおす</a:t>
            </a:r>
            <a:endParaRPr kumimoji="1" lang="en-US" altLang="ja-JP" sz="160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88B9B74-BAED-C260-69A1-BE6F1B41F767}"/>
              </a:ext>
            </a:extLst>
          </p:cNvPr>
          <p:cNvGrpSpPr/>
          <p:nvPr/>
        </p:nvGrpSpPr>
        <p:grpSpPr>
          <a:xfrm>
            <a:off x="3062180" y="4530126"/>
            <a:ext cx="4805916" cy="1142367"/>
            <a:chOff x="3062180" y="4530126"/>
            <a:chExt cx="4805916" cy="1142367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6BA771F-42B7-85AA-64D4-7A6D7F59A4B0}"/>
                </a:ext>
              </a:extLst>
            </p:cNvPr>
            <p:cNvSpPr txBox="1"/>
            <p:nvPr/>
          </p:nvSpPr>
          <p:spPr>
            <a:xfrm>
              <a:off x="3062180" y="4654484"/>
              <a:ext cx="3033820" cy="1018009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③写真をドラッグして場所を移動する</a:t>
              </a:r>
              <a:endParaRPr kumimoji="1" lang="en-US" altLang="ja-JP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0F6D1195-A927-A208-2E02-62EDA905FBCF}"/>
                </a:ext>
              </a:extLst>
            </p:cNvPr>
            <p:cNvCxnSpPr>
              <a:cxnSpLocks/>
              <a:endCxn id="39" idx="3"/>
            </p:cNvCxnSpPr>
            <p:nvPr/>
          </p:nvCxnSpPr>
          <p:spPr>
            <a:xfrm flipH="1">
              <a:off x="6096000" y="4530126"/>
              <a:ext cx="1772096" cy="633363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CEA992A4-F183-0901-FA01-B7EF06888005}"/>
                </a:ext>
              </a:extLst>
            </p:cNvPr>
            <p:cNvSpPr txBox="1"/>
            <p:nvPr/>
          </p:nvSpPr>
          <p:spPr>
            <a:xfrm>
              <a:off x="3316168" y="5086480"/>
              <a:ext cx="8028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いどう</a:t>
              </a:r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241AA2A-A817-8533-01EA-8708D6A3E360}"/>
              </a:ext>
            </a:extLst>
          </p:cNvPr>
          <p:cNvSpPr txBox="1"/>
          <p:nvPr/>
        </p:nvSpPr>
        <p:spPr>
          <a:xfrm>
            <a:off x="9719261" y="-16171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いどう</a:t>
            </a:r>
            <a:endParaRPr kumimoji="1" lang="ja-JP" altLang="en-US" sz="14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E111E3C-BFAE-81EA-477B-31FA88D4FCC3}"/>
              </a:ext>
            </a:extLst>
          </p:cNvPr>
          <p:cNvCxnSpPr>
            <a:cxnSpLocks/>
            <a:endCxn id="7" idx="3"/>
          </p:cNvCxnSpPr>
          <p:nvPr/>
        </p:nvCxnSpPr>
        <p:spPr>
          <a:xfrm flipH="1">
            <a:off x="6564148" y="3966328"/>
            <a:ext cx="588666" cy="175434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5A45DC1-2B41-52CB-3E41-90E7C68350DA}"/>
              </a:ext>
            </a:extLst>
          </p:cNvPr>
          <p:cNvSpPr txBox="1"/>
          <p:nvPr/>
        </p:nvSpPr>
        <p:spPr>
          <a:xfrm>
            <a:off x="4036742" y="3868037"/>
            <a:ext cx="2527406" cy="5474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①写真をクリック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3078131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CBB6CA30-6AD1-B424-28AA-BBA2788BFB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320" y="908050"/>
            <a:ext cx="9615360" cy="576000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44605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できたところまでほぞんしよう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（上書きほぞん）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図 6">
            <a:extLst>
              <a:ext uri="{FF2B5EF4-FFF2-40B4-BE49-F238E27FC236}">
                <a16:creationId xmlns:a16="http://schemas.microsoft.com/office/drawing/2014/main" id="{3AE7FFC4-C2AB-358B-3698-30C651C1D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868" y="908050"/>
            <a:ext cx="939848" cy="234962"/>
          </a:xfrm>
          <a:prstGeom prst="rect">
            <a:avLst/>
          </a:prstGeom>
        </p:spPr>
      </p:pic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8A284230-5D86-B1D5-F396-9D8F8ED525D0}"/>
              </a:ext>
            </a:extLst>
          </p:cNvPr>
          <p:cNvGrpSpPr/>
          <p:nvPr/>
        </p:nvGrpSpPr>
        <p:grpSpPr>
          <a:xfrm>
            <a:off x="545285" y="908050"/>
            <a:ext cx="2978091" cy="1377500"/>
            <a:chOff x="545285" y="908050"/>
            <a:chExt cx="2978091" cy="1377500"/>
          </a:xfrm>
        </p:grpSpPr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7EBB06EA-EA89-56F2-928B-09FF46D04D99}"/>
                </a:ext>
              </a:extLst>
            </p:cNvPr>
            <p:cNvCxnSpPr>
              <a:cxnSpLocks/>
              <a:stCxn id="27" idx="2"/>
              <a:endCxn id="15" idx="0"/>
            </p:cNvCxnSpPr>
            <p:nvPr/>
          </p:nvCxnSpPr>
          <p:spPr>
            <a:xfrm flipH="1">
              <a:off x="2034331" y="1228799"/>
              <a:ext cx="110922" cy="402077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144D615-B4C8-AD0B-C47E-35003A5A6888}"/>
                </a:ext>
              </a:extLst>
            </p:cNvPr>
            <p:cNvSpPr txBox="1"/>
            <p:nvPr/>
          </p:nvSpPr>
          <p:spPr>
            <a:xfrm>
              <a:off x="545285" y="1630876"/>
              <a:ext cx="2978091" cy="65467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「上書き保存」 をクリック</a:t>
              </a:r>
              <a:endParaRPr kumimoji="1" lang="en-US" altLang="ja-JP"/>
            </a:p>
          </p:txBody>
        </p:sp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5EC2E54F-6258-BB31-61E2-D81F614D1B82}"/>
                </a:ext>
              </a:extLst>
            </p:cNvPr>
            <p:cNvSpPr/>
            <p:nvPr/>
          </p:nvSpPr>
          <p:spPr>
            <a:xfrm>
              <a:off x="1921969" y="908050"/>
              <a:ext cx="446568" cy="320749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C1562BEE-C6E8-4075-632F-AA9F3A3306AF}"/>
                </a:ext>
              </a:extLst>
            </p:cNvPr>
            <p:cNvSpPr txBox="1"/>
            <p:nvPr/>
          </p:nvSpPr>
          <p:spPr>
            <a:xfrm>
              <a:off x="1465041" y="1630216"/>
              <a:ext cx="75214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ほぞん</a:t>
              </a:r>
              <a:endPara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3FE7B361-BF48-FA57-9EA8-7F4E23A44B54}"/>
              </a:ext>
            </a:extLst>
          </p:cNvPr>
          <p:cNvGrpSpPr/>
          <p:nvPr/>
        </p:nvGrpSpPr>
        <p:grpSpPr>
          <a:xfrm>
            <a:off x="562063" y="5271697"/>
            <a:ext cx="4404220" cy="1112325"/>
            <a:chOff x="545285" y="4684468"/>
            <a:chExt cx="4404220" cy="1112325"/>
          </a:xfrm>
          <a:solidFill>
            <a:schemeClr val="bg1">
              <a:lumMod val="95000"/>
            </a:schemeClr>
          </a:solidFill>
        </p:grpSpPr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BBCAC33E-416D-47FD-B931-3BD3B41276E4}"/>
                </a:ext>
              </a:extLst>
            </p:cNvPr>
            <p:cNvSpPr txBox="1"/>
            <p:nvPr/>
          </p:nvSpPr>
          <p:spPr>
            <a:xfrm>
              <a:off x="545285" y="4684468"/>
              <a:ext cx="4404220" cy="1112325"/>
            </a:xfrm>
            <a:prstGeom prst="roundRect">
              <a:avLst/>
            </a:prstGeom>
            <a:grp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「ファイル」タブをクリックして、</a:t>
              </a:r>
              <a:endParaRPr lang="en-US" altLang="ja-JP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「上書き保存」をクリックしても</a:t>
              </a:r>
              <a:r>
                <a:rPr lang="en-US" altLang="ja-JP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OK</a:t>
              </a:r>
              <a:endParaRPr kumimoji="1" lang="en-US" altLang="ja-JP"/>
            </a:p>
          </p:txBody>
        </p: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1537DB9A-2E3C-0D7E-F9D5-E413802A4E56}"/>
                </a:ext>
              </a:extLst>
            </p:cNvPr>
            <p:cNvSpPr txBox="1"/>
            <p:nvPr/>
          </p:nvSpPr>
          <p:spPr>
            <a:xfrm>
              <a:off x="1475529" y="5169989"/>
              <a:ext cx="752143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ほぞん</a:t>
              </a:r>
              <a:endPara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DD6F274-C6EF-E798-3952-3DDE2DD35E20}"/>
              </a:ext>
            </a:extLst>
          </p:cNvPr>
          <p:cNvSpPr txBox="1"/>
          <p:nvPr/>
        </p:nvSpPr>
        <p:spPr>
          <a:xfrm>
            <a:off x="5381444" y="-5020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うわ が</a:t>
            </a:r>
            <a:endParaRPr kumimoji="1" lang="ja-JP" altLang="en-US" sz="14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D94B67-4AB7-414B-DD0C-F55B696E94EE}"/>
              </a:ext>
            </a:extLst>
          </p:cNvPr>
          <p:cNvSpPr txBox="1"/>
          <p:nvPr/>
        </p:nvSpPr>
        <p:spPr>
          <a:xfrm>
            <a:off x="603966" y="1630216"/>
            <a:ext cx="9044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rPr>
              <a:t>うわが</a:t>
            </a:r>
            <a:endParaRPr kumimoji="1" lang="ja-JP" altLang="en-US" sz="1050" b="1" spc="3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5017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0D45EAB4-5871-4A0C-A395-1E999982D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35292"/>
          </a:xfrm>
        </p:spPr>
        <p:txBody>
          <a:bodyPr>
            <a:normAutofit/>
          </a:bodyPr>
          <a:lstStyle/>
          <a:p>
            <a:r>
              <a:rPr kumimoji="1"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発表の前にたしかめよう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endParaRPr kumimoji="1" lang="ja-JP" altLang="en-US" sz="3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D2804257-F2D7-7390-FE9C-42EBDA4A5A32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EFEE54C-06AD-DDBD-AE7C-C81E254AE36E}"/>
              </a:ext>
            </a:extLst>
          </p:cNvPr>
          <p:cNvSpPr txBox="1"/>
          <p:nvPr/>
        </p:nvSpPr>
        <p:spPr>
          <a:xfrm>
            <a:off x="722088" y="1330255"/>
            <a:ext cx="962809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作ったスライドを見直して、たしかめよう</a:t>
            </a:r>
            <a:endParaRPr kumimoji="1" lang="ja-JP" altLang="en-US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D5498F9-16F8-A1E8-ADEA-6A6D63CF9511}"/>
              </a:ext>
            </a:extLst>
          </p:cNvPr>
          <p:cNvSpPr txBox="1"/>
          <p:nvPr/>
        </p:nvSpPr>
        <p:spPr>
          <a:xfrm>
            <a:off x="967859" y="2370277"/>
            <a:ext cx="11070343" cy="3652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☑　字のまちがいはありませんか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200000"/>
              </a:lnSpc>
            </a:pP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☑　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文字の色や大きさ、画像の大きさなどは見やすいですか</a:t>
            </a:r>
            <a:endParaRPr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200000"/>
              </a:lnSpc>
            </a:pP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☑　文章・画像・グラフなどの出典をかいていますか　</a:t>
            </a:r>
            <a:endParaRPr kumimoji="1" lang="en-US" altLang="ja-JP" sz="2400">
              <a:solidFill>
                <a:srgbClr val="0070C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200000"/>
              </a:lnSpc>
            </a:pP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☑　文章の引用のルールはまもれていますか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200000"/>
              </a:lnSpc>
            </a:pPr>
            <a:r>
              <a:rPr kumimoji="1" lang="en-US" altLang="ja-JP" sz="2400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※</a:t>
            </a:r>
            <a:r>
              <a:rPr kumimoji="1" lang="ja-JP" altLang="en-US" sz="2400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「出典」の書き方や「引用」のルールは教科書でたしかめよう</a:t>
            </a:r>
            <a:endParaRPr kumimoji="1" lang="en-US" altLang="ja-JP" sz="2400">
              <a:solidFill>
                <a:srgbClr val="0070C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E7B15E-ECF5-316B-0E09-C3CDA257B69F}"/>
              </a:ext>
            </a:extLst>
          </p:cNvPr>
          <p:cNvSpPr txBox="1"/>
          <p:nvPr/>
        </p:nvSpPr>
        <p:spPr>
          <a:xfrm>
            <a:off x="4025525" y="3125106"/>
            <a:ext cx="840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がぞう</a:t>
            </a:r>
            <a:endParaRPr kumimoji="1" lang="ja-JP" altLang="en-US" sz="16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84081D1-D625-DA0B-F8C1-46B6F622304F}"/>
              </a:ext>
            </a:extLst>
          </p:cNvPr>
          <p:cNvSpPr txBox="1"/>
          <p:nvPr/>
        </p:nvSpPr>
        <p:spPr>
          <a:xfrm>
            <a:off x="2399836" y="4592916"/>
            <a:ext cx="947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いんよう</a:t>
            </a:r>
            <a:endParaRPr kumimoji="1" lang="ja-JP" altLang="en-US" sz="16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CD1A06A-C413-BCDC-C5D2-8F45145C607B}"/>
              </a:ext>
            </a:extLst>
          </p:cNvPr>
          <p:cNvSpPr txBox="1"/>
          <p:nvPr/>
        </p:nvSpPr>
        <p:spPr>
          <a:xfrm>
            <a:off x="4450710" y="3862288"/>
            <a:ext cx="12193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spc="-15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しゅってん</a:t>
            </a:r>
            <a:endParaRPr kumimoji="1" lang="ja-JP" altLang="en-US" sz="1600" b="1" spc="-15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A1396AB-5755-896F-8A35-F5E4DBF45333}"/>
              </a:ext>
            </a:extLst>
          </p:cNvPr>
          <p:cNvSpPr txBox="1"/>
          <p:nvPr/>
        </p:nvSpPr>
        <p:spPr>
          <a:xfrm>
            <a:off x="2274695" y="3872930"/>
            <a:ext cx="840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がぞう</a:t>
            </a:r>
            <a:endParaRPr kumimoji="1" lang="ja-JP" altLang="en-US" sz="16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4DE9313-F758-DD38-9093-92AFC56187AA}"/>
              </a:ext>
            </a:extLst>
          </p:cNvPr>
          <p:cNvSpPr txBox="1"/>
          <p:nvPr/>
        </p:nvSpPr>
        <p:spPr>
          <a:xfrm>
            <a:off x="1275118" y="5320245"/>
            <a:ext cx="12193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spc="-150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しゅってん</a:t>
            </a:r>
            <a:endParaRPr kumimoji="1" lang="ja-JP" altLang="en-US" sz="1600" b="1" spc="-150">
              <a:solidFill>
                <a:srgbClr val="0070C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3474FD8-B583-E99C-0DF4-840F25CD019E}"/>
              </a:ext>
            </a:extLst>
          </p:cNvPr>
          <p:cNvSpPr txBox="1"/>
          <p:nvPr/>
        </p:nvSpPr>
        <p:spPr>
          <a:xfrm>
            <a:off x="3799020" y="5309612"/>
            <a:ext cx="947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>
                <a:solidFill>
                  <a:srgbClr val="0070C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いんよう</a:t>
            </a:r>
            <a:endParaRPr kumimoji="1" lang="ja-JP" altLang="en-US" sz="1600" b="1">
              <a:solidFill>
                <a:srgbClr val="0070C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5724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0D45EAB4-5871-4A0C-A395-1E999982D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35292"/>
          </a:xfrm>
        </p:spPr>
        <p:txBody>
          <a:bodyPr>
            <a:normAutofit/>
          </a:bodyPr>
          <a:lstStyle/>
          <a:p>
            <a:r>
              <a:rPr kumimoji="1"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はじめに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endParaRPr kumimoji="1" lang="ja-JP" altLang="en-US" sz="3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901A0AFE-7819-4169-8F82-32CF608B00EA}"/>
              </a:ext>
            </a:extLst>
          </p:cNvPr>
          <p:cNvSpPr/>
          <p:nvPr/>
        </p:nvSpPr>
        <p:spPr>
          <a:xfrm>
            <a:off x="839847" y="2590438"/>
            <a:ext cx="10486419" cy="3819240"/>
          </a:xfrm>
          <a:prstGeom prst="roundRect">
            <a:avLst>
              <a:gd name="adj" fmla="val 5135"/>
            </a:avLst>
          </a:prstGeom>
          <a:ln w="38100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108000" rtlCol="0" anchor="t"/>
          <a:lstStyle/>
          <a:p>
            <a:r>
              <a:rPr lang="ja-JP" altLang="en-US" sz="28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▶ 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伝わり</a:t>
            </a:r>
            <a:r>
              <a:rPr kumimoji="1"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やすくする工夫　　　まず “</a:t>
            </a:r>
            <a:r>
              <a:rPr kumimoji="1" lang="ja-JP" altLang="en-US" sz="3200" b="1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見やすい</a:t>
            </a:r>
            <a:r>
              <a:rPr kumimoji="1"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”ことがポイント</a:t>
            </a:r>
            <a:endParaRPr lang="en-US" altLang="ja-JP" sz="3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00"/>
              </a:spcBef>
              <a:tabLst>
                <a:tab pos="355600" algn="l"/>
              </a:tabLst>
            </a:pPr>
            <a:r>
              <a:rPr kumimoji="1"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kumimoji="1" lang="en-US" altLang="ja-JP" sz="26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1. </a:t>
            </a:r>
            <a:r>
              <a:rPr kumimoji="1" lang="ja-JP" altLang="en-US" sz="26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文字</a:t>
            </a:r>
            <a:endParaRPr kumimoji="1" lang="en-US" altLang="ja-JP" sz="2600" u="sng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・ 大きさ、フォント（文字の形）、色</a:t>
            </a:r>
            <a:endParaRPr lang="en-US" altLang="ja-JP" sz="2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00"/>
              </a:spcBef>
            </a:pPr>
            <a:r>
              <a:rPr kumimoji="1"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・ その他の</a:t>
            </a:r>
            <a:r>
              <a:rPr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こうか</a:t>
            </a:r>
            <a:endParaRPr kumimoji="1" lang="en-US" altLang="ja-JP" sz="2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lang="en-US" altLang="ja-JP" sz="26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 </a:t>
            </a:r>
            <a:r>
              <a:rPr lang="ja-JP" altLang="en-US" sz="2600" u="sng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デザイン</a:t>
            </a:r>
            <a:endParaRPr lang="en-US" altLang="ja-JP" sz="2600" u="sng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00"/>
              </a:spcBef>
            </a:pPr>
            <a:r>
              <a:rPr kumimoji="1"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・ 図形や</a:t>
            </a:r>
            <a:r>
              <a:rPr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画像を入れる</a:t>
            </a:r>
            <a:endParaRPr lang="en-US" altLang="ja-JP" sz="2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26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・ 見せたいところを大きく</a:t>
            </a:r>
            <a:endParaRPr kumimoji="1" lang="en-US" altLang="ja-JP" sz="2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D2804257-F2D7-7390-FE9C-42EBDA4A5A32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7B03E43-8B29-6A7D-460F-EB3D43F1D56A}"/>
              </a:ext>
            </a:extLst>
          </p:cNvPr>
          <p:cNvSpPr txBox="1"/>
          <p:nvPr/>
        </p:nvSpPr>
        <p:spPr>
          <a:xfrm>
            <a:off x="3017882" y="5279904"/>
            <a:ext cx="830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rPr>
              <a:t>がぞう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EFEE54C-06AD-DDBD-AE7C-C81E254AE36E}"/>
              </a:ext>
            </a:extLst>
          </p:cNvPr>
          <p:cNvSpPr txBox="1"/>
          <p:nvPr/>
        </p:nvSpPr>
        <p:spPr>
          <a:xfrm>
            <a:off x="998925" y="1045029"/>
            <a:ext cx="9628094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PowerPoint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（パワーポイント）は、発表で伝えたいことをまとめたり、</a:t>
            </a:r>
            <a:endParaRPr kumimoji="1" lang="en-US" altLang="ja-JP" sz="24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聞く人に伝わりやすくしたいときに</a:t>
            </a:r>
            <a:r>
              <a:rPr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主に</a:t>
            </a:r>
            <a:r>
              <a:rPr kumimoji="1" lang="ja-JP" altLang="en-US" sz="2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使います。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E0754A6-72F8-44D9-B3E8-2FB27BB67AF3}"/>
              </a:ext>
            </a:extLst>
          </p:cNvPr>
          <p:cNvSpPr txBox="1"/>
          <p:nvPr/>
        </p:nvSpPr>
        <p:spPr>
          <a:xfrm>
            <a:off x="5987856" y="906547"/>
            <a:ext cx="636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つた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CD1A06A-C413-BCDC-C5D2-8F45145C607B}"/>
              </a:ext>
            </a:extLst>
          </p:cNvPr>
          <p:cNvSpPr txBox="1"/>
          <p:nvPr/>
        </p:nvSpPr>
        <p:spPr>
          <a:xfrm>
            <a:off x="2060729" y="1498153"/>
            <a:ext cx="636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つた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12E028F-02BA-0736-C3EC-0769FEB9BD6C}"/>
              </a:ext>
            </a:extLst>
          </p:cNvPr>
          <p:cNvSpPr txBox="1"/>
          <p:nvPr/>
        </p:nvSpPr>
        <p:spPr>
          <a:xfrm>
            <a:off x="1192108" y="2527813"/>
            <a:ext cx="636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つた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03EAF03-3888-48D5-6521-387A1D85F21B}"/>
              </a:ext>
            </a:extLst>
          </p:cNvPr>
          <p:cNvSpPr txBox="1"/>
          <p:nvPr/>
        </p:nvSpPr>
        <p:spPr>
          <a:xfrm>
            <a:off x="4242995" y="2543181"/>
            <a:ext cx="851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くふう</a:t>
            </a:r>
          </a:p>
        </p:txBody>
      </p:sp>
      <p:pic>
        <p:nvPicPr>
          <p:cNvPr id="6" name="図 5" descr="コンピュータ, 時計 が含まれている画像&#10;&#10;自動的に生成された説明">
            <a:extLst>
              <a:ext uri="{FF2B5EF4-FFF2-40B4-BE49-F238E27FC236}">
                <a16:creationId xmlns:a16="http://schemas.microsoft.com/office/drawing/2014/main" id="{FCC3E078-0C82-4B37-E7AC-DEC3BE4CFF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6352" y="3913321"/>
            <a:ext cx="2791956" cy="2402237"/>
          </a:xfrm>
          <a:prstGeom prst="rect">
            <a:avLst/>
          </a:prstGeom>
        </p:spPr>
      </p:pic>
      <p:sp>
        <p:nvSpPr>
          <p:cNvPr id="13" name="思考の吹き出し: 雲形 12">
            <a:extLst>
              <a:ext uri="{FF2B5EF4-FFF2-40B4-BE49-F238E27FC236}">
                <a16:creationId xmlns:a16="http://schemas.microsoft.com/office/drawing/2014/main" id="{3D935D05-F283-3621-1679-246ED8E4325A}"/>
              </a:ext>
            </a:extLst>
          </p:cNvPr>
          <p:cNvSpPr/>
          <p:nvPr/>
        </p:nvSpPr>
        <p:spPr>
          <a:xfrm>
            <a:off x="10678332" y="3622158"/>
            <a:ext cx="1343547" cy="1058330"/>
          </a:xfrm>
          <a:prstGeom prst="cloudCallout">
            <a:avLst>
              <a:gd name="adj1" fmla="val -35965"/>
              <a:gd name="adj2" fmla="val 67905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C16DCA-56BA-62C5-C1E6-57CF2E645FB7}"/>
              </a:ext>
            </a:extLst>
          </p:cNvPr>
          <p:cNvSpPr txBox="1"/>
          <p:nvPr/>
        </p:nvSpPr>
        <p:spPr>
          <a:xfrm>
            <a:off x="10720034" y="3953325"/>
            <a:ext cx="1283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spc="-150">
                <a:latin typeface="メイリオ" panose="020B0604030504040204" pitchFamily="50" charset="-128"/>
                <a:ea typeface="メイリオ" panose="020B0604030504040204" pitchFamily="50" charset="-128"/>
              </a:rPr>
              <a:t>見えない</a:t>
            </a:r>
            <a:r>
              <a:rPr kumimoji="1" lang="en-US" altLang="ja-JP" b="1" spc="-150"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endParaRPr kumimoji="1" lang="ja-JP" altLang="en-US" b="1" spc="-15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E7B15E-ECF5-316B-0E09-C3CDA257B69F}"/>
              </a:ext>
            </a:extLst>
          </p:cNvPr>
          <p:cNvSpPr txBox="1"/>
          <p:nvPr/>
        </p:nvSpPr>
        <p:spPr>
          <a:xfrm>
            <a:off x="5233540" y="1489253"/>
            <a:ext cx="636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おも</a:t>
            </a:r>
          </a:p>
        </p:txBody>
      </p:sp>
      <p:sp>
        <p:nvSpPr>
          <p:cNvPr id="14" name="矢印: 左 13">
            <a:extLst>
              <a:ext uri="{FF2B5EF4-FFF2-40B4-BE49-F238E27FC236}">
                <a16:creationId xmlns:a16="http://schemas.microsoft.com/office/drawing/2014/main" id="{AD1DC2D6-ABBA-1CD9-16B5-89C6856ACD4C}"/>
              </a:ext>
            </a:extLst>
          </p:cNvPr>
          <p:cNvSpPr/>
          <p:nvPr/>
        </p:nvSpPr>
        <p:spPr>
          <a:xfrm>
            <a:off x="5179039" y="2873828"/>
            <a:ext cx="430306" cy="291993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AA90294-27C8-F5CB-33E7-D76141AED8BF}"/>
              </a:ext>
            </a:extLst>
          </p:cNvPr>
          <p:cNvSpPr txBox="1"/>
          <p:nvPr/>
        </p:nvSpPr>
        <p:spPr>
          <a:xfrm>
            <a:off x="7617204" y="6491554"/>
            <a:ext cx="3863626" cy="24622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sz="1000">
                <a:latin typeface="ＭＳ Ｐゴシック" panose="020B0600070205080204" pitchFamily="50" charset="-128"/>
                <a:ea typeface="ＭＳ Ｐゴシック" panose="020B0600070205080204" pitchFamily="50" charset="-128"/>
                <a:cs typeface="Calibri"/>
              </a:rPr>
              <a:t>イラスト出典：いらすとや　https://www.irasutoya.com/</a:t>
            </a:r>
            <a:endParaRPr lang="ja-JP" sz="1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3242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グラフィカル ユーザー インターフェイス, アプリケーション&#10;&#10;説明は自動で生成されたものです">
            <a:extLst>
              <a:ext uri="{FF2B5EF4-FFF2-40B4-BE49-F238E27FC236}">
                <a16:creationId xmlns:a16="http://schemas.microsoft.com/office/drawing/2014/main" id="{F92C492B-BA1D-9BF5-105E-82CEB086B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340" y="914086"/>
            <a:ext cx="9615600" cy="578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発表をしよう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（スライドショーを始める）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stCxn id="27" idx="2"/>
            <a:endCxn id="15" idx="1"/>
          </p:cNvCxnSpPr>
          <p:nvPr/>
        </p:nvCxnSpPr>
        <p:spPr>
          <a:xfrm>
            <a:off x="4643307" y="1367406"/>
            <a:ext cx="848321" cy="268746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5491628" y="1362427"/>
            <a:ext cx="3794984" cy="5474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①「スライドショー」をクリック</a:t>
            </a:r>
            <a:endParaRPr kumimoji="1" lang="en-US" altLang="ja-JP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5EC2E54F-6258-BB31-61E2-D81F614D1B82}"/>
              </a:ext>
            </a:extLst>
          </p:cNvPr>
          <p:cNvSpPr/>
          <p:nvPr/>
        </p:nvSpPr>
        <p:spPr>
          <a:xfrm>
            <a:off x="4311941" y="1166070"/>
            <a:ext cx="662731" cy="20133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CACF0958-8BDC-A881-57AF-440164463918}"/>
              </a:ext>
            </a:extLst>
          </p:cNvPr>
          <p:cNvGrpSpPr/>
          <p:nvPr/>
        </p:nvGrpSpPr>
        <p:grpSpPr>
          <a:xfrm>
            <a:off x="1283515" y="1300293"/>
            <a:ext cx="3951214" cy="1217029"/>
            <a:chOff x="1283515" y="1300293"/>
            <a:chExt cx="3951214" cy="1217029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6BA771F-42B7-85AA-64D4-7A6D7F59A4B0}"/>
                </a:ext>
              </a:extLst>
            </p:cNvPr>
            <p:cNvSpPr txBox="1"/>
            <p:nvPr/>
          </p:nvSpPr>
          <p:spPr>
            <a:xfrm>
              <a:off x="2300902" y="1977322"/>
              <a:ext cx="2933827" cy="540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noAutofit/>
            </a:bodyPr>
            <a:lstStyle>
              <a:defPPr>
                <a:defRPr lang="ja-JP"/>
              </a:defPPr>
              <a:lvl1pPr>
                <a:lnSpc>
                  <a:spcPct val="150000"/>
                </a:lnSpc>
                <a:defRPr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</a:lstStyle>
            <a:p>
              <a:r>
                <a:rPr lang="ja-JP" altLang="en-US"/>
                <a:t>②「最初から」をクリック</a:t>
              </a:r>
              <a:endParaRPr lang="en-US" altLang="ja-JP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0F6D1195-A927-A208-2E02-62EDA905FBCF}"/>
                </a:ext>
              </a:extLst>
            </p:cNvPr>
            <p:cNvCxnSpPr>
              <a:cxnSpLocks/>
              <a:stCxn id="19" idx="2"/>
              <a:endCxn id="39" idx="1"/>
            </p:cNvCxnSpPr>
            <p:nvPr/>
          </p:nvCxnSpPr>
          <p:spPr>
            <a:xfrm>
              <a:off x="1480657" y="1837188"/>
              <a:ext cx="820245" cy="410134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880104F3-8516-3BD5-766E-2E80CA2F76BD}"/>
                </a:ext>
              </a:extLst>
            </p:cNvPr>
            <p:cNvSpPr/>
            <p:nvPr/>
          </p:nvSpPr>
          <p:spPr>
            <a:xfrm>
              <a:off x="1283515" y="1300293"/>
              <a:ext cx="394283" cy="536895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4073AF8B-36F0-A686-2CCB-17992A1BC7DE}"/>
                </a:ext>
              </a:extLst>
            </p:cNvPr>
            <p:cNvSpPr txBox="1"/>
            <p:nvPr/>
          </p:nvSpPr>
          <p:spPr>
            <a:xfrm>
              <a:off x="2661523" y="1965776"/>
              <a:ext cx="87338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50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さいしょ</a:t>
              </a:r>
              <a:endPara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667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F1766BB7-C0B5-CF5A-BBB9-FF732BB5E1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8914" y="3429000"/>
            <a:ext cx="4859999" cy="3240000"/>
          </a:xfrm>
          <a:prstGeom prst="rect">
            <a:avLst/>
          </a:prstGeom>
        </p:spPr>
      </p:pic>
      <p:pic>
        <p:nvPicPr>
          <p:cNvPr id="2" name="図 1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665CFC1-F28C-829E-34A2-52F74AEE3D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" y="908050"/>
            <a:ext cx="4859999" cy="32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発表をしよう　</a:t>
            </a:r>
            <a:r>
              <a:rPr lang="ja-JP" altLang="en-US" sz="29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（スライドを進める・終わりにする）</a:t>
            </a:r>
            <a:endParaRPr lang="ja-JP" altLang="en-US" sz="32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EBB06EA-EA89-56F2-928B-09FF46D04D99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3157226" y="3651701"/>
            <a:ext cx="280297" cy="708690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44D615-B4C8-AD0B-C47E-35003A5A6888}"/>
              </a:ext>
            </a:extLst>
          </p:cNvPr>
          <p:cNvSpPr txBox="1"/>
          <p:nvPr/>
        </p:nvSpPr>
        <p:spPr>
          <a:xfrm>
            <a:off x="1540031" y="4360391"/>
            <a:ext cx="3794984" cy="156900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①スライドを進めるときは、キーボードの</a:t>
            </a:r>
            <a:r>
              <a:rPr lang="en-US" altLang="ja-JP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Enter</a:t>
            </a: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（エンター）キーをおす（「→」「↓」でもよい）</a:t>
            </a:r>
            <a:endParaRPr kumimoji="1" lang="en-US" altLang="ja-JP"/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CACF0958-8BDC-A881-57AF-440164463918}"/>
              </a:ext>
            </a:extLst>
          </p:cNvPr>
          <p:cNvGrpSpPr/>
          <p:nvPr/>
        </p:nvGrpSpPr>
        <p:grpSpPr>
          <a:xfrm>
            <a:off x="7104543" y="3565322"/>
            <a:ext cx="4374370" cy="2664743"/>
            <a:chOff x="2775824" y="302004"/>
            <a:chExt cx="4374370" cy="2664743"/>
          </a:xfrm>
        </p:grpSpPr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6BA771F-42B7-85AA-64D4-7A6D7F59A4B0}"/>
                </a:ext>
              </a:extLst>
            </p:cNvPr>
            <p:cNvSpPr txBox="1"/>
            <p:nvPr/>
          </p:nvSpPr>
          <p:spPr>
            <a:xfrm>
              <a:off x="4216367" y="1286470"/>
              <a:ext cx="2933827" cy="168027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tIns="36000" rtlCol="0">
              <a:noAutofit/>
            </a:bodyPr>
            <a:lstStyle>
              <a:defPPr>
                <a:defRPr lang="ja-JP"/>
              </a:defPPr>
              <a:lvl1pPr>
                <a:lnSpc>
                  <a:spcPct val="150000"/>
                </a:lnSpc>
                <a:defRPr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</a:lstStyle>
            <a:p>
              <a:r>
                <a:rPr lang="ja-JP" altLang="en-US"/>
                <a:t>②スライドの最後の画面（黒）になったら、</a:t>
              </a:r>
              <a:r>
                <a:rPr lang="en-US" altLang="ja-JP"/>
                <a:t>Enter</a:t>
              </a:r>
              <a:r>
                <a:rPr lang="ja-JP" altLang="en-US"/>
                <a:t>キーをおす</a:t>
              </a:r>
              <a:endParaRPr lang="en-US" altLang="ja-JP"/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0F6D1195-A927-A208-2E02-62EDA905FBCF}"/>
                </a:ext>
              </a:extLst>
            </p:cNvPr>
            <p:cNvCxnSpPr>
              <a:cxnSpLocks/>
            </p:cNvCxnSpPr>
            <p:nvPr/>
          </p:nvCxnSpPr>
          <p:spPr>
            <a:xfrm>
              <a:off x="4950363" y="612396"/>
              <a:ext cx="602673" cy="682776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四角形: 角を丸くする 18">
              <a:extLst>
                <a:ext uri="{FF2B5EF4-FFF2-40B4-BE49-F238E27FC236}">
                  <a16:creationId xmlns:a16="http://schemas.microsoft.com/office/drawing/2014/main" id="{880104F3-8516-3BD5-766E-2E80CA2F76BD}"/>
                </a:ext>
              </a:extLst>
            </p:cNvPr>
            <p:cNvSpPr/>
            <p:nvPr/>
          </p:nvSpPr>
          <p:spPr>
            <a:xfrm>
              <a:off x="4261606" y="302004"/>
              <a:ext cx="1166072" cy="268448"/>
            </a:xfrm>
            <a:prstGeom prst="round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4073AF8B-36F0-A686-2CCB-17992A1BC7DE}"/>
                </a:ext>
              </a:extLst>
            </p:cNvPr>
            <p:cNvSpPr txBox="1"/>
            <p:nvPr/>
          </p:nvSpPr>
          <p:spPr>
            <a:xfrm>
              <a:off x="2775824" y="1965776"/>
              <a:ext cx="87338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さいしょ</a:t>
              </a:r>
              <a:endParaRPr kumimoji="1" lang="ja-JP" altLang="en-US" sz="1050" b="1" spc="3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623092-90B2-EC5A-3D20-4211F254C96C}"/>
              </a:ext>
            </a:extLst>
          </p:cNvPr>
          <p:cNvSpPr txBox="1"/>
          <p:nvPr/>
        </p:nvSpPr>
        <p:spPr>
          <a:xfrm>
            <a:off x="9859451" y="4589283"/>
            <a:ext cx="8733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rPr>
              <a:t>さい ご</a:t>
            </a:r>
          </a:p>
        </p:txBody>
      </p:sp>
    </p:spTree>
    <p:extLst>
      <p:ext uri="{BB962C8B-B14F-4D97-AF65-F5344CB8AC3E}">
        <p14:creationId xmlns:p14="http://schemas.microsoft.com/office/powerpoint/2010/main" val="3960153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391D4D08-8893-493A-0A4B-2E2C6B2BEC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282" y="978265"/>
            <a:ext cx="8637436" cy="5760000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E02B5B1-236A-A99E-FC0E-DF26D0594990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タイトル 3">
            <a:extLst>
              <a:ext uri="{FF2B5EF4-FFF2-40B4-BE49-F238E27FC236}">
                <a16:creationId xmlns:a16="http://schemas.microsoft.com/office/drawing/2014/main" id="{56BB9E6B-2CB4-8FBE-F363-B5AE80444BB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PowerPoint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を開いてみよう　　</a:t>
            </a:r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4B9A48A2-CC59-5605-CB14-1AAA70FA6148}"/>
              </a:ext>
            </a:extLst>
          </p:cNvPr>
          <p:cNvGrpSpPr/>
          <p:nvPr/>
        </p:nvGrpSpPr>
        <p:grpSpPr>
          <a:xfrm>
            <a:off x="289829" y="1322628"/>
            <a:ext cx="3415373" cy="5468154"/>
            <a:chOff x="289829" y="1322628"/>
            <a:chExt cx="3415373" cy="5468154"/>
          </a:xfrm>
        </p:grpSpPr>
        <p:sp>
          <p:nvSpPr>
            <p:cNvPr id="27" name="四角形: 角を丸くする 26">
              <a:extLst>
                <a:ext uri="{FF2B5EF4-FFF2-40B4-BE49-F238E27FC236}">
                  <a16:creationId xmlns:a16="http://schemas.microsoft.com/office/drawing/2014/main" id="{E8E5125E-EE1D-CD44-EBD7-9697012C983A}"/>
                </a:ext>
              </a:extLst>
            </p:cNvPr>
            <p:cNvSpPr/>
            <p:nvPr/>
          </p:nvSpPr>
          <p:spPr>
            <a:xfrm>
              <a:off x="1710094" y="6430782"/>
              <a:ext cx="388754" cy="360000"/>
            </a:xfrm>
            <a:prstGeom prst="roundRect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642922DF-49DE-6DBD-6E4C-C0F9D94EBCF3}"/>
                </a:ext>
              </a:extLst>
            </p:cNvPr>
            <p:cNvCxnSpPr>
              <a:cxnSpLocks/>
            </p:cNvCxnSpPr>
            <p:nvPr/>
          </p:nvCxnSpPr>
          <p:spPr>
            <a:xfrm>
              <a:off x="1582911" y="2489627"/>
              <a:ext cx="353465" cy="397264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09627C7-064D-C933-E2BF-51FA914E756F}"/>
                </a:ext>
              </a:extLst>
            </p:cNvPr>
            <p:cNvSpPr txBox="1"/>
            <p:nvPr/>
          </p:nvSpPr>
          <p:spPr>
            <a:xfrm>
              <a:off x="289829" y="1322628"/>
              <a:ext cx="3415373" cy="1158273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①</a:t>
              </a:r>
              <a:r>
                <a:rPr kumimoji="1" lang="en-US" altLang="ja-JP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Windows</a:t>
              </a:r>
              <a:r>
                <a:rPr kumimoji="1"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（ウインドウズ）のマークをクリック</a:t>
              </a:r>
              <a:endParaRPr kumimoji="1" lang="en-US" altLang="ja-JP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6C2A097-3485-8537-A220-362CA98E7784}"/>
              </a:ext>
            </a:extLst>
          </p:cNvPr>
          <p:cNvGrpSpPr/>
          <p:nvPr/>
        </p:nvGrpSpPr>
        <p:grpSpPr>
          <a:xfrm>
            <a:off x="2055637" y="1825151"/>
            <a:ext cx="9684329" cy="2312831"/>
            <a:chOff x="2055637" y="1825151"/>
            <a:chExt cx="9684329" cy="2312831"/>
          </a:xfrm>
        </p:grpSpPr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587E9B36-0A3F-E9ED-171C-D66AAABEBEB9}"/>
                </a:ext>
              </a:extLst>
            </p:cNvPr>
            <p:cNvSpPr txBox="1"/>
            <p:nvPr/>
          </p:nvSpPr>
          <p:spPr>
            <a:xfrm>
              <a:off x="7059478" y="1825151"/>
              <a:ext cx="4680488" cy="1158271"/>
            </a:xfrm>
            <a:prstGeom prst="roundRect">
              <a:avLst>
                <a:gd name="adj" fmla="val 10403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②どちらかの「</a:t>
              </a:r>
              <a:r>
                <a:rPr lang="en-US" altLang="ja-JP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PowerPoint</a:t>
              </a: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」（パワーポイント）をクリック</a:t>
              </a:r>
              <a:endParaRPr lang="en-US" altLang="ja-JP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　　　　　　　　　　　　</a:t>
              </a:r>
              <a:endParaRPr kumimoji="1" lang="en-US" altLang="ja-JP"/>
            </a:p>
          </p:txBody>
        </p:sp>
        <p:sp>
          <p:nvSpPr>
            <p:cNvPr id="34" name="四角形: 角を丸くする 33">
              <a:extLst>
                <a:ext uri="{FF2B5EF4-FFF2-40B4-BE49-F238E27FC236}">
                  <a16:creationId xmlns:a16="http://schemas.microsoft.com/office/drawing/2014/main" id="{14F7D680-C3E2-948B-3E78-3FC30C8C916B}"/>
                </a:ext>
              </a:extLst>
            </p:cNvPr>
            <p:cNvSpPr/>
            <p:nvPr/>
          </p:nvSpPr>
          <p:spPr>
            <a:xfrm>
              <a:off x="2055637" y="3337134"/>
              <a:ext cx="1375480" cy="251571"/>
            </a:xfrm>
            <a:prstGeom prst="roundRect">
              <a:avLst/>
            </a:prstGeom>
            <a:noFill/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35" name="四角形: 角を丸くする 34">
              <a:extLst>
                <a:ext uri="{FF2B5EF4-FFF2-40B4-BE49-F238E27FC236}">
                  <a16:creationId xmlns:a16="http://schemas.microsoft.com/office/drawing/2014/main" id="{2E961633-114F-17BC-03C8-34E48DA386F6}"/>
                </a:ext>
              </a:extLst>
            </p:cNvPr>
            <p:cNvSpPr/>
            <p:nvPr/>
          </p:nvSpPr>
          <p:spPr>
            <a:xfrm>
              <a:off x="4355117" y="3560948"/>
              <a:ext cx="608313" cy="577034"/>
            </a:xfrm>
            <a:prstGeom prst="roundRect">
              <a:avLst/>
            </a:prstGeom>
            <a:noFill/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5710F3B3-3756-8E5F-91F3-57730E5EDC8E}"/>
                </a:ext>
              </a:extLst>
            </p:cNvPr>
            <p:cNvCxnSpPr>
              <a:cxnSpLocks/>
              <a:stCxn id="32" idx="1"/>
              <a:endCxn id="35" idx="3"/>
            </p:cNvCxnSpPr>
            <p:nvPr/>
          </p:nvCxnSpPr>
          <p:spPr>
            <a:xfrm flipH="1">
              <a:off x="4963430" y="2404287"/>
              <a:ext cx="2096048" cy="1445178"/>
            </a:xfrm>
            <a:prstGeom prst="line">
              <a:avLst/>
            </a:prstGeom>
            <a:noFill/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50D03230-9E7D-B97B-CFA4-BC01ECB5FA06}"/>
                </a:ext>
              </a:extLst>
            </p:cNvPr>
            <p:cNvCxnSpPr>
              <a:cxnSpLocks/>
              <a:stCxn id="32" idx="1"/>
              <a:endCxn id="34" idx="3"/>
            </p:cNvCxnSpPr>
            <p:nvPr/>
          </p:nvCxnSpPr>
          <p:spPr>
            <a:xfrm flipH="1">
              <a:off x="3431117" y="2404287"/>
              <a:ext cx="3628361" cy="1058633"/>
            </a:xfrm>
            <a:prstGeom prst="line">
              <a:avLst/>
            </a:prstGeom>
            <a:noFill/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43239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21346A09-9FC4-92F3-9BCA-3D47AAF0B4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949" y="915734"/>
            <a:ext cx="9580102" cy="57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6EFA7332-3D8A-A816-AEDC-2871341B0030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タイトル 3">
            <a:extLst>
              <a:ext uri="{FF2B5EF4-FFF2-40B4-BE49-F238E27FC236}">
                <a16:creationId xmlns:a16="http://schemas.microsoft.com/office/drawing/2014/main" id="{2617BDC1-4DA6-2BCC-077B-6C0F6C68490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PowerPoint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をはじめてみよう　　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CD7DFF42-869A-D619-9FFA-BFB87FBF2370}"/>
              </a:ext>
            </a:extLst>
          </p:cNvPr>
          <p:cNvSpPr/>
          <p:nvPr/>
        </p:nvSpPr>
        <p:spPr>
          <a:xfrm>
            <a:off x="2547587" y="1866661"/>
            <a:ext cx="1132674" cy="938663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481B581-3A28-9422-C033-927D71DB6861}"/>
              </a:ext>
            </a:extLst>
          </p:cNvPr>
          <p:cNvSpPr txBox="1"/>
          <p:nvPr/>
        </p:nvSpPr>
        <p:spPr>
          <a:xfrm>
            <a:off x="4659244" y="3297490"/>
            <a:ext cx="3524252" cy="104398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「新しいプレゼンテーション」をクリック</a:t>
            </a:r>
            <a:endParaRPr kumimoji="1" lang="en-US" altLang="ja-JP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3398EDF7-5615-E138-4ADB-0B0F85A531FF}"/>
              </a:ext>
            </a:extLst>
          </p:cNvPr>
          <p:cNvCxnSpPr>
            <a:cxnSpLocks/>
          </p:cNvCxnSpPr>
          <p:nvPr/>
        </p:nvCxnSpPr>
        <p:spPr>
          <a:xfrm>
            <a:off x="3130657" y="2812942"/>
            <a:ext cx="1480089" cy="984143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124618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786A30A-0346-01A2-F025-1BA4F050D7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273" y="909331"/>
            <a:ext cx="9031682" cy="5760000"/>
          </a:xfrm>
          <a:prstGeom prst="rect">
            <a:avLst/>
          </a:prstGeom>
        </p:spPr>
      </p:pic>
      <p:sp>
        <p:nvSpPr>
          <p:cNvPr id="9" name="タイトル 3">
            <a:extLst>
              <a:ext uri="{FF2B5EF4-FFF2-40B4-BE49-F238E27FC236}">
                <a16:creationId xmlns:a16="http://schemas.microsoft.com/office/drawing/2014/main" id="{04CFA3F7-BD86-F4DE-78DF-1ADD8D3092B1}"/>
              </a:ext>
            </a:extLst>
          </p:cNvPr>
          <p:cNvSpPr txBox="1">
            <a:spLocks/>
          </p:cNvSpPr>
          <p:nvPr/>
        </p:nvSpPr>
        <p:spPr>
          <a:xfrm>
            <a:off x="0" y="31173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PowerPoint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を使いやすくしてみよう　</a:t>
            </a:r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（リボンを表示する）　　</a:t>
            </a:r>
            <a:endParaRPr lang="ja-JP" altLang="en-US" sz="3200" b="1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E02B5B1-236A-A99E-FC0E-DF26D0594990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FFF6ED8-05D7-C6E6-7E1C-406CA5920242}"/>
              </a:ext>
            </a:extLst>
          </p:cNvPr>
          <p:cNvSpPr txBox="1"/>
          <p:nvPr/>
        </p:nvSpPr>
        <p:spPr>
          <a:xfrm>
            <a:off x="2202623" y="2334584"/>
            <a:ext cx="2734565" cy="5331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「ホーム」をクリック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A178808-33DA-BA88-A14C-26F23EA731FA}"/>
              </a:ext>
            </a:extLst>
          </p:cNvPr>
          <p:cNvSpPr/>
          <p:nvPr/>
        </p:nvSpPr>
        <p:spPr>
          <a:xfrm>
            <a:off x="1918505" y="1098698"/>
            <a:ext cx="512867" cy="248093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3905BF9-6056-D235-A376-BB0D4818F4C9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2423032" y="1205024"/>
            <a:ext cx="1146874" cy="1129560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D06DCBA-7B2B-2C83-B182-10D41A6E12CB}"/>
              </a:ext>
            </a:extLst>
          </p:cNvPr>
          <p:cNvSpPr txBox="1"/>
          <p:nvPr/>
        </p:nvSpPr>
        <p:spPr>
          <a:xfrm>
            <a:off x="379633" y="986527"/>
            <a:ext cx="949301" cy="555657"/>
          </a:xfrm>
          <a:prstGeom prst="wedgeRectCallout">
            <a:avLst>
              <a:gd name="adj1" fmla="val 74744"/>
              <a:gd name="adj2" fmla="val 8072"/>
            </a:avLst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bIns="108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タブ</a:t>
            </a:r>
            <a:endParaRPr lang="en-US" altLang="ja-JP" sz="2000" b="1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E249662-8DC2-4F01-F152-653F6BE770AA}"/>
              </a:ext>
            </a:extLst>
          </p:cNvPr>
          <p:cNvSpPr/>
          <p:nvPr/>
        </p:nvSpPr>
        <p:spPr>
          <a:xfrm>
            <a:off x="1594041" y="1034903"/>
            <a:ext cx="4948525" cy="3756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BA02247-0BE7-934C-0F87-357A626EA563}"/>
              </a:ext>
            </a:extLst>
          </p:cNvPr>
          <p:cNvSpPr txBox="1"/>
          <p:nvPr/>
        </p:nvSpPr>
        <p:spPr>
          <a:xfrm>
            <a:off x="7755122" y="-49624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ひょうじ</a:t>
            </a:r>
          </a:p>
        </p:txBody>
      </p:sp>
    </p:spTree>
    <p:extLst>
      <p:ext uri="{BB962C8B-B14F-4D97-AF65-F5344CB8AC3E}">
        <p14:creationId xmlns:p14="http://schemas.microsoft.com/office/powerpoint/2010/main" val="1584413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72FB24B9-A2D8-AC34-0DAD-7582446B0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432" y="908050"/>
            <a:ext cx="9049135" cy="5760000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E02B5B1-236A-A99E-FC0E-DF26D0594990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3">
            <a:extLst>
              <a:ext uri="{FF2B5EF4-FFF2-40B4-BE49-F238E27FC236}">
                <a16:creationId xmlns:a16="http://schemas.microsoft.com/office/drawing/2014/main" id="{089E0902-8B15-1190-FF38-6577996F3595}"/>
              </a:ext>
            </a:extLst>
          </p:cNvPr>
          <p:cNvSpPr txBox="1">
            <a:spLocks/>
          </p:cNvSpPr>
          <p:nvPr/>
        </p:nvSpPr>
        <p:spPr>
          <a:xfrm>
            <a:off x="0" y="31173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PowerPoint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を使いやすくしてみよう　</a:t>
            </a:r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（リボンを表示したままにする）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08AE1599-D26E-2EF6-72CF-BB31ACB98007}"/>
              </a:ext>
            </a:extLst>
          </p:cNvPr>
          <p:cNvSpPr/>
          <p:nvPr/>
        </p:nvSpPr>
        <p:spPr>
          <a:xfrm>
            <a:off x="10281183" y="1599253"/>
            <a:ext cx="378019" cy="37801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5E74C275-9C94-1E85-91E1-6C73740D1BFB}"/>
              </a:ext>
            </a:extLst>
          </p:cNvPr>
          <p:cNvCxnSpPr>
            <a:cxnSpLocks/>
          </p:cNvCxnSpPr>
          <p:nvPr/>
        </p:nvCxnSpPr>
        <p:spPr>
          <a:xfrm flipH="1">
            <a:off x="9957270" y="1936376"/>
            <a:ext cx="469964" cy="808779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A6789118-E5C0-978E-B6D9-0F047C0C88F7}"/>
              </a:ext>
            </a:extLst>
          </p:cNvPr>
          <p:cNvSpPr/>
          <p:nvPr/>
        </p:nvSpPr>
        <p:spPr>
          <a:xfrm>
            <a:off x="8460003" y="2771713"/>
            <a:ext cx="3388242" cy="11019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ピンをクリックして、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リボンを表示したままにする</a:t>
            </a:r>
            <a:endParaRPr lang="en-US" altLang="ja-JP" sz="16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C4CD243-DB49-DF75-22B1-7206E44EF69F}"/>
              </a:ext>
            </a:extLst>
          </p:cNvPr>
          <p:cNvSpPr txBox="1"/>
          <p:nvPr/>
        </p:nvSpPr>
        <p:spPr>
          <a:xfrm>
            <a:off x="311865" y="1399830"/>
            <a:ext cx="949301" cy="544751"/>
          </a:xfrm>
          <a:prstGeom prst="wedgeRectCallout">
            <a:avLst>
              <a:gd name="adj1" fmla="val 73997"/>
              <a:gd name="adj2" fmla="val 716"/>
            </a:avLst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bIns="108000" rtlCol="0">
            <a:spAutoFit/>
          </a:bodyPr>
          <a:lstStyle>
            <a:defPPr>
              <a:defRPr lang="ja-JP"/>
            </a:defPPr>
            <a:lvl1pPr algn="ctr">
              <a:lnSpc>
                <a:spcPct val="150000"/>
              </a:lnSpc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/>
              <a:t>リボン</a:t>
            </a:r>
            <a:endParaRPr lang="en-US" altLang="ja-JP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FA80F2C-E8E5-D504-B8EF-7A4275719D3A}"/>
              </a:ext>
            </a:extLst>
          </p:cNvPr>
          <p:cNvSpPr/>
          <p:nvPr/>
        </p:nvSpPr>
        <p:spPr>
          <a:xfrm>
            <a:off x="1510019" y="1340015"/>
            <a:ext cx="9160044" cy="622475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16F5936-C420-B514-767A-3CA2BA01CE7B}"/>
              </a:ext>
            </a:extLst>
          </p:cNvPr>
          <p:cNvSpPr txBox="1"/>
          <p:nvPr/>
        </p:nvSpPr>
        <p:spPr>
          <a:xfrm>
            <a:off x="9260987" y="3213210"/>
            <a:ext cx="8939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>
                <a:latin typeface="メイリオ" panose="020B0604030504040204" pitchFamily="50" charset="-128"/>
                <a:ea typeface="メイリオ" panose="020B0604030504040204" pitchFamily="50" charset="-128"/>
              </a:rPr>
              <a:t>ひょうじ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F6484A8-A3B6-754A-A6BE-26746FF26863}"/>
              </a:ext>
            </a:extLst>
          </p:cNvPr>
          <p:cNvSpPr txBox="1"/>
          <p:nvPr/>
        </p:nvSpPr>
        <p:spPr>
          <a:xfrm>
            <a:off x="7755122" y="-16171"/>
            <a:ext cx="85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ひょうじ</a:t>
            </a:r>
          </a:p>
        </p:txBody>
      </p:sp>
    </p:spTree>
    <p:extLst>
      <p:ext uri="{BB962C8B-B14F-4D97-AF65-F5344CB8AC3E}">
        <p14:creationId xmlns:p14="http://schemas.microsoft.com/office/powerpoint/2010/main" val="3150217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>
            <a:extLst>
              <a:ext uri="{FF2B5EF4-FFF2-40B4-BE49-F238E27FC236}">
                <a16:creationId xmlns:a16="http://schemas.microsoft.com/office/drawing/2014/main" id="{BA57265F-1839-4A2C-03E8-0549770E5C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3219" y="921428"/>
            <a:ext cx="9584642" cy="5760000"/>
          </a:xfrm>
          <a:prstGeom prst="rect">
            <a:avLst/>
          </a:prstGeom>
        </p:spPr>
      </p:pic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483D8568-01D7-AF8B-D1FC-9B43053F69AD}"/>
              </a:ext>
            </a:extLst>
          </p:cNvPr>
          <p:cNvSpPr/>
          <p:nvPr/>
        </p:nvSpPr>
        <p:spPr>
          <a:xfrm>
            <a:off x="4011938" y="2387923"/>
            <a:ext cx="5387503" cy="90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934E04ED-F5F7-4B73-AFF6-8904A87277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352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画面を見てみよう　～「ホーム」タブのせつめい ～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7A652C4C-1E0B-4312-8A4D-CDD10B28AC76}"/>
              </a:ext>
            </a:extLst>
          </p:cNvPr>
          <p:cNvSpPr/>
          <p:nvPr/>
        </p:nvSpPr>
        <p:spPr>
          <a:xfrm>
            <a:off x="3250147" y="1394136"/>
            <a:ext cx="1878419" cy="46391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C0C223FB-CBCF-4CE6-9078-DBF7FC75F13E}"/>
              </a:ext>
            </a:extLst>
          </p:cNvPr>
          <p:cNvSpPr/>
          <p:nvPr/>
        </p:nvSpPr>
        <p:spPr>
          <a:xfrm>
            <a:off x="5159739" y="1548613"/>
            <a:ext cx="673663" cy="316040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CDA8537-CDED-4B62-A590-2F32C694D16D}"/>
              </a:ext>
            </a:extLst>
          </p:cNvPr>
          <p:cNvSpPr/>
          <p:nvPr/>
        </p:nvSpPr>
        <p:spPr>
          <a:xfrm>
            <a:off x="4816324" y="2332336"/>
            <a:ext cx="2019476" cy="46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文章をそろえる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CCFC2BA2-63DD-41F9-A9F9-0B6B4598B6AE}"/>
              </a:ext>
            </a:extLst>
          </p:cNvPr>
          <p:cNvSpPr/>
          <p:nvPr/>
        </p:nvSpPr>
        <p:spPr>
          <a:xfrm>
            <a:off x="6534811" y="1321495"/>
            <a:ext cx="347401" cy="542688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83C92EF2-DC03-4D13-9C8A-A58E5885B039}"/>
              </a:ext>
            </a:extLst>
          </p:cNvPr>
          <p:cNvSpPr/>
          <p:nvPr/>
        </p:nvSpPr>
        <p:spPr>
          <a:xfrm>
            <a:off x="7222385" y="2318159"/>
            <a:ext cx="1823200" cy="468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図形を入れる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2FE7FB0-E853-4D00-9DD7-08BE858A0DBB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653BA0C3-E58C-4EC4-A2AC-EA2ABB1AAF09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472380" y="1858048"/>
            <a:ext cx="990000" cy="1197009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4D0C1175-BDF4-FBA2-2285-41C2126D8EEC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6896390" y="1580648"/>
            <a:ext cx="1237595" cy="737511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330D5E0-4934-20DE-85A9-F39F7FBD1AF4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5478818" y="1878830"/>
            <a:ext cx="347244" cy="453506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51BCB1D9-0D09-9FF0-B78E-D0EAA3A4D956}"/>
              </a:ext>
            </a:extLst>
          </p:cNvPr>
          <p:cNvSpPr/>
          <p:nvPr/>
        </p:nvSpPr>
        <p:spPr>
          <a:xfrm>
            <a:off x="2256380" y="907200"/>
            <a:ext cx="216000" cy="288000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EE003FF-F2D5-EC13-5F76-B08A8675A29D}"/>
              </a:ext>
            </a:extLst>
          </p:cNvPr>
          <p:cNvCxnSpPr>
            <a:cxnSpLocks/>
            <a:endCxn id="36" idx="0"/>
          </p:cNvCxnSpPr>
          <p:nvPr/>
        </p:nvCxnSpPr>
        <p:spPr>
          <a:xfrm flipH="1">
            <a:off x="1125292" y="1020464"/>
            <a:ext cx="1123404" cy="1143528"/>
          </a:xfrm>
          <a:prstGeom prst="lin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A29A1D85-7BEC-5CA8-47F5-C9AD829F7C64}"/>
              </a:ext>
            </a:extLst>
          </p:cNvPr>
          <p:cNvGrpSpPr/>
          <p:nvPr/>
        </p:nvGrpSpPr>
        <p:grpSpPr>
          <a:xfrm>
            <a:off x="233321" y="2163993"/>
            <a:ext cx="1783942" cy="622164"/>
            <a:chOff x="241005" y="2258603"/>
            <a:chExt cx="1783942" cy="1072931"/>
          </a:xfrm>
        </p:grpSpPr>
        <p:sp>
          <p:nvSpPr>
            <p:cNvPr id="36" name="四角形: 角を丸くする 35">
              <a:extLst>
                <a:ext uri="{FF2B5EF4-FFF2-40B4-BE49-F238E27FC236}">
                  <a16:creationId xmlns:a16="http://schemas.microsoft.com/office/drawing/2014/main" id="{47ED2E63-39A3-C5C1-325B-0E1E1CD2DD66}"/>
                </a:ext>
              </a:extLst>
            </p:cNvPr>
            <p:cNvSpPr/>
            <p:nvPr/>
          </p:nvSpPr>
          <p:spPr>
            <a:xfrm>
              <a:off x="241005" y="2258603"/>
              <a:ext cx="1783942" cy="107293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chemeClr val="accent5"/>
              </a:solidFill>
            </a:ln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2000" b="1">
                  <a:solidFill>
                    <a:srgbClr val="002060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元に戻す</a:t>
              </a:r>
              <a:endParaRPr lang="en-US" altLang="ja-JP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CD049A15-9C41-6B2C-E5A5-DC59C43B6A81}"/>
                </a:ext>
              </a:extLst>
            </p:cNvPr>
            <p:cNvSpPr txBox="1"/>
            <p:nvPr/>
          </p:nvSpPr>
          <p:spPr>
            <a:xfrm>
              <a:off x="953987" y="2270802"/>
              <a:ext cx="66293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050" b="1" spc="300">
                  <a:latin typeface="メイリオ" panose="020B0604030504040204" pitchFamily="50" charset="-128"/>
                  <a:ea typeface="メイリオ" panose="020B0604030504040204" pitchFamily="50" charset="-128"/>
                </a:rPr>
                <a:t>もど</a:t>
              </a:r>
            </a:p>
          </p:txBody>
        </p:sp>
      </p:grp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5056C233-2288-4FD2-9BFE-F2EB880B4DE2}"/>
              </a:ext>
            </a:extLst>
          </p:cNvPr>
          <p:cNvSpPr/>
          <p:nvPr/>
        </p:nvSpPr>
        <p:spPr>
          <a:xfrm>
            <a:off x="1482380" y="3055057"/>
            <a:ext cx="1980000" cy="5810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文字をかえる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343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99CBF0A3-ABAE-ECA2-49F9-69FC10812B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2993" y="921327"/>
            <a:ext cx="9586014" cy="5760000"/>
          </a:xfrm>
          <a:prstGeom prst="rect">
            <a:avLst/>
          </a:prstGeom>
        </p:spPr>
      </p:pic>
      <p:sp>
        <p:nvSpPr>
          <p:cNvPr id="9" name="タイトル 3">
            <a:extLst>
              <a:ext uri="{FF2B5EF4-FFF2-40B4-BE49-F238E27FC236}">
                <a16:creationId xmlns:a16="http://schemas.microsoft.com/office/drawing/2014/main" id="{04CFA3F7-BD86-F4DE-78DF-1ADD8D3092B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タイトルスライドを作ってみよう　</a:t>
            </a:r>
            <a:r>
              <a:rPr lang="ja-JP" altLang="en-US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（タイトルを入力する）　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E02B5B1-236A-A99E-FC0E-DF26D0594990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FFF6ED8-05D7-C6E6-7E1C-406CA5920242}"/>
              </a:ext>
            </a:extLst>
          </p:cNvPr>
          <p:cNvSpPr txBox="1"/>
          <p:nvPr/>
        </p:nvSpPr>
        <p:spPr>
          <a:xfrm>
            <a:off x="7337942" y="1828363"/>
            <a:ext cx="3698653" cy="104390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「タイトルを入力」をクリックし、文字を入力する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A178808-33DA-BA88-A14C-26F23EA731FA}"/>
              </a:ext>
            </a:extLst>
          </p:cNvPr>
          <p:cNvSpPr/>
          <p:nvPr/>
        </p:nvSpPr>
        <p:spPr>
          <a:xfrm>
            <a:off x="4264757" y="2998919"/>
            <a:ext cx="5446313" cy="143185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3905BF9-6056-D235-A376-BB0D4818F4C9}"/>
              </a:ext>
            </a:extLst>
          </p:cNvPr>
          <p:cNvCxnSpPr>
            <a:cxnSpLocks/>
            <a:endCxn id="2" idx="1"/>
          </p:cNvCxnSpPr>
          <p:nvPr/>
        </p:nvCxnSpPr>
        <p:spPr>
          <a:xfrm flipV="1">
            <a:off x="6315740" y="2350315"/>
            <a:ext cx="1022202" cy="648603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B170BC6-9343-D565-6982-B8293BC3FB83}"/>
              </a:ext>
            </a:extLst>
          </p:cNvPr>
          <p:cNvSpPr txBox="1"/>
          <p:nvPr/>
        </p:nvSpPr>
        <p:spPr>
          <a:xfrm>
            <a:off x="1782984" y="3831939"/>
            <a:ext cx="1321576" cy="544751"/>
          </a:xfrm>
          <a:prstGeom prst="wedgeRectCallout">
            <a:avLst>
              <a:gd name="adj1" fmla="val 73329"/>
              <a:gd name="adj2" fmla="val -177201"/>
            </a:avLst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bIns="108000" rtlCol="0">
            <a:spAutoFit/>
          </a:bodyPr>
          <a:lstStyle>
            <a:defPPr>
              <a:defRPr lang="ja-JP"/>
            </a:defPPr>
            <a:lvl1pPr algn="ctr">
              <a:lnSpc>
                <a:spcPct val="150000"/>
              </a:lnSpc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/>
              <a:t>スライド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59775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 37">
            <a:extLst>
              <a:ext uri="{FF2B5EF4-FFF2-40B4-BE49-F238E27FC236}">
                <a16:creationId xmlns:a16="http://schemas.microsoft.com/office/drawing/2014/main" id="{E1A481B2-8F4D-28B1-4073-BE4129F7FD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176" y="918209"/>
            <a:ext cx="9582941" cy="5758978"/>
          </a:xfrm>
          <a:prstGeom prst="rect">
            <a:avLst/>
          </a:prstGeom>
        </p:spPr>
      </p:pic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B58EBF7-D688-45D2-B0CA-A8ABF8D72857}"/>
              </a:ext>
            </a:extLst>
          </p:cNvPr>
          <p:cNvCxnSpPr>
            <a:cxnSpLocks/>
          </p:cNvCxnSpPr>
          <p:nvPr/>
        </p:nvCxnSpPr>
        <p:spPr>
          <a:xfrm>
            <a:off x="0" y="743352"/>
            <a:ext cx="12132280" cy="0"/>
          </a:xfrm>
          <a:prstGeom prst="line">
            <a:avLst/>
          </a:prstGeom>
          <a:ln w="88900">
            <a:solidFill>
              <a:srgbClr val="FFC000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2F958C1-9048-8445-8577-02CD25844ACE}"/>
              </a:ext>
            </a:extLst>
          </p:cNvPr>
          <p:cNvSpPr/>
          <p:nvPr/>
        </p:nvSpPr>
        <p:spPr>
          <a:xfrm>
            <a:off x="3219214" y="1319390"/>
            <a:ext cx="1976563" cy="67577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/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5F45AA35-3D42-0F73-9154-D41B1C243287}"/>
              </a:ext>
            </a:extLst>
          </p:cNvPr>
          <p:cNvSpPr/>
          <p:nvPr/>
        </p:nvSpPr>
        <p:spPr>
          <a:xfrm>
            <a:off x="1947321" y="2573020"/>
            <a:ext cx="3980839" cy="9214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①色などをかえたい</a:t>
            </a:r>
            <a:r>
              <a:rPr kumimoji="1"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文字をドラッグ</a:t>
            </a:r>
            <a:endParaRPr kumimoji="1"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6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</a:t>
            </a:r>
            <a:r>
              <a:rPr lang="ja-JP" altLang="en-US" sz="16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文字のはいけいが</a:t>
            </a:r>
            <a:r>
              <a:rPr kumimoji="1" lang="ja-JP" altLang="en-US" sz="16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グレーになる）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04DEDF5-7F63-67A8-60DB-A025CBE28149}"/>
              </a:ext>
            </a:extLst>
          </p:cNvPr>
          <p:cNvSpPr/>
          <p:nvPr/>
        </p:nvSpPr>
        <p:spPr>
          <a:xfrm>
            <a:off x="6452142" y="2018601"/>
            <a:ext cx="3769291" cy="107895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②フォント、大きさ、太字、ななめ、下線、色などをかえる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4A2F46B-58B9-4EE8-6F1F-8AC634EA1153}"/>
              </a:ext>
            </a:extLst>
          </p:cNvPr>
          <p:cNvCxnSpPr>
            <a:cxnSpLocks/>
            <a:endCxn id="15" idx="2"/>
          </p:cNvCxnSpPr>
          <p:nvPr/>
        </p:nvCxnSpPr>
        <p:spPr>
          <a:xfrm flipH="1" flipV="1">
            <a:off x="3937741" y="3494508"/>
            <a:ext cx="1208417" cy="427658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2E34AA8-1A14-A7C6-0F10-4369C9272988}"/>
              </a:ext>
            </a:extLst>
          </p:cNvPr>
          <p:cNvCxnSpPr>
            <a:cxnSpLocks/>
            <a:stCxn id="3" idx="3"/>
            <a:endCxn id="16" idx="1"/>
          </p:cNvCxnSpPr>
          <p:nvPr/>
        </p:nvCxnSpPr>
        <p:spPr>
          <a:xfrm>
            <a:off x="5195777" y="1657279"/>
            <a:ext cx="1256365" cy="900801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タイトル 3">
            <a:extLst>
              <a:ext uri="{FF2B5EF4-FFF2-40B4-BE49-F238E27FC236}">
                <a16:creationId xmlns:a16="http://schemas.microsoft.com/office/drawing/2014/main" id="{F367409C-25AC-A3E3-F7C2-9FA6C67A6E8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35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タイトルスライドを作ってみよう　</a:t>
            </a:r>
            <a:r>
              <a:rPr lang="ja-JP" altLang="en-US" sz="30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（文字をかえる・サブタイトルを入力する）</a:t>
            </a:r>
            <a:r>
              <a:rPr lang="ja-JP" altLang="en-US" sz="32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E94F3005-2246-DEDC-A972-8CA8FADE832E}"/>
              </a:ext>
            </a:extLst>
          </p:cNvPr>
          <p:cNvSpPr/>
          <p:nvPr/>
        </p:nvSpPr>
        <p:spPr>
          <a:xfrm>
            <a:off x="5927602" y="5350137"/>
            <a:ext cx="3769291" cy="7883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000" b="1">
                <a:solidFill>
                  <a:srgbClr val="00206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③「サブタイトルを入力」をクリックして、名前などを入力する</a:t>
            </a:r>
            <a:endParaRPr lang="en-US" altLang="ja-JP" sz="2000" b="1">
              <a:solidFill>
                <a:srgbClr val="00206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63870D4D-7884-6E81-132F-59AAB2F41A25}"/>
              </a:ext>
            </a:extLst>
          </p:cNvPr>
          <p:cNvCxnSpPr>
            <a:cxnSpLocks/>
            <a:stCxn id="31" idx="0"/>
          </p:cNvCxnSpPr>
          <p:nvPr/>
        </p:nvCxnSpPr>
        <p:spPr>
          <a:xfrm flipH="1" flipV="1">
            <a:off x="7279758" y="4713708"/>
            <a:ext cx="532490" cy="636429"/>
          </a:xfrm>
          <a:prstGeom prst="lin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86552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4" ma:contentTypeDescription="新しいドキュメントを作成します。" ma:contentTypeScope="" ma:versionID="f55c6d87594eb038529a4d193d472864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ef3970dc47d36abe38cc0442fbcdf6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3726EF7-47F5-40F4-B9E9-D3FA3FBC30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eaadb8-670c-4bbc-bf54-732c07c9b9a6"/>
    <ds:schemaRef ds:uri="9240f669-f077-4ccc-9b51-f4d7bb1f72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2FE32C4-6A31-479F-A658-9F9E4231A6F7}">
  <ds:schemaRefs>
    <ds:schemaRef ds:uri="ceeaadb8-670c-4bbc-bf54-732c07c9b9a6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240f669-f077-4ccc-9b51-f4d7bb1f72f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F70F88F-4C41-4BBE-8384-EE25070952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Microsoft Office PowerPoint</Application>
  <PresentationFormat>ワイド画面</PresentationFormat>
  <Paragraphs>157</Paragraphs>
  <Slides>21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8" baseType="lpstr">
      <vt:lpstr>ＭＳ Ｐゴシック</vt:lpstr>
      <vt:lpstr>メイリオ</vt:lpstr>
      <vt:lpstr>游ゴシック</vt:lpstr>
      <vt:lpstr>游ゴシック</vt:lpstr>
      <vt:lpstr>游ゴシック Light</vt:lpstr>
      <vt:lpstr>Arial</vt:lpstr>
      <vt:lpstr>Office テーマ</vt:lpstr>
      <vt:lpstr>PowerPointを使ってみよう</vt:lpstr>
      <vt:lpstr> はじめに　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 発表の前にたしかめよう　　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2024-12-26T06:55:38Z</dcterms:created>
  <dcterms:modified xsi:type="dcterms:W3CDTF">2025-02-07T04:31:00Z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