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80" d="100"/>
          <a:sy n="80" d="100"/>
        </p:scale>
        <p:origin x="1566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矢印&#10;&#10;AI 生成コンテンツは誤りを含む可能性があります。">
            <a:extLst>
              <a:ext uri="{FF2B5EF4-FFF2-40B4-BE49-F238E27FC236}">
                <a16:creationId xmlns:a16="http://schemas.microsoft.com/office/drawing/2014/main" id="{A8EB5718-9A19-CCC3-01FA-639C4BFC9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805" y="379062"/>
            <a:ext cx="958149" cy="1735725"/>
          </a:xfrm>
          <a:prstGeom prst="rect">
            <a:avLst/>
          </a:prstGeom>
        </p:spPr>
      </p:pic>
      <p:pic>
        <p:nvPicPr>
          <p:cNvPr id="17" name="図 16" descr="図形, 矢印&#10;&#10;AI 生成コンテンツは誤りを含む可能性があります。">
            <a:extLst>
              <a:ext uri="{FF2B5EF4-FFF2-40B4-BE49-F238E27FC236}">
                <a16:creationId xmlns:a16="http://schemas.microsoft.com/office/drawing/2014/main" id="{4AFD29D3-9B0D-0079-FB97-F59479488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433" y="4771638"/>
            <a:ext cx="960187" cy="1739417"/>
          </a:xfrm>
          <a:prstGeom prst="rect">
            <a:avLst/>
          </a:prstGeom>
        </p:spPr>
      </p:pic>
      <p:pic>
        <p:nvPicPr>
          <p:cNvPr id="21" name="図 2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1272309-5F28-7F14-A35E-F7174B4DC3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51" y="379062"/>
            <a:ext cx="958149" cy="1735725"/>
          </a:xfrm>
          <a:prstGeom prst="rect">
            <a:avLst/>
          </a:prstGeom>
        </p:spPr>
      </p:pic>
      <p:pic>
        <p:nvPicPr>
          <p:cNvPr id="25" name="図 24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1C55190-61AB-9D83-F6C0-AA989F02FC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72" y="4771638"/>
            <a:ext cx="960187" cy="1739417"/>
          </a:xfrm>
          <a:prstGeom prst="rect">
            <a:avLst/>
          </a:prstGeom>
        </p:spPr>
      </p:pic>
      <p:pic>
        <p:nvPicPr>
          <p:cNvPr id="27" name="図 26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A77B1189-ED66-7E6B-E168-632C686458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805" y="2555622"/>
            <a:ext cx="958149" cy="1735725"/>
          </a:xfrm>
          <a:prstGeom prst="rect">
            <a:avLst/>
          </a:prstGeom>
        </p:spPr>
      </p:pic>
      <p:pic>
        <p:nvPicPr>
          <p:cNvPr id="29" name="図 28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4333B18-8B82-6CD5-407A-4DEE7B3D18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526" y="380447"/>
            <a:ext cx="960188" cy="1735725"/>
          </a:xfrm>
          <a:prstGeom prst="rect">
            <a:avLst/>
          </a:prstGeom>
        </p:spPr>
      </p:pic>
      <p:pic>
        <p:nvPicPr>
          <p:cNvPr id="31" name="図 30" descr="図形, 矢印&#10;&#10;AI 生成コンテンツは誤りを含む可能性があります。">
            <a:extLst>
              <a:ext uri="{FF2B5EF4-FFF2-40B4-BE49-F238E27FC236}">
                <a16:creationId xmlns:a16="http://schemas.microsoft.com/office/drawing/2014/main" id="{0129BA31-2F77-C7FA-577F-6E107A8D54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72" y="2593113"/>
            <a:ext cx="960187" cy="1746803"/>
          </a:xfrm>
          <a:prstGeom prst="rect">
            <a:avLst/>
          </a:prstGeom>
        </p:spPr>
      </p:pic>
      <p:pic>
        <p:nvPicPr>
          <p:cNvPr id="41" name="図 4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91EF4B4-31CE-90A0-0A5B-427C6122C3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526" y="2566526"/>
            <a:ext cx="960188" cy="1739419"/>
          </a:xfrm>
          <a:prstGeom prst="rect">
            <a:avLst/>
          </a:prstGeom>
        </p:spPr>
      </p:pic>
      <p:pic>
        <p:nvPicPr>
          <p:cNvPr id="47" name="図 46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83893AE-0C44-DB2B-E424-1D404B22324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781" y="4756299"/>
            <a:ext cx="960187" cy="1739417"/>
          </a:xfrm>
          <a:prstGeom prst="rect">
            <a:avLst/>
          </a:prstGeom>
        </p:spPr>
      </p:pic>
      <p:pic>
        <p:nvPicPr>
          <p:cNvPr id="3" name="図 2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12E15DA5-78A7-66E8-780B-778A44A325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741" y="-2035182"/>
            <a:ext cx="958148" cy="1735723"/>
          </a:xfrm>
          <a:prstGeom prst="rect">
            <a:avLst/>
          </a:prstGeom>
        </p:spPr>
      </p:pic>
      <p:pic>
        <p:nvPicPr>
          <p:cNvPr id="5" name="図 4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C2F63BE-D00F-5C25-6837-65ED3A58122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891" y="2727893"/>
            <a:ext cx="944117" cy="1735724"/>
          </a:xfrm>
          <a:prstGeom prst="rect">
            <a:avLst/>
          </a:prstGeom>
        </p:spPr>
      </p:pic>
      <p:pic>
        <p:nvPicPr>
          <p:cNvPr id="7" name="図 6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A7828C08-7284-F156-7E42-8CC8A7ADF1E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891" y="658660"/>
            <a:ext cx="958148" cy="1735724"/>
          </a:xfrm>
          <a:prstGeom prst="rect">
            <a:avLst/>
          </a:prstGeom>
        </p:spPr>
      </p:pic>
      <p:pic>
        <p:nvPicPr>
          <p:cNvPr id="11" name="図 10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637B8F6-3AF0-499E-7AF1-507ABAECC9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264" y="-2024174"/>
            <a:ext cx="958149" cy="1720984"/>
          </a:xfrm>
          <a:prstGeom prst="rect">
            <a:avLst/>
          </a:prstGeom>
        </p:spPr>
      </p:pic>
      <p:pic>
        <p:nvPicPr>
          <p:cNvPr id="13" name="図 12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5D9C808-6B3C-6273-6AB0-EE82B40542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938" y="-2015925"/>
            <a:ext cx="954097" cy="1728384"/>
          </a:xfrm>
          <a:prstGeom prst="rect">
            <a:avLst/>
          </a:prstGeom>
        </p:spPr>
      </p:pic>
      <p:pic>
        <p:nvPicPr>
          <p:cNvPr id="15" name="図 14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60546B4-24C5-4B94-E4A9-7355D608DB0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582" y="-2043589"/>
            <a:ext cx="960188" cy="1765268"/>
          </a:xfrm>
          <a:prstGeom prst="rect">
            <a:avLst/>
          </a:prstGeom>
        </p:spPr>
      </p:pic>
      <p:pic>
        <p:nvPicPr>
          <p:cNvPr id="19" name="図 18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06D99B15-9B53-B0C3-3210-5131F50F87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4219" y="2555622"/>
            <a:ext cx="954097" cy="1735724"/>
          </a:xfrm>
          <a:prstGeom prst="rect">
            <a:avLst/>
          </a:prstGeom>
        </p:spPr>
      </p:pic>
      <p:pic>
        <p:nvPicPr>
          <p:cNvPr id="23" name="図 22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D9D3E2FE-24CF-4A3E-E6BA-693574BBC45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371" y="-2024174"/>
            <a:ext cx="954097" cy="1724715"/>
          </a:xfrm>
          <a:prstGeom prst="rect">
            <a:avLst/>
          </a:prstGeom>
        </p:spPr>
      </p:pic>
      <p:pic>
        <p:nvPicPr>
          <p:cNvPr id="35" name="図 34" descr="グラフィカル ユーザー インターフェイス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6B53F68-590C-7CF9-2217-767FFEDC58F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66" y="-2023266"/>
            <a:ext cx="962235" cy="1735725"/>
          </a:xfrm>
          <a:prstGeom prst="rect">
            <a:avLst/>
          </a:prstGeom>
        </p:spPr>
      </p:pic>
      <p:pic>
        <p:nvPicPr>
          <p:cNvPr id="37" name="図 36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0A255A8-A6F5-98C6-BB81-BD9D882D7ED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62" y="-2035184"/>
            <a:ext cx="954097" cy="1728384"/>
          </a:xfrm>
          <a:prstGeom prst="rect">
            <a:avLst/>
          </a:prstGeom>
        </p:spPr>
      </p:pic>
      <p:pic>
        <p:nvPicPr>
          <p:cNvPr id="39" name="図 38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88FA3205-9759-6222-AF26-ECD79738085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5147" y="379062"/>
            <a:ext cx="962235" cy="1735724"/>
          </a:xfrm>
          <a:prstGeom prst="rect">
            <a:avLst/>
          </a:prstGeom>
        </p:spPr>
      </p:pic>
      <p:pic>
        <p:nvPicPr>
          <p:cNvPr id="43" name="図 42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65B4374-9C1B-91AB-FB08-048E83ED645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540" y="-2035184"/>
            <a:ext cx="954097" cy="1724715"/>
          </a:xfrm>
          <a:prstGeom prst="rect">
            <a:avLst/>
          </a:prstGeom>
        </p:spPr>
      </p:pic>
      <p:pic>
        <p:nvPicPr>
          <p:cNvPr id="45" name="図 44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2E4D2416-5EB0-273B-689E-4BBE2427129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954" y="4632016"/>
            <a:ext cx="938129" cy="1724715"/>
          </a:xfrm>
          <a:prstGeom prst="rect">
            <a:avLst/>
          </a:prstGeom>
        </p:spPr>
      </p:pic>
      <p:pic>
        <p:nvPicPr>
          <p:cNvPr id="48" name="図 47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981377CF-8577-A3ED-28A6-8B70112BFC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891" y="-1410574"/>
            <a:ext cx="958148" cy="1735724"/>
          </a:xfrm>
          <a:prstGeom prst="rect">
            <a:avLst/>
          </a:prstGeom>
        </p:spPr>
      </p:pic>
      <p:pic>
        <p:nvPicPr>
          <p:cNvPr id="49" name="図 48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B7FEAD5-812C-6940-16CD-36766856B1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922" y="4797126"/>
            <a:ext cx="944117" cy="173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80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C01420-646C-4C8C-8817-C1A2697EC2C2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8a93c33d-a3f9-4a5e-974c-d771e9835f6a"/>
    <ds:schemaRef ds:uri="http://schemas.openxmlformats.org/package/2006/metadata/core-properties"/>
    <ds:schemaRef ds:uri="27595152-9212-41c6-bee4-e06a154fffb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B99B878-DABC-4576-A504-9C29323447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4B1CEB-57E1-4E8E-AC90-D9523491C0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93c33d-a3f9-4a5e-974c-d771e9835f6a"/>
    <ds:schemaRef ds:uri="27595152-9212-41c6-bee4-e06a154fff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ワイド画面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2026-06-18T06:48:20Z</dcterms:created>
  <dcterms:modified xsi:type="dcterms:W3CDTF">2026-06-24T01:36:40Z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