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1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C000"/>
    <a:srgbClr val="FF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1FDC92-4627-4097-BBE2-A80E05BFBB60}" v="3" dt="2026-01-14T06:41:39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4D706EFB-816C-E57E-CF1D-354DA72668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19645" y="1108412"/>
            <a:ext cx="4544059" cy="4191585"/>
          </a:xfrm>
          <a:prstGeom prst="rect">
            <a:avLst/>
          </a:prstGeom>
          <a:ln>
            <a:noFill/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EFF05A8-C65B-097F-F949-7E177634DB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83368" y="1108412"/>
            <a:ext cx="4544059" cy="4191585"/>
          </a:xfrm>
          <a:prstGeom prst="rect">
            <a:avLst/>
          </a:prstGeom>
          <a:ln>
            <a:noFill/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AE49DF5-597C-8235-BD4B-B0AA281F0CC6}"/>
              </a:ext>
            </a:extLst>
          </p:cNvPr>
          <p:cNvSpPr txBox="1"/>
          <p:nvPr userDrawn="1"/>
        </p:nvSpPr>
        <p:spPr>
          <a:xfrm>
            <a:off x="320510" y="1128802"/>
            <a:ext cx="78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/>
                <a:ea typeface="ＭＳ Ｐゴシック"/>
              </a:rPr>
              <a:t>根拠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3FF771A-E1B3-B029-7EB7-F0B11704A7E2}"/>
              </a:ext>
            </a:extLst>
          </p:cNvPr>
          <p:cNvSpPr/>
          <p:nvPr userDrawn="1"/>
        </p:nvSpPr>
        <p:spPr>
          <a:xfrm>
            <a:off x="1381991" y="5496791"/>
            <a:ext cx="10245436" cy="11255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89C39F-AB80-6A9B-6A57-280229DFD15A}"/>
              </a:ext>
            </a:extLst>
          </p:cNvPr>
          <p:cNvSpPr txBox="1"/>
          <p:nvPr userDrawn="1"/>
        </p:nvSpPr>
        <p:spPr>
          <a:xfrm>
            <a:off x="320510" y="5496791"/>
            <a:ext cx="78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/>
                <a:ea typeface="ＭＳ Ｐゴシック"/>
              </a:rPr>
              <a:t>結論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2A521D2-81D2-8853-5EF3-2FAA971966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0049" y="81990"/>
            <a:ext cx="8384015" cy="949913"/>
          </a:xfrm>
          <a:prstGeom prst="rect">
            <a:avLst/>
          </a:prstGeom>
          <a:ln>
            <a:noFill/>
          </a:ln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83400D2-980D-04A2-FF7B-E74300364CEF}"/>
              </a:ext>
            </a:extLst>
          </p:cNvPr>
          <p:cNvSpPr txBox="1"/>
          <p:nvPr userDrawn="1"/>
        </p:nvSpPr>
        <p:spPr>
          <a:xfrm>
            <a:off x="6193766" y="1128802"/>
            <a:ext cx="975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/>
                <a:ea typeface="ＭＳ Ｐゴシック"/>
              </a:rPr>
              <a:t>作図用パーツ</a:t>
            </a:r>
            <a:endParaRPr kumimoji="1" lang="en-US" altLang="ja-JP" sz="2000" dirty="0">
              <a:latin typeface="ＭＳ Ｐゴシック"/>
              <a:ea typeface="ＭＳ Ｐゴシック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58443FA-D290-5D62-DA96-0CEF64ECE39E}"/>
              </a:ext>
            </a:extLst>
          </p:cNvPr>
          <p:cNvSpPr txBox="1"/>
          <p:nvPr userDrawn="1"/>
        </p:nvSpPr>
        <p:spPr>
          <a:xfrm>
            <a:off x="10867482" y="67284"/>
            <a:ext cx="110799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ヒント</a:t>
            </a:r>
            <a:r>
              <a:rPr kumimoji="1" lang="ja-JP" altLang="en-US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無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2AD7D3C-5158-D1DF-ED34-011A07402E08}"/>
              </a:ext>
            </a:extLst>
          </p:cNvPr>
          <p:cNvSpPr txBox="1"/>
          <p:nvPr userDrawn="1"/>
        </p:nvSpPr>
        <p:spPr>
          <a:xfrm>
            <a:off x="7186274" y="937496"/>
            <a:ext cx="5005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/>
                <a:ea typeface="ＭＳ Ｐゴシック"/>
              </a:rPr>
              <a:t>図形は動かせます。必要な分を複製して左の方眼エリアに作図しましょう</a:t>
            </a:r>
            <a:endParaRPr kumimoji="1" lang="en-US" altLang="ja-JP" sz="1100" b="1" dirty="0">
              <a:solidFill>
                <a:schemeClr val="tx1">
                  <a:lumMod val="95000"/>
                  <a:lumOff val="5000"/>
                </a:schemeClr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8197F587-03D1-6C72-6FB0-2F8DBD4B8086}"/>
              </a:ext>
            </a:extLst>
          </p:cNvPr>
          <p:cNvSpPr/>
          <p:nvPr userDrawn="1"/>
        </p:nvSpPr>
        <p:spPr>
          <a:xfrm>
            <a:off x="6289603" y="1838036"/>
            <a:ext cx="722446" cy="155817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24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4D706EFB-816C-E57E-CF1D-354DA72668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19645" y="1108412"/>
            <a:ext cx="4544059" cy="4191585"/>
          </a:xfrm>
          <a:prstGeom prst="rect">
            <a:avLst/>
          </a:prstGeom>
          <a:ln>
            <a:noFill/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AE49DF5-597C-8235-BD4B-B0AA281F0CC6}"/>
              </a:ext>
            </a:extLst>
          </p:cNvPr>
          <p:cNvSpPr txBox="1"/>
          <p:nvPr userDrawn="1"/>
        </p:nvSpPr>
        <p:spPr>
          <a:xfrm>
            <a:off x="320510" y="1128802"/>
            <a:ext cx="78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/>
                <a:ea typeface="ＭＳ Ｐゴシック"/>
              </a:rPr>
              <a:t>根拠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3FF771A-E1B3-B029-7EB7-F0B11704A7E2}"/>
              </a:ext>
            </a:extLst>
          </p:cNvPr>
          <p:cNvSpPr/>
          <p:nvPr userDrawn="1"/>
        </p:nvSpPr>
        <p:spPr>
          <a:xfrm>
            <a:off x="1381991" y="5496791"/>
            <a:ext cx="10245436" cy="11255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89C39F-AB80-6A9B-6A57-280229DFD15A}"/>
              </a:ext>
            </a:extLst>
          </p:cNvPr>
          <p:cNvSpPr txBox="1"/>
          <p:nvPr userDrawn="1"/>
        </p:nvSpPr>
        <p:spPr>
          <a:xfrm>
            <a:off x="320510" y="5496791"/>
            <a:ext cx="78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/>
                <a:ea typeface="ＭＳ Ｐゴシック"/>
              </a:rPr>
              <a:t>結論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2A521D2-81D2-8853-5EF3-2FAA971966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0049" y="81990"/>
            <a:ext cx="8384015" cy="949913"/>
          </a:xfrm>
          <a:prstGeom prst="rect">
            <a:avLst/>
          </a:prstGeom>
          <a:ln>
            <a:noFill/>
          </a:ln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6233936A-1C47-850D-4B8A-3788626309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83368" y="1108412"/>
            <a:ext cx="4544059" cy="4191585"/>
          </a:xfrm>
          <a:prstGeom prst="rect">
            <a:avLst/>
          </a:prstGeom>
          <a:ln>
            <a:noFill/>
          </a:ln>
        </p:spPr>
      </p:pic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1D7B5ED-E547-741A-EBE8-A747F6EC3603}"/>
              </a:ext>
            </a:extLst>
          </p:cNvPr>
          <p:cNvSpPr/>
          <p:nvPr userDrawn="1"/>
        </p:nvSpPr>
        <p:spPr>
          <a:xfrm>
            <a:off x="7614436" y="1640092"/>
            <a:ext cx="434109" cy="434109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endParaRPr kumimoji="1" lang="ja-JP" altLang="en-US" b="1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613EEBF8-7DC7-344D-CB75-E0E33187275F}"/>
                  </a:ext>
                </a:extLst>
              </p:cNvPr>
              <p:cNvSpPr txBox="1"/>
              <p:nvPr userDrawn="1"/>
            </p:nvSpPr>
            <p:spPr>
              <a:xfrm>
                <a:off x="6723189" y="4935251"/>
                <a:ext cx="671122" cy="4912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  <a:alpha val="90000"/>
                </a:schemeClr>
              </a:solidFill>
              <a:ln w="3175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en-US" altLang="ja-JP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kumimoji="1" lang="en-US" altLang="ja-JP" sz="11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ja-JP" altLang="en-US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1" lang="ja-JP" altLang="en-US" sz="11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kumimoji="1" lang="ja-JP" altLang="en-US" sz="1100" b="1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mc:Choice>
        <mc:Fallback xmlns="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613EEBF8-7DC7-344D-CB75-E0E3318727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6723189" y="4935251"/>
                <a:ext cx="671122" cy="4912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17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AD474FCA-A939-5062-D6FC-FF4120556FE4}"/>
                  </a:ext>
                </a:extLst>
              </p:cNvPr>
              <p:cNvSpPr txBox="1"/>
              <p:nvPr userDrawn="1"/>
            </p:nvSpPr>
            <p:spPr>
              <a:xfrm>
                <a:off x="8396814" y="4952625"/>
                <a:ext cx="779816" cy="491288"/>
              </a:xfrm>
              <a:prstGeom prst="rect">
                <a:avLst/>
              </a:prstGeom>
              <a:solidFill>
                <a:srgbClr val="FFFFCC">
                  <a:alpha val="90000"/>
                </a:srgbClr>
              </a:solidFill>
              <a:ln w="31750">
                <a:solidFill>
                  <a:srgbClr val="FFC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en-US" altLang="ja-JP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kumimoji="1" lang="en-US" altLang="ja-JP" sz="11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1" lang="ja-JP" altLang="en-US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ja-JP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e>
                      </m:rad>
                    </m:oMath>
                  </m:oMathPara>
                </a14:m>
                <a:endParaRPr kumimoji="1" lang="ja-JP" altLang="en-US" sz="1100" b="1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mc:Choice>
        <mc:Fallback xmlns="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AD474FCA-A939-5062-D6FC-FF4120556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8396814" y="4952625"/>
                <a:ext cx="779816" cy="49128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1750"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CD05D447-534F-81D6-CA2A-DE958064FC69}"/>
                  </a:ext>
                </a:extLst>
              </p:cNvPr>
              <p:cNvSpPr txBox="1"/>
              <p:nvPr userDrawn="1"/>
            </p:nvSpPr>
            <p:spPr>
              <a:xfrm>
                <a:off x="10482609" y="3996134"/>
                <a:ext cx="781759" cy="491288"/>
              </a:xfrm>
              <a:prstGeom prst="rect">
                <a:avLst/>
              </a:prstGeom>
              <a:solidFill>
                <a:srgbClr val="99FF99">
                  <a:alpha val="90000"/>
                </a:srgbClr>
              </a:solidFill>
              <a:ln w="3175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en-US" altLang="ja-JP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kumimoji="1" lang="en-US" altLang="ja-JP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kumimoji="1" lang="en-US" altLang="ja-JP" sz="1100" b="1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kumimoji="1" lang="en-US" altLang="ja-JP" sz="1100" b="1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kumimoji="1" lang="ja-JP" altLang="en-US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ja-JP" sz="1100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</m:rad>
                    </m:oMath>
                  </m:oMathPara>
                </a14:m>
                <a:endParaRPr kumimoji="1" lang="ja-JP" altLang="en-US" sz="1100" b="1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mc:Choice>
        <mc:Fallback xmlns=""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CD05D447-534F-81D6-CA2A-DE958064F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10482609" y="3996134"/>
                <a:ext cx="781759" cy="4912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3175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正方形/長方形 27">
            <a:extLst>
              <a:ext uri="{FF2B5EF4-FFF2-40B4-BE49-F238E27FC236}">
                <a16:creationId xmlns:a16="http://schemas.microsoft.com/office/drawing/2014/main" id="{C453CCB4-3FA0-6C2B-0677-626E2D08A448}"/>
              </a:ext>
            </a:extLst>
          </p:cNvPr>
          <p:cNvSpPr/>
          <p:nvPr userDrawn="1"/>
        </p:nvSpPr>
        <p:spPr>
          <a:xfrm rot="5400000">
            <a:off x="9347876" y="4325685"/>
            <a:ext cx="870956" cy="870956"/>
          </a:xfrm>
          <a:custGeom>
            <a:avLst/>
            <a:gdLst>
              <a:gd name="connsiteX0" fmla="*/ 0 w 622621"/>
              <a:gd name="connsiteY0" fmla="*/ 0 h 622621"/>
              <a:gd name="connsiteX1" fmla="*/ 622621 w 622621"/>
              <a:gd name="connsiteY1" fmla="*/ 0 h 622621"/>
              <a:gd name="connsiteX2" fmla="*/ 622621 w 622621"/>
              <a:gd name="connsiteY2" fmla="*/ 622621 h 622621"/>
              <a:gd name="connsiteX3" fmla="*/ 0 w 622621"/>
              <a:gd name="connsiteY3" fmla="*/ 622621 h 622621"/>
              <a:gd name="connsiteX4" fmla="*/ 0 w 622621"/>
              <a:gd name="connsiteY4" fmla="*/ 0 h 622621"/>
              <a:gd name="connsiteX0" fmla="*/ 0 w 622621"/>
              <a:gd name="connsiteY0" fmla="*/ 0 h 622621"/>
              <a:gd name="connsiteX1" fmla="*/ 622621 w 622621"/>
              <a:gd name="connsiteY1" fmla="*/ 0 h 622621"/>
              <a:gd name="connsiteX2" fmla="*/ 622621 w 622621"/>
              <a:gd name="connsiteY2" fmla="*/ 622621 h 622621"/>
              <a:gd name="connsiteX3" fmla="*/ 0 w 622621"/>
              <a:gd name="connsiteY3" fmla="*/ 0 h 622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621" h="622621">
                <a:moveTo>
                  <a:pt x="0" y="0"/>
                </a:moveTo>
                <a:lnTo>
                  <a:pt x="622621" y="0"/>
                </a:lnTo>
                <a:lnTo>
                  <a:pt x="622621" y="622621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noFill/>
            </a:endParaRPr>
          </a:p>
        </p:txBody>
      </p:sp>
      <p:sp>
        <p:nvSpPr>
          <p:cNvPr id="39" name="正方形/長方形 27">
            <a:extLst>
              <a:ext uri="{FF2B5EF4-FFF2-40B4-BE49-F238E27FC236}">
                <a16:creationId xmlns:a16="http://schemas.microsoft.com/office/drawing/2014/main" id="{FA8B279E-8402-27FD-A2B0-3283F41CA9F2}"/>
              </a:ext>
            </a:extLst>
          </p:cNvPr>
          <p:cNvSpPr/>
          <p:nvPr userDrawn="1"/>
        </p:nvSpPr>
        <p:spPr>
          <a:xfrm rot="5400000">
            <a:off x="7607784" y="4764636"/>
            <a:ext cx="433633" cy="433633"/>
          </a:xfrm>
          <a:custGeom>
            <a:avLst/>
            <a:gdLst>
              <a:gd name="connsiteX0" fmla="*/ 0 w 622621"/>
              <a:gd name="connsiteY0" fmla="*/ 0 h 622621"/>
              <a:gd name="connsiteX1" fmla="*/ 622621 w 622621"/>
              <a:gd name="connsiteY1" fmla="*/ 0 h 622621"/>
              <a:gd name="connsiteX2" fmla="*/ 622621 w 622621"/>
              <a:gd name="connsiteY2" fmla="*/ 622621 h 622621"/>
              <a:gd name="connsiteX3" fmla="*/ 0 w 622621"/>
              <a:gd name="connsiteY3" fmla="*/ 622621 h 622621"/>
              <a:gd name="connsiteX4" fmla="*/ 0 w 622621"/>
              <a:gd name="connsiteY4" fmla="*/ 0 h 622621"/>
              <a:gd name="connsiteX0" fmla="*/ 0 w 622621"/>
              <a:gd name="connsiteY0" fmla="*/ 0 h 622621"/>
              <a:gd name="connsiteX1" fmla="*/ 622621 w 622621"/>
              <a:gd name="connsiteY1" fmla="*/ 0 h 622621"/>
              <a:gd name="connsiteX2" fmla="*/ 622621 w 622621"/>
              <a:gd name="connsiteY2" fmla="*/ 622621 h 622621"/>
              <a:gd name="connsiteX3" fmla="*/ 0 w 622621"/>
              <a:gd name="connsiteY3" fmla="*/ 0 h 622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621" h="622621">
                <a:moveTo>
                  <a:pt x="0" y="0"/>
                </a:moveTo>
                <a:lnTo>
                  <a:pt x="622621" y="0"/>
                </a:lnTo>
                <a:lnTo>
                  <a:pt x="622621" y="622621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noFill/>
            </a:endParaRP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6759BEC3-AA04-4CE7-DD0B-C4EEBF9BD58E}"/>
              </a:ext>
            </a:extLst>
          </p:cNvPr>
          <p:cNvCxnSpPr/>
          <p:nvPr userDrawn="1"/>
        </p:nvCxnSpPr>
        <p:spPr>
          <a:xfrm flipV="1">
            <a:off x="7614435" y="4757438"/>
            <a:ext cx="434109" cy="43363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C943F42F-7FDE-6104-453F-A9A1379F1629}"/>
              </a:ext>
            </a:extLst>
          </p:cNvPr>
          <p:cNvCxnSpPr>
            <a:cxnSpLocks/>
          </p:cNvCxnSpPr>
          <p:nvPr userDrawn="1"/>
        </p:nvCxnSpPr>
        <p:spPr>
          <a:xfrm flipV="1">
            <a:off x="9353400" y="4315625"/>
            <a:ext cx="862885" cy="875446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2" name="正方形/長方形 27">
            <a:extLst>
              <a:ext uri="{FF2B5EF4-FFF2-40B4-BE49-F238E27FC236}">
                <a16:creationId xmlns:a16="http://schemas.microsoft.com/office/drawing/2014/main" id="{B80224B4-6BDE-73C7-8C32-D8B22A582FE6}"/>
              </a:ext>
            </a:extLst>
          </p:cNvPr>
          <p:cNvSpPr/>
          <p:nvPr userDrawn="1"/>
        </p:nvSpPr>
        <p:spPr>
          <a:xfrm rot="5400000">
            <a:off x="10661811" y="4320302"/>
            <a:ext cx="1307816" cy="448119"/>
          </a:xfrm>
          <a:custGeom>
            <a:avLst/>
            <a:gdLst>
              <a:gd name="connsiteX0" fmla="*/ 0 w 622621"/>
              <a:gd name="connsiteY0" fmla="*/ 0 h 622621"/>
              <a:gd name="connsiteX1" fmla="*/ 622621 w 622621"/>
              <a:gd name="connsiteY1" fmla="*/ 0 h 622621"/>
              <a:gd name="connsiteX2" fmla="*/ 622621 w 622621"/>
              <a:gd name="connsiteY2" fmla="*/ 622621 h 622621"/>
              <a:gd name="connsiteX3" fmla="*/ 0 w 622621"/>
              <a:gd name="connsiteY3" fmla="*/ 622621 h 622621"/>
              <a:gd name="connsiteX4" fmla="*/ 0 w 622621"/>
              <a:gd name="connsiteY4" fmla="*/ 0 h 622621"/>
              <a:gd name="connsiteX0" fmla="*/ 0 w 622621"/>
              <a:gd name="connsiteY0" fmla="*/ 0 h 622621"/>
              <a:gd name="connsiteX1" fmla="*/ 622621 w 622621"/>
              <a:gd name="connsiteY1" fmla="*/ 0 h 622621"/>
              <a:gd name="connsiteX2" fmla="*/ 622621 w 622621"/>
              <a:gd name="connsiteY2" fmla="*/ 622621 h 622621"/>
              <a:gd name="connsiteX3" fmla="*/ 0 w 622621"/>
              <a:gd name="connsiteY3" fmla="*/ 0 h 622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2621" h="622621">
                <a:moveTo>
                  <a:pt x="0" y="0"/>
                </a:moveTo>
                <a:lnTo>
                  <a:pt x="622621" y="0"/>
                </a:lnTo>
                <a:lnTo>
                  <a:pt x="622621" y="622621"/>
                </a:ln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noFill/>
            </a:endParaRP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CE72071D-7235-0E14-B166-10FF7095DA93}"/>
              </a:ext>
            </a:extLst>
          </p:cNvPr>
          <p:cNvCxnSpPr>
            <a:cxnSpLocks/>
          </p:cNvCxnSpPr>
          <p:nvPr userDrawn="1"/>
        </p:nvCxnSpPr>
        <p:spPr>
          <a:xfrm flipV="1">
            <a:off x="11101576" y="3850913"/>
            <a:ext cx="438203" cy="1333270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9D7E51AD-B624-ABBE-1EA2-2A8C4093E7B2}"/>
              </a:ext>
            </a:extLst>
          </p:cNvPr>
          <p:cNvGrpSpPr/>
          <p:nvPr userDrawn="1"/>
        </p:nvGrpSpPr>
        <p:grpSpPr>
          <a:xfrm>
            <a:off x="7609975" y="2551791"/>
            <a:ext cx="862885" cy="862885"/>
            <a:chOff x="12807474" y="2551791"/>
            <a:chExt cx="862885" cy="862885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C2E3DAC-EB37-0972-7023-A0188EA66FF0}"/>
                </a:ext>
              </a:extLst>
            </p:cNvPr>
            <p:cNvSpPr/>
            <p:nvPr userDrawn="1"/>
          </p:nvSpPr>
          <p:spPr>
            <a:xfrm>
              <a:off x="13100970" y="2800989"/>
              <a:ext cx="275892" cy="364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ADDA104-9F4B-D98C-8B3A-4BD7401EB03E}"/>
                </a:ext>
              </a:extLst>
            </p:cNvPr>
            <p:cNvSpPr/>
            <p:nvPr userDrawn="1"/>
          </p:nvSpPr>
          <p:spPr>
            <a:xfrm>
              <a:off x="12807474" y="2551791"/>
              <a:ext cx="862885" cy="862885"/>
            </a:xfrm>
            <a:prstGeom prst="rect">
              <a:avLst/>
            </a:prstGeom>
            <a:solidFill>
              <a:srgbClr val="4472C4">
                <a:alpha val="20000"/>
              </a:srgbClr>
            </a:solidFill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4</a:t>
              </a:r>
              <a:endParaRPr kumimoji="1" lang="ja-JP" altLang="en-US" b="1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7111BE9D-F3C8-585C-D6E2-C20BB16C5F89}"/>
              </a:ext>
            </a:extLst>
          </p:cNvPr>
          <p:cNvGrpSpPr/>
          <p:nvPr userDrawn="1"/>
        </p:nvGrpSpPr>
        <p:grpSpPr>
          <a:xfrm>
            <a:off x="7303124" y="4004314"/>
            <a:ext cx="622621" cy="622621"/>
            <a:chOff x="12500623" y="4004314"/>
            <a:chExt cx="622621" cy="622621"/>
          </a:xfrm>
        </p:grpSpPr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906078C8-AD0B-55F0-384D-38EA0260E0FF}"/>
                </a:ext>
              </a:extLst>
            </p:cNvPr>
            <p:cNvSpPr/>
            <p:nvPr userDrawn="1"/>
          </p:nvSpPr>
          <p:spPr>
            <a:xfrm>
              <a:off x="12673987" y="4133380"/>
              <a:ext cx="275892" cy="364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8E25969-CC80-90FE-3993-32FA7BE8869B}"/>
                </a:ext>
              </a:extLst>
            </p:cNvPr>
            <p:cNvGrpSpPr/>
            <p:nvPr userDrawn="1"/>
          </p:nvGrpSpPr>
          <p:grpSpPr>
            <a:xfrm>
              <a:off x="12500623" y="4004314"/>
              <a:ext cx="622621" cy="622621"/>
              <a:chOff x="12754048" y="4018007"/>
              <a:chExt cx="622621" cy="622621"/>
            </a:xfrm>
          </p:grpSpPr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FD649509-1E84-C43B-A1E1-1A6C8F830AFF}"/>
                  </a:ext>
                </a:extLst>
              </p:cNvPr>
              <p:cNvSpPr/>
              <p:nvPr/>
            </p:nvSpPr>
            <p:spPr>
              <a:xfrm rot="2673064">
                <a:off x="12754048" y="4018007"/>
                <a:ext cx="622621" cy="622621"/>
              </a:xfrm>
              <a:prstGeom prst="rect">
                <a:avLst/>
              </a:prstGeom>
              <a:solidFill>
                <a:srgbClr val="4472C4">
                  <a:alpha val="20000"/>
                </a:srgbClr>
              </a:solidFill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C044CFBC-CB50-F3C3-7220-874AFC9AC5AB}"/>
                  </a:ext>
                </a:extLst>
              </p:cNvPr>
              <p:cNvSpPr txBox="1"/>
              <p:nvPr/>
            </p:nvSpPr>
            <p:spPr>
              <a:xfrm>
                <a:off x="12915317" y="4144651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2</a:t>
                </a:r>
                <a:endParaRPr kumimoji="1" lang="ja-JP" altLang="en-US" b="1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814C843B-7CBE-B1CC-4766-0EB0504958ED}"/>
              </a:ext>
            </a:extLst>
          </p:cNvPr>
          <p:cNvGrpSpPr/>
          <p:nvPr userDrawn="1"/>
        </p:nvGrpSpPr>
        <p:grpSpPr>
          <a:xfrm>
            <a:off x="8741983" y="3256549"/>
            <a:ext cx="1224578" cy="1224578"/>
            <a:chOff x="13939482" y="3256549"/>
            <a:chExt cx="1224578" cy="1224578"/>
          </a:xfrm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0CBDF1AB-5658-C344-E0B9-D6419A22CD53}"/>
                </a:ext>
              </a:extLst>
            </p:cNvPr>
            <p:cNvSpPr/>
            <p:nvPr userDrawn="1"/>
          </p:nvSpPr>
          <p:spPr>
            <a:xfrm>
              <a:off x="14413825" y="3686594"/>
              <a:ext cx="275892" cy="364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FE4C6040-28AE-4120-8091-5B0D5CC99424}"/>
                </a:ext>
              </a:extLst>
            </p:cNvPr>
            <p:cNvGrpSpPr/>
            <p:nvPr userDrawn="1"/>
          </p:nvGrpSpPr>
          <p:grpSpPr>
            <a:xfrm>
              <a:off x="13939482" y="3256549"/>
              <a:ext cx="1224578" cy="1224578"/>
              <a:chOff x="14192907" y="3270242"/>
              <a:chExt cx="1224578" cy="1224578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045B2D9C-BC11-99FB-E353-2BB0D1A57C31}"/>
                  </a:ext>
                </a:extLst>
              </p:cNvPr>
              <p:cNvSpPr/>
              <p:nvPr/>
            </p:nvSpPr>
            <p:spPr>
              <a:xfrm rot="2673064">
                <a:off x="14192907" y="3270242"/>
                <a:ext cx="1224578" cy="1224578"/>
              </a:xfrm>
              <a:prstGeom prst="rect">
                <a:avLst/>
              </a:prstGeom>
              <a:solidFill>
                <a:srgbClr val="4472C4">
                  <a:alpha val="20000"/>
                </a:srgbClr>
              </a:solidFill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C50A34AA-13EF-FCF6-CB82-A66C508648E6}"/>
                  </a:ext>
                </a:extLst>
              </p:cNvPr>
              <p:cNvSpPr txBox="1"/>
              <p:nvPr/>
            </p:nvSpPr>
            <p:spPr>
              <a:xfrm>
                <a:off x="14648406" y="367994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8</a:t>
                </a:r>
                <a:endParaRPr kumimoji="1" lang="ja-JP" altLang="en-US" b="1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1544E30-0CFE-832A-1702-FE28887CD257}"/>
              </a:ext>
            </a:extLst>
          </p:cNvPr>
          <p:cNvGrpSpPr/>
          <p:nvPr userDrawn="1"/>
        </p:nvGrpSpPr>
        <p:grpSpPr>
          <a:xfrm>
            <a:off x="9962136" y="1829066"/>
            <a:ext cx="1394420" cy="1394420"/>
            <a:chOff x="15159635" y="1829066"/>
            <a:chExt cx="1394420" cy="1394420"/>
          </a:xfrm>
        </p:grpSpPr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5B0D7F8E-E2F8-C67C-E73D-D6E427E6690D}"/>
                </a:ext>
              </a:extLst>
            </p:cNvPr>
            <p:cNvSpPr/>
            <p:nvPr userDrawn="1"/>
          </p:nvSpPr>
          <p:spPr>
            <a:xfrm>
              <a:off x="15718899" y="2344032"/>
              <a:ext cx="275892" cy="364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63E8313-5DD7-5CE7-23B5-46DE3FC19618}"/>
                </a:ext>
              </a:extLst>
            </p:cNvPr>
            <p:cNvGrpSpPr/>
            <p:nvPr userDrawn="1"/>
          </p:nvGrpSpPr>
          <p:grpSpPr>
            <a:xfrm>
              <a:off x="15159635" y="1829066"/>
              <a:ext cx="1394420" cy="1394420"/>
              <a:chOff x="13239153" y="3206983"/>
              <a:chExt cx="1394420" cy="1394420"/>
            </a:xfrm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C7544A46-2E38-46D0-535E-BF4A81B96238}"/>
                  </a:ext>
                </a:extLst>
              </p:cNvPr>
              <p:cNvSpPr/>
              <p:nvPr/>
            </p:nvSpPr>
            <p:spPr>
              <a:xfrm rot="1094624">
                <a:off x="13239153" y="3206983"/>
                <a:ext cx="1394420" cy="1394420"/>
              </a:xfrm>
              <a:prstGeom prst="rect">
                <a:avLst/>
              </a:prstGeom>
              <a:solidFill>
                <a:srgbClr val="4472C4">
                  <a:alpha val="20000"/>
                </a:srgbClr>
              </a:solidFill>
              <a:ln w="381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CE5C1DA3-A153-53B7-29B9-FAF8AC15ED83}"/>
                  </a:ext>
                </a:extLst>
              </p:cNvPr>
              <p:cNvSpPr txBox="1"/>
              <p:nvPr/>
            </p:nvSpPr>
            <p:spPr>
              <a:xfrm>
                <a:off x="13701478" y="3699177"/>
                <a:ext cx="5224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10</a:t>
                </a:r>
                <a:endParaRPr kumimoji="1" lang="ja-JP" altLang="en-US" b="1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p:grp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C97DA8D-7BA8-20CC-7F00-456FE75E06D0}"/>
              </a:ext>
            </a:extLst>
          </p:cNvPr>
          <p:cNvSpPr txBox="1"/>
          <p:nvPr userDrawn="1"/>
        </p:nvSpPr>
        <p:spPr>
          <a:xfrm>
            <a:off x="6193766" y="1128802"/>
            <a:ext cx="975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ＭＳ Ｐゴシック"/>
                <a:ea typeface="ＭＳ Ｐゴシック"/>
              </a:rPr>
              <a:t>作図用パーツ</a:t>
            </a:r>
            <a:endParaRPr kumimoji="1" lang="en-US" altLang="ja-JP" sz="2000" dirty="0">
              <a:latin typeface="ＭＳ Ｐゴシック"/>
              <a:ea typeface="ＭＳ Ｐゴシック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9B9DC46C-177C-1F57-CE1B-6974751CA91D}"/>
              </a:ext>
            </a:extLst>
          </p:cNvPr>
          <p:cNvSpPr txBox="1"/>
          <p:nvPr userDrawn="1"/>
        </p:nvSpPr>
        <p:spPr>
          <a:xfrm>
            <a:off x="10867480" y="67284"/>
            <a:ext cx="110799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ヒント</a:t>
            </a:r>
            <a:r>
              <a:rPr kumimoji="1" lang="ja-JP" altLang="en-US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C846D8-DF63-32CF-2AC3-0F2F02CA3E66}"/>
              </a:ext>
            </a:extLst>
          </p:cNvPr>
          <p:cNvSpPr txBox="1"/>
          <p:nvPr userDrawn="1"/>
        </p:nvSpPr>
        <p:spPr>
          <a:xfrm>
            <a:off x="7186274" y="937496"/>
            <a:ext cx="50057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ＭＳ Ｐゴシック"/>
                <a:ea typeface="ＭＳ Ｐゴシック"/>
              </a:rPr>
              <a:t>図形は動かせます。必要な分を複製して左の方眼エリアに作図しましょう</a:t>
            </a:r>
            <a:endParaRPr kumimoji="1" lang="en-US" altLang="ja-JP" sz="1100" b="1" dirty="0">
              <a:solidFill>
                <a:schemeClr val="tx1">
                  <a:lumMod val="95000"/>
                  <a:lumOff val="5000"/>
                </a:schemeClr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1D45981-03D4-2301-2DEB-5B6289567B35}"/>
              </a:ext>
            </a:extLst>
          </p:cNvPr>
          <p:cNvSpPr/>
          <p:nvPr userDrawn="1"/>
        </p:nvSpPr>
        <p:spPr>
          <a:xfrm>
            <a:off x="6289603" y="1838036"/>
            <a:ext cx="722446" cy="155817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84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A191126-4AD2-45F0-C26A-CB87D0739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9DFC49-2496-53A7-A8DE-6B125C2CD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F2D3C5-4B37-25AF-6193-8F4913AC5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CBB08-61BC-4FB7-99DA-DFC0ABD1DF54}" type="datetimeFigureOut">
              <a:rPr kumimoji="1" lang="ja-JP" altLang="en-US" smtClean="0"/>
              <a:t>2026/1/14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464327-63F1-2268-64F1-D1398AB03B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FD9565-D475-2888-CB1D-A4C6C27976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9AC93-44F3-42BF-9EC3-F71206C9D2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23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C2BFBA6-9F8D-62F2-A534-911490570095}"/>
              </a:ext>
            </a:extLst>
          </p:cNvPr>
          <p:cNvSpPr/>
          <p:nvPr/>
        </p:nvSpPr>
        <p:spPr>
          <a:xfrm>
            <a:off x="7608530" y="1645843"/>
            <a:ext cx="434109" cy="434109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8350D39-5896-DC3A-D94D-1E484CEE83F4}"/>
              </a:ext>
            </a:extLst>
          </p:cNvPr>
          <p:cNvCxnSpPr/>
          <p:nvPr/>
        </p:nvCxnSpPr>
        <p:spPr>
          <a:xfrm flipV="1">
            <a:off x="7608530" y="4757438"/>
            <a:ext cx="434109" cy="43363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59F7C171-2E48-2E8D-F137-3AB378627072}"/>
              </a:ext>
            </a:extLst>
          </p:cNvPr>
          <p:cNvCxnSpPr>
            <a:cxnSpLocks/>
          </p:cNvCxnSpPr>
          <p:nvPr/>
        </p:nvCxnSpPr>
        <p:spPr>
          <a:xfrm flipV="1">
            <a:off x="9347495" y="4315625"/>
            <a:ext cx="862885" cy="875446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A3A6B87B-9F33-52B0-6963-72EBAB9739B8}"/>
              </a:ext>
            </a:extLst>
          </p:cNvPr>
          <p:cNvCxnSpPr>
            <a:cxnSpLocks/>
          </p:cNvCxnSpPr>
          <p:nvPr/>
        </p:nvCxnSpPr>
        <p:spPr>
          <a:xfrm flipV="1">
            <a:off x="11095671" y="3850913"/>
            <a:ext cx="438203" cy="1333270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3D8F038-B864-A8F5-CA42-8F6CA307CFCF}"/>
              </a:ext>
            </a:extLst>
          </p:cNvPr>
          <p:cNvSpPr/>
          <p:nvPr/>
        </p:nvSpPr>
        <p:spPr>
          <a:xfrm>
            <a:off x="7614053" y="2553061"/>
            <a:ext cx="862885" cy="862885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E87F9A9-2A5F-2ADA-D4AD-0F059500C6A6}"/>
              </a:ext>
            </a:extLst>
          </p:cNvPr>
          <p:cNvSpPr/>
          <p:nvPr/>
        </p:nvSpPr>
        <p:spPr>
          <a:xfrm rot="2673064">
            <a:off x="7301606" y="4008967"/>
            <a:ext cx="622621" cy="622621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DD2B429-2F43-749E-C2B8-6ED45D46DF11}"/>
              </a:ext>
            </a:extLst>
          </p:cNvPr>
          <p:cNvSpPr/>
          <p:nvPr/>
        </p:nvSpPr>
        <p:spPr>
          <a:xfrm rot="2673064">
            <a:off x="8740513" y="3258306"/>
            <a:ext cx="1224578" cy="1224578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4BB2C9B-9D7F-2907-C7A0-EC2912B714B5}"/>
              </a:ext>
            </a:extLst>
          </p:cNvPr>
          <p:cNvSpPr/>
          <p:nvPr/>
        </p:nvSpPr>
        <p:spPr>
          <a:xfrm rot="1094624">
            <a:off x="9959968" y="1818568"/>
            <a:ext cx="1394420" cy="1394420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6AEBE89B-F412-D246-6014-5989155BE365}"/>
                  </a:ext>
                </a:extLst>
              </p:cNvPr>
              <p:cNvSpPr txBox="1"/>
              <p:nvPr/>
            </p:nvSpPr>
            <p:spPr>
              <a:xfrm>
                <a:off x="6429848" y="1999789"/>
                <a:ext cx="356201" cy="40197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ja-JP" alt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1" lang="ja-JP" altLang="en-US" b="0" i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kumimoji="1" lang="ja-JP" altLang="en-US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6AEBE89B-F412-D246-6014-5989155BE3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9848" y="1999789"/>
                <a:ext cx="356201" cy="401970"/>
              </a:xfrm>
              <a:prstGeom prst="rect">
                <a:avLst/>
              </a:prstGeom>
              <a:blipFill>
                <a:blip r:embed="rId2"/>
                <a:stretch>
                  <a:fillRect r="-27586"/>
                </a:stretch>
              </a:blipFill>
              <a:ln w="317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C960E2C-7070-36E3-0060-637C2C8515C4}"/>
                  </a:ext>
                </a:extLst>
              </p:cNvPr>
              <p:cNvSpPr txBox="1"/>
              <p:nvPr/>
            </p:nvSpPr>
            <p:spPr>
              <a:xfrm>
                <a:off x="6429848" y="2401759"/>
                <a:ext cx="356201" cy="40197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ja-JP" alt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ja-JP" b="1" i="1" dirty="0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kumimoji="1" lang="ja-JP" altLang="en-US" b="1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C960E2C-7070-36E3-0060-637C2C8515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9848" y="2401759"/>
                <a:ext cx="356201" cy="401970"/>
              </a:xfrm>
              <a:prstGeom prst="rect">
                <a:avLst/>
              </a:prstGeom>
              <a:blipFill>
                <a:blip r:embed="rId3"/>
                <a:stretch>
                  <a:fillRect r="-27586"/>
                </a:stretch>
              </a:blipFill>
              <a:ln w="317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FFC1E3F-85B0-5C41-8920-F4BEF3D11E16}"/>
                  </a:ext>
                </a:extLst>
              </p:cNvPr>
              <p:cNvSpPr txBox="1"/>
              <p:nvPr/>
            </p:nvSpPr>
            <p:spPr>
              <a:xfrm>
                <a:off x="6365241" y="2803729"/>
                <a:ext cx="567312" cy="40197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ja-JP" alt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ja-JP" b="1" i="1" dirty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kumimoji="1" lang="ja-JP" altLang="en-US" b="1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FFC1E3F-85B0-5C41-8920-F4BEF3D11E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241" y="2803729"/>
                <a:ext cx="567312" cy="401970"/>
              </a:xfrm>
              <a:prstGeom prst="rect">
                <a:avLst/>
              </a:prstGeom>
              <a:blipFill>
                <a:blip r:embed="rId4"/>
                <a:stretch>
                  <a:fillRect r="-3226"/>
                </a:stretch>
              </a:blipFill>
              <a:ln w="317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425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8ABC6D0-EA3E-C4D3-A9B4-AB4443BC1F32}"/>
              </a:ext>
            </a:extLst>
          </p:cNvPr>
          <p:cNvSpPr/>
          <p:nvPr/>
        </p:nvSpPr>
        <p:spPr>
          <a:xfrm>
            <a:off x="7608530" y="1645843"/>
            <a:ext cx="434109" cy="434109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BE99F7D-3FCB-C7EA-974C-42BFFD15C057}"/>
              </a:ext>
            </a:extLst>
          </p:cNvPr>
          <p:cNvCxnSpPr/>
          <p:nvPr/>
        </p:nvCxnSpPr>
        <p:spPr>
          <a:xfrm flipV="1">
            <a:off x="7608530" y="4757438"/>
            <a:ext cx="434109" cy="43363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DDFDD062-19B4-1744-EFAA-D1AA86BA48D0}"/>
              </a:ext>
            </a:extLst>
          </p:cNvPr>
          <p:cNvCxnSpPr>
            <a:cxnSpLocks/>
          </p:cNvCxnSpPr>
          <p:nvPr/>
        </p:nvCxnSpPr>
        <p:spPr>
          <a:xfrm flipV="1">
            <a:off x="9347495" y="4315625"/>
            <a:ext cx="862885" cy="875446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C2FA7A0-D41A-8BE4-6AF4-CB7619ADA879}"/>
              </a:ext>
            </a:extLst>
          </p:cNvPr>
          <p:cNvCxnSpPr>
            <a:cxnSpLocks/>
          </p:cNvCxnSpPr>
          <p:nvPr/>
        </p:nvCxnSpPr>
        <p:spPr>
          <a:xfrm flipV="1">
            <a:off x="11095671" y="3850913"/>
            <a:ext cx="438203" cy="1333270"/>
          </a:xfrm>
          <a:prstGeom prst="line">
            <a:avLst/>
          </a:prstGeom>
          <a:ln w="38100">
            <a:solidFill>
              <a:srgbClr val="00B050"/>
            </a:solidFill>
            <a:prstDash val="soli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BFFABDF-60C9-4BED-1775-0A0757943CA5}"/>
              </a:ext>
            </a:extLst>
          </p:cNvPr>
          <p:cNvSpPr/>
          <p:nvPr/>
        </p:nvSpPr>
        <p:spPr>
          <a:xfrm>
            <a:off x="7614053" y="2553061"/>
            <a:ext cx="862885" cy="862885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62EC720-5552-A801-7A6D-196ED999E539}"/>
              </a:ext>
            </a:extLst>
          </p:cNvPr>
          <p:cNvSpPr/>
          <p:nvPr/>
        </p:nvSpPr>
        <p:spPr>
          <a:xfrm rot="2673064">
            <a:off x="7301606" y="4008967"/>
            <a:ext cx="622621" cy="622621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26EE794-4132-417A-3956-A65BCFEB2DA1}"/>
              </a:ext>
            </a:extLst>
          </p:cNvPr>
          <p:cNvSpPr/>
          <p:nvPr/>
        </p:nvSpPr>
        <p:spPr>
          <a:xfrm rot="2673064">
            <a:off x="8740513" y="3258306"/>
            <a:ext cx="1224578" cy="1224578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1978D8D-AAC2-9579-D6EF-13AE93FF74F1}"/>
              </a:ext>
            </a:extLst>
          </p:cNvPr>
          <p:cNvSpPr/>
          <p:nvPr/>
        </p:nvSpPr>
        <p:spPr>
          <a:xfrm rot="1094624">
            <a:off x="9959968" y="1818568"/>
            <a:ext cx="1394420" cy="1394420"/>
          </a:xfrm>
          <a:prstGeom prst="rect">
            <a:avLst/>
          </a:prstGeom>
          <a:solidFill>
            <a:srgbClr val="4472C4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548B12C-7B62-D458-95A8-BEA3B593F56D}"/>
              </a:ext>
            </a:extLst>
          </p:cNvPr>
          <p:cNvSpPr/>
          <p:nvPr/>
        </p:nvSpPr>
        <p:spPr>
          <a:xfrm>
            <a:off x="10503853" y="2362453"/>
            <a:ext cx="306650" cy="30665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/>
              <a:t>？</a:t>
            </a:r>
            <a:endParaRPr kumimoji="1" lang="en-US" altLang="ja-JP" sz="1400" b="1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8E1B16F-D98B-A5F8-6899-A4DA48005B61}"/>
              </a:ext>
            </a:extLst>
          </p:cNvPr>
          <p:cNvSpPr/>
          <p:nvPr/>
        </p:nvSpPr>
        <p:spPr>
          <a:xfrm>
            <a:off x="9194170" y="3697181"/>
            <a:ext cx="306650" cy="30665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/>
              <a:t>？</a:t>
            </a:r>
            <a:endParaRPr kumimoji="1" lang="en-US" altLang="ja-JP" sz="1400" b="1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7B7DF67-DD36-6B97-240A-04D9E6C43A07}"/>
              </a:ext>
            </a:extLst>
          </p:cNvPr>
          <p:cNvSpPr/>
          <p:nvPr/>
        </p:nvSpPr>
        <p:spPr>
          <a:xfrm>
            <a:off x="7448305" y="4140028"/>
            <a:ext cx="306650" cy="30665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/>
              <a:t>？</a:t>
            </a:r>
            <a:endParaRPr kumimoji="1" lang="en-US" altLang="ja-JP" sz="1400" b="1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64BE7EF-1B23-A321-F9C8-0E04897CA22F}"/>
              </a:ext>
            </a:extLst>
          </p:cNvPr>
          <p:cNvSpPr/>
          <p:nvPr/>
        </p:nvSpPr>
        <p:spPr>
          <a:xfrm>
            <a:off x="6820346" y="4761424"/>
            <a:ext cx="659923" cy="43083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/>
              <a:t>？</a:t>
            </a:r>
            <a:endParaRPr kumimoji="1" lang="en-US" altLang="ja-JP" sz="1400" b="1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291C588-2B2E-CFB4-51C1-4CCF5D40E4CA}"/>
              </a:ext>
            </a:extLst>
          </p:cNvPr>
          <p:cNvSpPr/>
          <p:nvPr/>
        </p:nvSpPr>
        <p:spPr>
          <a:xfrm>
            <a:off x="8476938" y="4785315"/>
            <a:ext cx="825832" cy="43083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/>
              <a:t>？</a:t>
            </a:r>
            <a:endParaRPr kumimoji="1" lang="en-US" altLang="ja-JP" sz="1400" b="1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EEAF7E7-4432-4FBF-F35E-71992286A554}"/>
              </a:ext>
            </a:extLst>
          </p:cNvPr>
          <p:cNvSpPr/>
          <p:nvPr/>
        </p:nvSpPr>
        <p:spPr>
          <a:xfrm>
            <a:off x="10367442" y="3816121"/>
            <a:ext cx="825832" cy="43083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/>
              <a:t>？</a:t>
            </a:r>
            <a:endParaRPr kumimoji="1" lang="en-US" altLang="ja-JP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470662F-D7D1-9FC3-CF3C-7EC785BAB8D4}"/>
                  </a:ext>
                </a:extLst>
              </p:cNvPr>
              <p:cNvSpPr txBox="1"/>
              <p:nvPr/>
            </p:nvSpPr>
            <p:spPr>
              <a:xfrm>
                <a:off x="6429848" y="1999789"/>
                <a:ext cx="356201" cy="40197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ja-JP" alt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1" lang="ja-JP" altLang="en-US" b="0" i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kumimoji="1" lang="ja-JP" altLang="en-US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470662F-D7D1-9FC3-CF3C-7EC785BAB8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9848" y="1999789"/>
                <a:ext cx="356201" cy="401970"/>
              </a:xfrm>
              <a:prstGeom prst="rect">
                <a:avLst/>
              </a:prstGeom>
              <a:blipFill>
                <a:blip r:embed="rId3"/>
                <a:stretch>
                  <a:fillRect r="-27586"/>
                </a:stretch>
              </a:blipFill>
              <a:ln w="317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DB272908-651E-3EC8-CE69-CBB30552AEAE}"/>
                  </a:ext>
                </a:extLst>
              </p:cNvPr>
              <p:cNvSpPr txBox="1"/>
              <p:nvPr/>
            </p:nvSpPr>
            <p:spPr>
              <a:xfrm>
                <a:off x="6429848" y="2401759"/>
                <a:ext cx="356201" cy="40197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ja-JP" alt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ja-JP" b="1" i="1" dirty="0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kumimoji="1" lang="ja-JP" altLang="en-US" b="1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DB272908-651E-3EC8-CE69-CBB30552A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9848" y="2401759"/>
                <a:ext cx="356201" cy="401970"/>
              </a:xfrm>
              <a:prstGeom prst="rect">
                <a:avLst/>
              </a:prstGeom>
              <a:blipFill>
                <a:blip r:embed="rId4"/>
                <a:stretch>
                  <a:fillRect r="-27586"/>
                </a:stretch>
              </a:blipFill>
              <a:ln w="317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75190656-74FE-3128-F5A5-245D9CE2AB76}"/>
                  </a:ext>
                </a:extLst>
              </p:cNvPr>
              <p:cNvSpPr txBox="1"/>
              <p:nvPr/>
            </p:nvSpPr>
            <p:spPr>
              <a:xfrm>
                <a:off x="6365241" y="2803729"/>
                <a:ext cx="567312" cy="401970"/>
              </a:xfrm>
              <a:prstGeom prst="rect">
                <a:avLst/>
              </a:prstGeom>
              <a:noFill/>
              <a:ln w="317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ja-JP" altLang="en-US" b="1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ja-JP" b="1" i="1" dirty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rad>
                    </m:oMath>
                  </m:oMathPara>
                </a14:m>
                <a:endParaRPr kumimoji="1" lang="ja-JP" altLang="en-US" b="1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75190656-74FE-3128-F5A5-245D9CE2A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241" y="2803729"/>
                <a:ext cx="567312" cy="401970"/>
              </a:xfrm>
              <a:prstGeom prst="rect">
                <a:avLst/>
              </a:prstGeom>
              <a:blipFill>
                <a:blip r:embed="rId5"/>
                <a:stretch>
                  <a:fillRect r="-3226"/>
                </a:stretch>
              </a:blipFill>
              <a:ln w="317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6069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728bc0fdc52b5e6d067aa5c47e9a9518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53d00d6f3e6be8146a5720eaed4b0c2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66D5D09-DD13-4A58-A556-7D68CAC63E21}"/>
</file>

<file path=customXml/itemProps2.xml><?xml version="1.0" encoding="utf-8"?>
<ds:datastoreItem xmlns:ds="http://schemas.openxmlformats.org/officeDocument/2006/customXml" ds:itemID="{004F8504-CFE3-49CD-96A2-80107CACD2E3}"/>
</file>

<file path=customXml/itemProps3.xml><?xml version="1.0" encoding="utf-8"?>
<ds:datastoreItem xmlns:ds="http://schemas.openxmlformats.org/officeDocument/2006/customXml" ds:itemID="{CA95F57A-C7E1-4A03-80DF-5A22ECBE2E8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ゴシック</vt:lpstr>
      <vt:lpstr>游ゴシック</vt:lpstr>
      <vt:lpstr>游ゴシック Light</vt:lpstr>
      <vt:lpstr>Arial</vt:lpstr>
      <vt:lpstr>Cambria Math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2026-01-14T06:41:39Z</dcterms:created>
  <dcterms:modified xsi:type="dcterms:W3CDTF">2026-01-14T06:41:41Z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