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4"/>
  </p:sldMasterIdLst>
  <p:notesMasterIdLst>
    <p:notesMasterId r:id="rId12"/>
  </p:notesMasterIdLst>
  <p:sldIdLst>
    <p:sldId id="261" r:id="rId5"/>
    <p:sldId id="264" r:id="rId6"/>
    <p:sldId id="274" r:id="rId7"/>
    <p:sldId id="270" r:id="rId8"/>
    <p:sldId id="272" r:id="rId9"/>
    <p:sldId id="269" r:id="rId10"/>
    <p:sldId id="268" r:id="rId11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AA906"/>
    <a:srgbClr val="E88E3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B3CD97F-1DAD-49FA-AC53-4041D52D18D8}" v="3" dt="2026-01-06T09:17:46.676"/>
    <p1510:client id="{DB541F01-2046-5ECD-CBF0-7BE461E1C7BF}" v="2" dt="2026-01-06T08:58:48.57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85" d="100"/>
          <a:sy n="85" d="100"/>
        </p:scale>
        <p:origin x="4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microsoft.com/office/2015/10/relationships/revisionInfo" Target="revisionInfo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3C9A0B8-D963-427A-827A-D9C417F343AD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FC5B03-6E79-4048-A0E3-C53F89F56CB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14283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8ADE673-DB80-E2BA-5C58-09E2EE47D78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D24A04D3-7752-1C5B-2455-4D64A7433DEE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C3363C93-1AD5-4D62-7510-06BA1ADC6DBA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ja-JP" altLang="en-US" dirty="0"/>
              <a:t>スライドの外側に、ソフトボール用</a:t>
            </a:r>
            <a:r>
              <a:rPr kumimoji="1" lang="en-US" altLang="ja-JP" dirty="0"/>
              <a:t>1</a:t>
            </a:r>
            <a:r>
              <a:rPr kumimoji="1" lang="ja-JP" altLang="en-US" dirty="0"/>
              <a:t>塁ダブルベースを配置しています</a:t>
            </a:r>
            <a:r>
              <a:rPr kumimoji="1" lang="ja-JP" altLang="en-US"/>
              <a:t>。カスタマイズの際に</a:t>
            </a:r>
            <a:r>
              <a:rPr kumimoji="1" lang="ja-JP" altLang="en-US" dirty="0"/>
              <a:t>ご使用ください</a:t>
            </a:r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2876D921-98F3-A525-C5C3-B325530390A1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FC5B03-6E79-4048-A0E3-C53F89F56CB6}" type="slidenum">
              <a:rPr kumimoji="1" lang="ja-JP" altLang="en-US" smtClean="0"/>
              <a:t>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8725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992A299-6A76-DC8F-4CCE-C557A5903B7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A20E1C28-F1BA-73A2-CAF2-1FC73D42B56F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508BA26E-4A0F-99E7-EB8B-628CAADBF752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スライドの外側に、ソフトボール用</a:t>
            </a:r>
            <a:r>
              <a:rPr kumimoji="1" lang="en-US" altLang="ja-JP" dirty="0"/>
              <a:t>1</a:t>
            </a:r>
            <a:r>
              <a:rPr kumimoji="1" lang="ja-JP" altLang="en-US" dirty="0"/>
              <a:t>塁ダブルベースを配置しています</a:t>
            </a:r>
            <a:r>
              <a:rPr kumimoji="1" lang="ja-JP" altLang="en-US"/>
              <a:t>。カスタマイズの際に</a:t>
            </a:r>
            <a:r>
              <a:rPr kumimoji="1" lang="ja-JP" altLang="en-US" dirty="0"/>
              <a:t>ご使用ください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85A2142-EE40-40C1-9B44-12E93DE9695C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FC5B03-6E79-4048-A0E3-C53F89F56CB6}" type="slidenum">
              <a:rPr kumimoji="1" lang="ja-JP" altLang="en-US" smtClean="0"/>
              <a:t>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8787559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8B197F6-927D-89AF-BCA0-2A05A2F4B81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A7FEBE97-347E-9164-2FEB-09C5A73A010E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F20088AC-90C4-351F-1085-E5F5D53E0CC7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スライドの外側に、ソフトボール用</a:t>
            </a:r>
            <a:r>
              <a:rPr kumimoji="1" lang="en-US" altLang="ja-JP" dirty="0"/>
              <a:t>1</a:t>
            </a:r>
            <a:r>
              <a:rPr kumimoji="1" lang="ja-JP" altLang="en-US" dirty="0"/>
              <a:t>塁ダブルベースを配置しています</a:t>
            </a:r>
            <a:r>
              <a:rPr kumimoji="1" lang="ja-JP" altLang="en-US"/>
              <a:t>。カスタマイズの際に</a:t>
            </a:r>
            <a:r>
              <a:rPr kumimoji="1" lang="ja-JP" altLang="en-US" dirty="0"/>
              <a:t>ご使用ください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38BBC5D3-DFFC-B319-4AA7-8876B705DAF2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FC5B03-6E79-4048-A0E3-C53F89F56CB6}" type="slidenum">
              <a:rPr kumimoji="1" lang="ja-JP" altLang="en-US" smtClean="0"/>
              <a:t>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021743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B7A4B74-BE01-8099-3859-E614DBB20E4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4A0D5D55-AA14-63D5-86E5-1E17F760735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5AA7BAB1-241F-1110-1812-2DFEF22FDDF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スライドの外側に、ソフトボール用</a:t>
            </a:r>
            <a:r>
              <a:rPr kumimoji="1" lang="en-US" altLang="ja-JP" dirty="0"/>
              <a:t>1</a:t>
            </a:r>
            <a:r>
              <a:rPr kumimoji="1" lang="ja-JP" altLang="en-US" dirty="0"/>
              <a:t>塁ダブルベースを配置しています</a:t>
            </a:r>
            <a:r>
              <a:rPr kumimoji="1" lang="ja-JP" altLang="en-US"/>
              <a:t>。カスタマイズの際に</a:t>
            </a:r>
            <a:r>
              <a:rPr kumimoji="1" lang="ja-JP" altLang="en-US" dirty="0"/>
              <a:t>ご使用ください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ABF607B2-FD34-AF5B-F5AB-48F15DF0D50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FC5B03-6E79-4048-A0E3-C53F89F56CB6}" type="slidenum">
              <a:rPr kumimoji="1" lang="ja-JP" altLang="en-US" smtClean="0"/>
              <a:t>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96348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F008341-C747-8084-7EAF-6704D4E5FE9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4CB46BE4-0C3B-5718-FE31-3D639B1C6C0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35195CE0-BA3A-7D8F-7538-46EDEA33DE51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スライドの外側に、ソフトボール用</a:t>
            </a:r>
            <a:r>
              <a:rPr kumimoji="1" lang="en-US" altLang="ja-JP" dirty="0"/>
              <a:t>1</a:t>
            </a:r>
            <a:r>
              <a:rPr kumimoji="1" lang="ja-JP" altLang="en-US" dirty="0"/>
              <a:t>塁ダブルベースを配置しています</a:t>
            </a:r>
            <a:r>
              <a:rPr kumimoji="1" lang="ja-JP" altLang="en-US"/>
              <a:t>。カスタマイズの際に</a:t>
            </a:r>
            <a:r>
              <a:rPr kumimoji="1" lang="ja-JP" altLang="en-US" dirty="0"/>
              <a:t>ご使用ください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EDA41872-4E4A-7AE6-EE18-64665D648D57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FC5B03-6E79-4048-A0E3-C53F89F56CB6}" type="slidenum">
              <a:rPr kumimoji="1" lang="ja-JP" altLang="en-US" smtClean="0"/>
              <a:t>6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7246641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2E3AD9C-F532-F3EB-42D1-EFB36419BE5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A02BF420-4E2F-1F58-890D-2C19F2354656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DDF8D6FC-C216-E404-C6E3-1F752EC6AA9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dirty="0"/>
              <a:t>スライドの外側に、ソフトボール用</a:t>
            </a:r>
            <a:r>
              <a:rPr kumimoji="1" lang="en-US" altLang="ja-JP" dirty="0"/>
              <a:t>1</a:t>
            </a:r>
            <a:r>
              <a:rPr kumimoji="1" lang="ja-JP" altLang="en-US" dirty="0"/>
              <a:t>塁ダブルベースを配置しています</a:t>
            </a:r>
            <a:r>
              <a:rPr kumimoji="1" lang="ja-JP" altLang="en-US"/>
              <a:t>。カスタマイズの際に</a:t>
            </a:r>
            <a:r>
              <a:rPr kumimoji="1" lang="ja-JP" altLang="en-US" dirty="0"/>
              <a:t>ご使用ください</a:t>
            </a:r>
          </a:p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75F069A9-BA22-9078-9849-88D88E52DDEA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34FC5B03-6E79-4048-A0E3-C53F89F56CB6}" type="slidenum">
              <a:rPr kumimoji="1" lang="ja-JP" altLang="en-US" smtClean="0"/>
              <a:t>7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5415735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B491039-FFBF-ECE5-BB09-F075F3CF769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E7ABD21-CCAF-5720-EA26-2F35F005ED4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BB4FC1A-C62E-58B6-9B68-ED92E31649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2C10718-264A-0975-391F-618D30641F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CEDCAAE-3761-3800-1B00-78C69045E1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29470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0FDDCCB-CE5A-1010-0F98-3D29766438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00E4860-FAD4-89CC-E76F-17EC615BC14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B89276C-A814-4269-A8E9-282AF736DC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8F9A079-E054-BD45-23E6-D6D651654F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D36F034-B881-7632-31B2-9F27070880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04538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62A810CB-2B31-EB55-7678-C8D6DD1E21E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26864E50-10E1-D242-03CA-B7CB7447F6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2594DA0-4A70-85CE-67F3-B24BA1428C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E6B9FEFB-079F-AD42-94F8-E0BA082836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5F469A1-9FA1-DB17-1910-E9E290E209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931157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AFA00FB-EE08-AF99-F699-C1F57EB133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E870C7A0-E726-F5FE-7AF6-D49E6527AF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025607F-5B48-2D68-C2FD-344BB91598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0ACDCC1-B6B9-1BE4-ED9E-AFB86313CB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A87B83F-832A-C688-38AE-09E17BABE1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17969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01A1C66-3C24-F048-BEAF-B93B9E2BA5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CB8EA43-A0B1-7ADE-F4C2-DA4CFE526CA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EF5138E-D600-7ED4-4A2D-A27A0B5156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D0387D2-FEC9-7DA4-A9E8-1B7E0EC917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C164265-959A-A360-9151-1492CBA188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119788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4997E4-ADC3-CD35-FAAB-F0D79A7CB5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786FB7C-7078-E1C1-3EA1-7AAA3A5695D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0545764-A677-8191-7774-A0322E88CEB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E732151-32C9-42CB-5A87-E975A68481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3CAC2170-50B8-AAF3-FBD7-1DDBDF8915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C2471829-B4B8-4B3A-5149-E4C9E10018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46785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7C1C250-E329-7EBC-FE7D-60BF5A9FF2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1185A34-ACAC-BBFE-D081-6658A2636F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D87EB58B-AE9F-B1C6-8037-30A1D92EB29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1FE297B-FCF2-CDEB-6164-1052D28D8C7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8D448C2E-60D8-0CF1-B10D-5E33282484D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8EAE7BE-BFE8-90E9-BEA6-323AC6F03A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24FCCE2F-2014-D03A-26AE-12CCF65C19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C48DA57-036A-09FC-56B5-1CDE784BD3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30011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8610546-16EC-E074-D411-6AE7B43E34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C2DF489C-1FBA-5180-2F8C-7DDD757924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ACA75972-3D1D-B1A7-AAF3-3D4AFC655F9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DFD0D9ED-3F77-0E7D-5CF4-8EF772085D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811873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ADF1B389-7AA1-EEB4-33EC-712A82883D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C239734A-8A8D-E79E-360B-1947C26732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ABFEFFE9-3C6E-7EB9-78E1-E4028F90F0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6296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FE27AEF-6C38-EED0-3933-D515E283A6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4CC7243-7A1E-DB2D-AAD7-0D8013FA922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FEF5B561-8EA9-980F-7B4F-D91BF5482C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DF0891E-4CA6-A8CF-A361-4E372C0C9E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6A43254-B196-BFA5-2478-E7831B887D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2F709EF-0478-8D44-0690-AA45E9BFCB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50991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85154A6-016C-2196-498E-07051D21E6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46CA755A-5C48-CBEC-92A2-42BFD9FD15A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9CEE2CA-F6D7-62AE-107D-2D5F8DDDD01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347BE79-3667-2EDC-0E76-27AD516861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F171024-D58E-3550-8F64-AA94FE83D2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A01A974-B238-BD2D-72D3-EE02C12EDF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324105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AEB722CF-B7BD-2F7A-A28F-4204D38743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A29D6E1-F397-633A-2F75-F8D60921FC7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E8793951-05E6-B269-9494-12E34F464B3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ADD0350-9FFB-4C07-8290-6A258407E446}" type="datetimeFigureOut">
              <a:rPr kumimoji="1" lang="ja-JP" altLang="en-US" smtClean="0"/>
              <a:t>2026/1/6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2E24783-A77A-EFF6-DE2D-CEB4100B240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1847CA4-6666-02C8-BD99-205A9AECD75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5F89FCD-055F-4927-AC67-BB23415763D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07282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jsbb.or.jp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jsbb.or.jp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jsbb.or.jp/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jsbb.or.jp/" TargetMode="Externa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s://jsbb.or.jp/" TargetMode="Externa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s://jsbb.or.jp/" TargetMode="External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1">
            <a:extLst>
              <a:ext uri="{FF2B5EF4-FFF2-40B4-BE49-F238E27FC236}">
                <a16:creationId xmlns:a16="http://schemas.microsoft.com/office/drawing/2014/main" id="{E53850AE-1AA8-9648-FBBC-798804898B33}"/>
              </a:ext>
            </a:extLst>
          </p:cNvPr>
          <p:cNvSpPr>
            <a:spLocks noGrp="1"/>
          </p:cNvSpPr>
          <p:nvPr/>
        </p:nvSpPr>
        <p:spPr>
          <a:xfrm>
            <a:off x="2488463" y="2090149"/>
            <a:ext cx="7430948" cy="3257261"/>
          </a:xfrm>
          <a:prstGeom prst="rect">
            <a:avLst/>
          </a:prstGeom>
          <a:solidFill>
            <a:schemeClr val="bg2"/>
          </a:solidFill>
        </p:spPr>
        <p:txBody>
          <a:bodyPr vert="horz" lIns="82296" tIns="41148" rIns="82296" bIns="41148" rtlCol="0" anchor="ctr">
            <a:norm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16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j-cs"/>
              </a:rPr>
              <a:t>カスタマイズの際、</a:t>
            </a:r>
            <a:r>
              <a:rPr kumimoji="1" lang="ja-JP" altLang="en-US" sz="216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j-cs"/>
              </a:rPr>
              <a:t>ご活用ください</a:t>
            </a:r>
            <a:endParaRPr kumimoji="1" lang="en-US" altLang="ja-JP" sz="216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j-cs"/>
            </a:endParaRPr>
          </a:p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216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j-cs"/>
            </a:endParaRPr>
          </a:p>
          <a:p>
            <a:pPr marL="0" marR="0" lvl="0" indent="0" algn="ctr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1" lang="en-US" altLang="ja-JP" sz="216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j-cs"/>
            </a:endParaRPr>
          </a:p>
          <a:p>
            <a:pPr marL="0" marR="0" lvl="0" indent="0" algn="l" defTabSz="6858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8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ＭＳ Ｐゴシック" panose="020B0600070205080204" pitchFamily="50" charset="-128"/>
                <a:ea typeface="ＭＳ Ｐゴシック" panose="020B0600070205080204" pitchFamily="50" charset="-128"/>
                <a:cs typeface="+mj-cs"/>
              </a:rPr>
              <a:t>     ・グループを解除することでパーツごとに編集することが可能です。</a:t>
            </a:r>
            <a:endParaRPr kumimoji="1" lang="en-US" altLang="ja-JP" sz="18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ＭＳ Ｐゴシック" panose="020B0600070205080204" pitchFamily="50" charset="-128"/>
              <a:ea typeface="ＭＳ Ｐゴシック" panose="020B0600070205080204" pitchFamily="50" charset="-128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213235578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A814210-F6B4-7D21-42D4-46AA9CEA66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CD707985-FF76-56F6-6C49-8689FA2D9EB7}"/>
              </a:ext>
            </a:extLst>
          </p:cNvPr>
          <p:cNvGrpSpPr/>
          <p:nvPr/>
        </p:nvGrpSpPr>
        <p:grpSpPr>
          <a:xfrm>
            <a:off x="1836098" y="266160"/>
            <a:ext cx="8519804" cy="6441509"/>
            <a:chOff x="1836098" y="266160"/>
            <a:chExt cx="8519804" cy="6441509"/>
          </a:xfrm>
        </p:grpSpPr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23984F0F-41FD-F6A4-5B1E-E27A3D95C721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4431226" y="1440634"/>
              <a:ext cx="3322912" cy="3322911"/>
            </a:xfrm>
            <a:custGeom>
              <a:avLst/>
              <a:gdLst>
                <a:gd name="connsiteX0" fmla="*/ 0 w 3497968"/>
                <a:gd name="connsiteY0" fmla="*/ 0 h 3497968"/>
                <a:gd name="connsiteX1" fmla="*/ 3497968 w 3497968"/>
                <a:gd name="connsiteY1" fmla="*/ 0 h 3497968"/>
                <a:gd name="connsiteX2" fmla="*/ 3497968 w 3497968"/>
                <a:gd name="connsiteY2" fmla="*/ 3497968 h 3497968"/>
                <a:gd name="connsiteX3" fmla="*/ 0 w 3497968"/>
                <a:gd name="connsiteY3" fmla="*/ 3497968 h 3497968"/>
                <a:gd name="connsiteX4" fmla="*/ 0 w 3497968"/>
                <a:gd name="connsiteY4" fmla="*/ 0 h 3497968"/>
                <a:gd name="connsiteX0" fmla="*/ 3497968 w 3589408"/>
                <a:gd name="connsiteY0" fmla="*/ 3497968 h 3589408"/>
                <a:gd name="connsiteX1" fmla="*/ 0 w 3589408"/>
                <a:gd name="connsiteY1" fmla="*/ 3497968 h 3589408"/>
                <a:gd name="connsiteX2" fmla="*/ 0 w 3589408"/>
                <a:gd name="connsiteY2" fmla="*/ 0 h 3589408"/>
                <a:gd name="connsiteX3" fmla="*/ 3497968 w 3589408"/>
                <a:gd name="connsiteY3" fmla="*/ 0 h 3589408"/>
                <a:gd name="connsiteX4" fmla="*/ 3589408 w 3589408"/>
                <a:gd name="connsiteY4" fmla="*/ 3589408 h 3589408"/>
                <a:gd name="connsiteX0" fmla="*/ 3497968 w 3497968"/>
                <a:gd name="connsiteY0" fmla="*/ 3497968 h 3497968"/>
                <a:gd name="connsiteX1" fmla="*/ 0 w 3497968"/>
                <a:gd name="connsiteY1" fmla="*/ 3497968 h 3497968"/>
                <a:gd name="connsiteX2" fmla="*/ 0 w 3497968"/>
                <a:gd name="connsiteY2" fmla="*/ 0 h 3497968"/>
                <a:gd name="connsiteX3" fmla="*/ 3497968 w 3497968"/>
                <a:gd name="connsiteY3" fmla="*/ 0 h 3497968"/>
                <a:gd name="connsiteX0" fmla="*/ 0 w 3497968"/>
                <a:gd name="connsiteY0" fmla="*/ 3497968 h 3497968"/>
                <a:gd name="connsiteX1" fmla="*/ 0 w 3497968"/>
                <a:gd name="connsiteY1" fmla="*/ 0 h 3497968"/>
                <a:gd name="connsiteX2" fmla="*/ 3497968 w 3497968"/>
                <a:gd name="connsiteY2" fmla="*/ 0 h 3497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97968" h="3497968">
                  <a:moveTo>
                    <a:pt x="0" y="3497968"/>
                  </a:moveTo>
                  <a:lnTo>
                    <a:pt x="0" y="0"/>
                  </a:lnTo>
                  <a:lnTo>
                    <a:pt x="3497968" y="0"/>
                  </a:lnTo>
                </a:path>
              </a:pathLst>
            </a:custGeom>
            <a:noFill/>
            <a:ln w="38100">
              <a:solidFill>
                <a:schemeClr val="tx1"/>
              </a:solidFill>
              <a:prstDash val="sysDot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D8B7C760-C170-74C1-5754-D6400847026E}"/>
                </a:ext>
              </a:extLst>
            </p:cNvPr>
            <p:cNvGrpSpPr/>
            <p:nvPr/>
          </p:nvGrpSpPr>
          <p:grpSpPr>
            <a:xfrm>
              <a:off x="5153845" y="4882472"/>
              <a:ext cx="1877674" cy="1525601"/>
              <a:chOff x="3766455" y="3428999"/>
              <a:chExt cx="3770096" cy="3063184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2B127B08-4D5D-E62B-DB22-B782BEEB66B7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5400000">
                <a:off x="5336722" y="3885193"/>
                <a:ext cx="609561" cy="598270"/>
              </a:xfrm>
              <a:custGeom>
                <a:avLst/>
                <a:gdLst>
                  <a:gd name="connsiteX0" fmla="*/ 0 w 733585"/>
                  <a:gd name="connsiteY0" fmla="*/ 720000 h 720000"/>
                  <a:gd name="connsiteX1" fmla="*/ 0 w 733585"/>
                  <a:gd name="connsiteY1" fmla="*/ 0 h 720000"/>
                  <a:gd name="connsiteX2" fmla="*/ 373585 w 733585"/>
                  <a:gd name="connsiteY2" fmla="*/ 0 h 720000"/>
                  <a:gd name="connsiteX3" fmla="*/ 733585 w 733585"/>
                  <a:gd name="connsiteY3" fmla="*/ 360000 h 720000"/>
                  <a:gd name="connsiteX4" fmla="*/ 373585 w 733585"/>
                  <a:gd name="connsiteY4" fmla="*/ 720000 h 720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585" h="720000">
                    <a:moveTo>
                      <a:pt x="0" y="720000"/>
                    </a:moveTo>
                    <a:lnTo>
                      <a:pt x="0" y="0"/>
                    </a:lnTo>
                    <a:lnTo>
                      <a:pt x="373585" y="0"/>
                    </a:lnTo>
                    <a:lnTo>
                      <a:pt x="733585" y="360000"/>
                    </a:lnTo>
                    <a:lnTo>
                      <a:pt x="373585" y="720000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dk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正方形/長方形 19">
                <a:extLst>
                  <a:ext uri="{FF2B5EF4-FFF2-40B4-BE49-F238E27FC236}">
                    <a16:creationId xmlns:a16="http://schemas.microsoft.com/office/drawing/2014/main" id="{B2323A50-DFAC-35A6-C384-61DE02C5C35F}"/>
                  </a:ext>
                </a:extLst>
              </p:cNvPr>
              <p:cNvSpPr/>
              <p:nvPr/>
            </p:nvSpPr>
            <p:spPr>
              <a:xfrm>
                <a:off x="4410644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正方形/長方形 20">
                <a:extLst>
                  <a:ext uri="{FF2B5EF4-FFF2-40B4-BE49-F238E27FC236}">
                    <a16:creationId xmlns:a16="http://schemas.microsoft.com/office/drawing/2014/main" id="{FB12FD3A-87A5-3F32-6BEC-43B0F8104F2F}"/>
                  </a:ext>
                </a:extLst>
              </p:cNvPr>
              <p:cNvSpPr/>
              <p:nvPr/>
            </p:nvSpPr>
            <p:spPr>
              <a:xfrm>
                <a:off x="6079855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正方形/長方形 6">
                <a:extLst>
                  <a:ext uri="{FF2B5EF4-FFF2-40B4-BE49-F238E27FC236}">
                    <a16:creationId xmlns:a16="http://schemas.microsoft.com/office/drawing/2014/main" id="{FCE73F31-F6C9-E73E-CDAB-BED9284A6F77}"/>
                  </a:ext>
                </a:extLst>
              </p:cNvPr>
              <p:cNvSpPr/>
              <p:nvPr/>
            </p:nvSpPr>
            <p:spPr>
              <a:xfrm>
                <a:off x="5108477" y="4949828"/>
                <a:ext cx="1082938" cy="1079999"/>
              </a:xfrm>
              <a:custGeom>
                <a:avLst/>
                <a:gdLst>
                  <a:gd name="connsiteX0" fmla="*/ 0 w 904775"/>
                  <a:gd name="connsiteY0" fmla="*/ 0 h 1328287"/>
                  <a:gd name="connsiteX1" fmla="*/ 904775 w 904775"/>
                  <a:gd name="connsiteY1" fmla="*/ 0 h 1328287"/>
                  <a:gd name="connsiteX2" fmla="*/ 904775 w 904775"/>
                  <a:gd name="connsiteY2" fmla="*/ 1328287 h 1328287"/>
                  <a:gd name="connsiteX3" fmla="*/ 0 w 904775"/>
                  <a:gd name="connsiteY3" fmla="*/ 1328287 h 1328287"/>
                  <a:gd name="connsiteX4" fmla="*/ 0 w 904775"/>
                  <a:gd name="connsiteY4" fmla="*/ 0 h 1328287"/>
                  <a:gd name="connsiteX0" fmla="*/ 904775 w 996215"/>
                  <a:gd name="connsiteY0" fmla="*/ 0 h 1328287"/>
                  <a:gd name="connsiteX1" fmla="*/ 904775 w 996215"/>
                  <a:gd name="connsiteY1" fmla="*/ 1328287 h 1328287"/>
                  <a:gd name="connsiteX2" fmla="*/ 0 w 996215"/>
                  <a:gd name="connsiteY2" fmla="*/ 1328287 h 1328287"/>
                  <a:gd name="connsiteX3" fmla="*/ 0 w 996215"/>
                  <a:gd name="connsiteY3" fmla="*/ 0 h 1328287"/>
                  <a:gd name="connsiteX4" fmla="*/ 996215 w 996215"/>
                  <a:gd name="connsiteY4" fmla="*/ 91440 h 1328287"/>
                  <a:gd name="connsiteX0" fmla="*/ 904775 w 904775"/>
                  <a:gd name="connsiteY0" fmla="*/ 0 h 1328287"/>
                  <a:gd name="connsiteX1" fmla="*/ 904775 w 904775"/>
                  <a:gd name="connsiteY1" fmla="*/ 1328287 h 1328287"/>
                  <a:gd name="connsiteX2" fmla="*/ 0 w 904775"/>
                  <a:gd name="connsiteY2" fmla="*/ 1328287 h 1328287"/>
                  <a:gd name="connsiteX3" fmla="*/ 0 w 904775"/>
                  <a:gd name="connsiteY3" fmla="*/ 0 h 1328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04775" h="1328287">
                    <a:moveTo>
                      <a:pt x="904775" y="0"/>
                    </a:moveTo>
                    <a:lnTo>
                      <a:pt x="904775" y="1328287"/>
                    </a:lnTo>
                    <a:lnTo>
                      <a:pt x="0" y="1328287"/>
                    </a:lnTo>
                    <a:lnTo>
                      <a:pt x="0" y="0"/>
                    </a:lnTo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AC02B758-3354-3151-F164-C4BE529C3C94}"/>
                  </a:ext>
                </a:extLst>
              </p:cNvPr>
              <p:cNvSpPr/>
              <p:nvPr/>
            </p:nvSpPr>
            <p:spPr>
              <a:xfrm>
                <a:off x="3766455" y="3428999"/>
                <a:ext cx="3770096" cy="3063184"/>
              </a:xfrm>
              <a:custGeom>
                <a:avLst/>
                <a:gdLst>
                  <a:gd name="connsiteX0" fmla="*/ 388835 w 3534078"/>
                  <a:gd name="connsiteY0" fmla="*/ 0 h 2871421"/>
                  <a:gd name="connsiteX1" fmla="*/ 3145243 w 3534078"/>
                  <a:gd name="connsiteY1" fmla="*/ 0 h 2871421"/>
                  <a:gd name="connsiteX2" fmla="*/ 3232296 w 3534078"/>
                  <a:gd name="connsiteY2" fmla="*/ 116414 h 2871421"/>
                  <a:gd name="connsiteX3" fmla="*/ 3534078 w 3534078"/>
                  <a:gd name="connsiteY3" fmla="*/ 1104382 h 2871421"/>
                  <a:gd name="connsiteX4" fmla="*/ 1767039 w 3534078"/>
                  <a:gd name="connsiteY4" fmla="*/ 2871421 h 2871421"/>
                  <a:gd name="connsiteX5" fmla="*/ 0 w 3534078"/>
                  <a:gd name="connsiteY5" fmla="*/ 1104382 h 2871421"/>
                  <a:gd name="connsiteX6" fmla="*/ 301782 w 3534078"/>
                  <a:gd name="connsiteY6" fmla="*/ 116414 h 2871421"/>
                  <a:gd name="connsiteX7" fmla="*/ 388835 w 3534078"/>
                  <a:gd name="connsiteY7" fmla="*/ 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  <a:gd name="connsiteX7" fmla="*/ 3236683 w 3534078"/>
                  <a:gd name="connsiteY7" fmla="*/ 9144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34078" h="2871421">
                    <a:moveTo>
                      <a:pt x="3145243" y="0"/>
                    </a:moveTo>
                    <a:lnTo>
                      <a:pt x="3232296" y="116414"/>
                    </a:lnTo>
                    <a:cubicBezTo>
                      <a:pt x="3422826" y="398435"/>
                      <a:pt x="3534078" y="738416"/>
                      <a:pt x="3534078" y="1104382"/>
                    </a:cubicBezTo>
                    <a:cubicBezTo>
                      <a:pt x="3534078" y="2080291"/>
                      <a:pt x="2742948" y="2871421"/>
                      <a:pt x="1767039" y="2871421"/>
                    </a:cubicBezTo>
                    <a:cubicBezTo>
                      <a:pt x="791130" y="2871421"/>
                      <a:pt x="0" y="2080291"/>
                      <a:pt x="0" y="1104382"/>
                    </a:cubicBezTo>
                    <a:cubicBezTo>
                      <a:pt x="0" y="738416"/>
                      <a:pt x="111253" y="398435"/>
                      <a:pt x="301782" y="116414"/>
                    </a:cubicBezTo>
                    <a:lnTo>
                      <a:pt x="388835" y="0"/>
                    </a:lnTo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EA130BD2-7B7E-9D8A-2B62-3A105D6C4B23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3782060" y="2957402"/>
              <a:ext cx="273587" cy="273587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CE96827C-90E6-C397-7149-42F8DAB81DA6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8105770" y="2948354"/>
              <a:ext cx="273587" cy="273587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80137394-9374-B040-2D91-EBC36B1194A5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5955888" y="622697"/>
              <a:ext cx="273587" cy="273587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F38DBEB4-B257-5DE7-A793-613E82651D06}"/>
                </a:ext>
              </a:extLst>
            </p:cNvPr>
            <p:cNvGrpSpPr/>
            <p:nvPr/>
          </p:nvGrpSpPr>
          <p:grpSpPr>
            <a:xfrm>
              <a:off x="4325144" y="6263090"/>
              <a:ext cx="3445203" cy="444579"/>
              <a:chOff x="4182637" y="6312858"/>
              <a:chExt cx="3626702" cy="468000"/>
            </a:xfrm>
          </p:grpSpPr>
          <p:sp>
            <p:nvSpPr>
              <p:cNvPr id="4" name="楕円 3">
                <a:extLst>
                  <a:ext uri="{FF2B5EF4-FFF2-40B4-BE49-F238E27FC236}">
                    <a16:creationId xmlns:a16="http://schemas.microsoft.com/office/drawing/2014/main" id="{8AECA55E-E88B-0032-EBCD-E76BC053B7A4}"/>
                  </a:ext>
                </a:extLst>
              </p:cNvPr>
              <p:cNvSpPr/>
              <p:nvPr/>
            </p:nvSpPr>
            <p:spPr>
              <a:xfrm>
                <a:off x="7341339" y="6312858"/>
                <a:ext cx="468000" cy="468000"/>
              </a:xfrm>
              <a:prstGeom prst="ellipse">
                <a:avLst/>
              </a:prstGeom>
              <a:noFill/>
              <a:ln w="381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CCC87678-E3C7-D92E-8BB1-9F2E7E54C05B}"/>
                  </a:ext>
                </a:extLst>
              </p:cNvPr>
              <p:cNvSpPr/>
              <p:nvPr/>
            </p:nvSpPr>
            <p:spPr>
              <a:xfrm>
                <a:off x="4182637" y="6312858"/>
                <a:ext cx="468000" cy="468000"/>
              </a:xfrm>
              <a:prstGeom prst="ellipse">
                <a:avLst/>
              </a:prstGeom>
              <a:noFill/>
              <a:ln w="381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7226EFC8-54BF-3E02-D0CC-459D7FB7C584}"/>
                </a:ext>
              </a:extLst>
            </p:cNvPr>
            <p:cNvSpPr/>
            <p:nvPr/>
          </p:nvSpPr>
          <p:spPr>
            <a:xfrm rot="2700000">
              <a:off x="3131843" y="3704590"/>
              <a:ext cx="868639" cy="424218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正方形/長方形 28">
              <a:extLst>
                <a:ext uri="{FF2B5EF4-FFF2-40B4-BE49-F238E27FC236}">
                  <a16:creationId xmlns:a16="http://schemas.microsoft.com/office/drawing/2014/main" id="{DCD6B2DC-85C1-D9DA-38B6-8211802D962A}"/>
                </a:ext>
              </a:extLst>
            </p:cNvPr>
            <p:cNvSpPr/>
            <p:nvPr/>
          </p:nvSpPr>
          <p:spPr>
            <a:xfrm rot="18900000" flipH="1">
              <a:off x="8180792" y="3768540"/>
              <a:ext cx="868639" cy="424218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4" name="正方形/長方形 28">
              <a:extLst>
                <a:ext uri="{FF2B5EF4-FFF2-40B4-BE49-F238E27FC236}">
                  <a16:creationId xmlns:a16="http://schemas.microsoft.com/office/drawing/2014/main" id="{1F6BEDE4-ADF7-334B-B35C-C7EF122B9B79}"/>
                </a:ext>
              </a:extLst>
            </p:cNvPr>
            <p:cNvSpPr/>
            <p:nvPr/>
          </p:nvSpPr>
          <p:spPr>
            <a:xfrm rot="18900000" flipH="1" flipV="1">
              <a:off x="7087352" y="3653221"/>
              <a:ext cx="1768088" cy="77353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  <a:gd name="connsiteX0" fmla="*/ 871 w 914400"/>
                <a:gd name="connsiteY0" fmla="*/ 385654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  <a:gd name="connsiteX0" fmla="*/ 2613 w 914400"/>
                <a:gd name="connsiteY0" fmla="*/ 426264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2613" y="426264"/>
                  </a:moveTo>
                  <a:cubicBezTo>
                    <a:pt x="2323" y="297713"/>
                    <a:pt x="290" y="128551"/>
                    <a:pt x="0" y="0"/>
                  </a:cubicBez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79EFDB05-3B73-713F-6101-D889B279C672}"/>
                </a:ext>
              </a:extLst>
            </p:cNvPr>
            <p:cNvSpPr/>
            <p:nvPr/>
          </p:nvSpPr>
          <p:spPr>
            <a:xfrm>
              <a:off x="6557925" y="1205205"/>
              <a:ext cx="3797977" cy="3771365"/>
            </a:xfrm>
            <a:custGeom>
              <a:avLst/>
              <a:gdLst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0 w 8967335"/>
                <a:gd name="connsiteY5" fmla="*/ 4483669 h 8967336"/>
                <a:gd name="connsiteX6" fmla="*/ 2 w 8967335"/>
                <a:gd name="connsiteY6" fmla="*/ 4483669 h 8967336"/>
                <a:gd name="connsiteX7" fmla="*/ 0 w 8967335"/>
                <a:gd name="connsiteY7" fmla="*/ 4483667 h 8967336"/>
                <a:gd name="connsiteX8" fmla="*/ 4483667 w 8967335"/>
                <a:gd name="connsiteY8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4027887 w 8967335"/>
                <a:gd name="connsiteY5" fmla="*/ 8504515 h 8967336"/>
                <a:gd name="connsiteX6" fmla="*/ 0 w 8967335"/>
                <a:gd name="connsiteY6" fmla="*/ 4483669 h 8967336"/>
                <a:gd name="connsiteX7" fmla="*/ 2 w 8967335"/>
                <a:gd name="connsiteY7" fmla="*/ 4483669 h 8967336"/>
                <a:gd name="connsiteX8" fmla="*/ 0 w 8967335"/>
                <a:gd name="connsiteY8" fmla="*/ 4483667 h 8967336"/>
                <a:gd name="connsiteX9" fmla="*/ 4483667 w 8967335"/>
                <a:gd name="connsiteY9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916887 w 8967335"/>
                <a:gd name="connsiteY4" fmla="*/ 8510865 h 8967336"/>
                <a:gd name="connsiteX5" fmla="*/ 4483668 w 8967335"/>
                <a:gd name="connsiteY5" fmla="*/ 8967336 h 8967336"/>
                <a:gd name="connsiteX6" fmla="*/ 4027887 w 8967335"/>
                <a:gd name="connsiteY6" fmla="*/ 8504515 h 8967336"/>
                <a:gd name="connsiteX7" fmla="*/ 0 w 8967335"/>
                <a:gd name="connsiteY7" fmla="*/ 4483669 h 8967336"/>
                <a:gd name="connsiteX8" fmla="*/ 2 w 8967335"/>
                <a:gd name="connsiteY8" fmla="*/ 4483669 h 8967336"/>
                <a:gd name="connsiteX9" fmla="*/ 0 w 8967335"/>
                <a:gd name="connsiteY9" fmla="*/ 4483667 h 8967336"/>
                <a:gd name="connsiteX10" fmla="*/ 4483667 w 8967335"/>
                <a:gd name="connsiteY10" fmla="*/ 0 h 8967336"/>
                <a:gd name="connsiteX0" fmla="*/ 4483668 w 8967335"/>
                <a:gd name="connsiteY0" fmla="*/ 8967336 h 9058776"/>
                <a:gd name="connsiteX1" fmla="*/ 4027887 w 8967335"/>
                <a:gd name="connsiteY1" fmla="*/ 8504515 h 9058776"/>
                <a:gd name="connsiteX2" fmla="*/ 0 w 8967335"/>
                <a:gd name="connsiteY2" fmla="*/ 4483669 h 9058776"/>
                <a:gd name="connsiteX3" fmla="*/ 2 w 8967335"/>
                <a:gd name="connsiteY3" fmla="*/ 4483669 h 9058776"/>
                <a:gd name="connsiteX4" fmla="*/ 0 w 8967335"/>
                <a:gd name="connsiteY4" fmla="*/ 4483667 h 9058776"/>
                <a:gd name="connsiteX5" fmla="*/ 4483667 w 8967335"/>
                <a:gd name="connsiteY5" fmla="*/ 0 h 9058776"/>
                <a:gd name="connsiteX6" fmla="*/ 8967334 w 8967335"/>
                <a:gd name="connsiteY6" fmla="*/ 4483667 h 9058776"/>
                <a:gd name="connsiteX7" fmla="*/ 8967332 w 8967335"/>
                <a:gd name="connsiteY7" fmla="*/ 4483669 h 9058776"/>
                <a:gd name="connsiteX8" fmla="*/ 8967335 w 8967335"/>
                <a:gd name="connsiteY8" fmla="*/ 4483669 h 9058776"/>
                <a:gd name="connsiteX9" fmla="*/ 4916887 w 8967335"/>
                <a:gd name="connsiteY9" fmla="*/ 8510865 h 9058776"/>
                <a:gd name="connsiteX10" fmla="*/ 4575108 w 8967335"/>
                <a:gd name="connsiteY10" fmla="*/ 9058776 h 9058776"/>
                <a:gd name="connsiteX0" fmla="*/ 4483668 w 8967335"/>
                <a:gd name="connsiteY0" fmla="*/ 8967336 h 8967336"/>
                <a:gd name="connsiteX1" fmla="*/ 4027887 w 8967335"/>
                <a:gd name="connsiteY1" fmla="*/ 8504515 h 8967336"/>
                <a:gd name="connsiteX2" fmla="*/ 0 w 8967335"/>
                <a:gd name="connsiteY2" fmla="*/ 4483669 h 8967336"/>
                <a:gd name="connsiteX3" fmla="*/ 2 w 8967335"/>
                <a:gd name="connsiteY3" fmla="*/ 4483669 h 8967336"/>
                <a:gd name="connsiteX4" fmla="*/ 0 w 8967335"/>
                <a:gd name="connsiteY4" fmla="*/ 4483667 h 8967336"/>
                <a:gd name="connsiteX5" fmla="*/ 4483667 w 8967335"/>
                <a:gd name="connsiteY5" fmla="*/ 0 h 8967336"/>
                <a:gd name="connsiteX6" fmla="*/ 8967334 w 8967335"/>
                <a:gd name="connsiteY6" fmla="*/ 4483667 h 8967336"/>
                <a:gd name="connsiteX7" fmla="*/ 8967332 w 8967335"/>
                <a:gd name="connsiteY7" fmla="*/ 4483669 h 8967336"/>
                <a:gd name="connsiteX8" fmla="*/ 8967335 w 8967335"/>
                <a:gd name="connsiteY8" fmla="*/ 4483669 h 8967336"/>
                <a:gd name="connsiteX9" fmla="*/ 4916887 w 8967335"/>
                <a:gd name="connsiteY9" fmla="*/ 8510865 h 8967336"/>
                <a:gd name="connsiteX0" fmla="*/ 4027887 w 8967335"/>
                <a:gd name="connsiteY0" fmla="*/ 8504515 h 8510865"/>
                <a:gd name="connsiteX1" fmla="*/ 0 w 8967335"/>
                <a:gd name="connsiteY1" fmla="*/ 4483669 h 8510865"/>
                <a:gd name="connsiteX2" fmla="*/ 2 w 8967335"/>
                <a:gd name="connsiteY2" fmla="*/ 4483669 h 8510865"/>
                <a:gd name="connsiteX3" fmla="*/ 0 w 8967335"/>
                <a:gd name="connsiteY3" fmla="*/ 4483667 h 8510865"/>
                <a:gd name="connsiteX4" fmla="*/ 4483667 w 8967335"/>
                <a:gd name="connsiteY4" fmla="*/ 0 h 8510865"/>
                <a:gd name="connsiteX5" fmla="*/ 8967334 w 8967335"/>
                <a:gd name="connsiteY5" fmla="*/ 4483667 h 8510865"/>
                <a:gd name="connsiteX6" fmla="*/ 8967332 w 8967335"/>
                <a:gd name="connsiteY6" fmla="*/ 4483669 h 8510865"/>
                <a:gd name="connsiteX7" fmla="*/ 8967335 w 8967335"/>
                <a:gd name="connsiteY7" fmla="*/ 4483669 h 8510865"/>
                <a:gd name="connsiteX8" fmla="*/ 4916887 w 8967335"/>
                <a:gd name="connsiteY8" fmla="*/ 8510865 h 8510865"/>
                <a:gd name="connsiteX0" fmla="*/ 4027887 w 8967335"/>
                <a:gd name="connsiteY0" fmla="*/ 8504515 h 8504515"/>
                <a:gd name="connsiteX1" fmla="*/ 0 w 8967335"/>
                <a:gd name="connsiteY1" fmla="*/ 4483669 h 8504515"/>
                <a:gd name="connsiteX2" fmla="*/ 2 w 8967335"/>
                <a:gd name="connsiteY2" fmla="*/ 4483669 h 8504515"/>
                <a:gd name="connsiteX3" fmla="*/ 0 w 8967335"/>
                <a:gd name="connsiteY3" fmla="*/ 4483667 h 8504515"/>
                <a:gd name="connsiteX4" fmla="*/ 4483667 w 8967335"/>
                <a:gd name="connsiteY4" fmla="*/ 0 h 8504515"/>
                <a:gd name="connsiteX5" fmla="*/ 8967334 w 8967335"/>
                <a:gd name="connsiteY5" fmla="*/ 4483667 h 8504515"/>
                <a:gd name="connsiteX6" fmla="*/ 8967332 w 8967335"/>
                <a:gd name="connsiteY6" fmla="*/ 4483669 h 8504515"/>
                <a:gd name="connsiteX7" fmla="*/ 8967335 w 8967335"/>
                <a:gd name="connsiteY7" fmla="*/ 4483669 h 8504515"/>
                <a:gd name="connsiteX8" fmla="*/ 4943081 w 8967335"/>
                <a:gd name="connsiteY8" fmla="*/ 8479909 h 8504515"/>
                <a:gd name="connsiteX0" fmla="*/ 4013599 w 8967335"/>
                <a:gd name="connsiteY0" fmla="*/ 8485465 h 8485465"/>
                <a:gd name="connsiteX1" fmla="*/ 0 w 8967335"/>
                <a:gd name="connsiteY1" fmla="*/ 4483669 h 8485465"/>
                <a:gd name="connsiteX2" fmla="*/ 2 w 8967335"/>
                <a:gd name="connsiteY2" fmla="*/ 4483669 h 8485465"/>
                <a:gd name="connsiteX3" fmla="*/ 0 w 8967335"/>
                <a:gd name="connsiteY3" fmla="*/ 4483667 h 8485465"/>
                <a:gd name="connsiteX4" fmla="*/ 4483667 w 8967335"/>
                <a:gd name="connsiteY4" fmla="*/ 0 h 8485465"/>
                <a:gd name="connsiteX5" fmla="*/ 8967334 w 8967335"/>
                <a:gd name="connsiteY5" fmla="*/ 4483667 h 8485465"/>
                <a:gd name="connsiteX6" fmla="*/ 8967332 w 8967335"/>
                <a:gd name="connsiteY6" fmla="*/ 4483669 h 8485465"/>
                <a:gd name="connsiteX7" fmla="*/ 8967335 w 8967335"/>
                <a:gd name="connsiteY7" fmla="*/ 4483669 h 8485465"/>
                <a:gd name="connsiteX8" fmla="*/ 4943081 w 8967335"/>
                <a:gd name="connsiteY8" fmla="*/ 8479909 h 8485465"/>
                <a:gd name="connsiteX0" fmla="*/ 4004074 w 8967335"/>
                <a:gd name="connsiteY0" fmla="*/ 847355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4483667 w 8967335"/>
                <a:gd name="connsiteY5" fmla="*/ 3242 h 8454508"/>
                <a:gd name="connsiteX6" fmla="*/ 8967334 w 8967335"/>
                <a:gd name="connsiteY6" fmla="*/ 4483667 h 8454508"/>
                <a:gd name="connsiteX7" fmla="*/ 8967332 w 8967335"/>
                <a:gd name="connsiteY7" fmla="*/ 4483669 h 8454508"/>
                <a:gd name="connsiteX8" fmla="*/ 8967335 w 8967335"/>
                <a:gd name="connsiteY8" fmla="*/ 4483669 h 8454508"/>
                <a:gd name="connsiteX9" fmla="*/ 4969275 w 8967335"/>
                <a:gd name="connsiteY9" fmla="*/ 8453715 h 8454508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  <a:gd name="connsiteX0" fmla="*/ 3982643 w 8967335"/>
                <a:gd name="connsiteY0" fmla="*/ 3970842 h 3970842"/>
                <a:gd name="connsiteX1" fmla="*/ 0 w 8967335"/>
                <a:gd name="connsiteY1" fmla="*/ 3 h 3970842"/>
                <a:gd name="connsiteX2" fmla="*/ 2 w 8967335"/>
                <a:gd name="connsiteY2" fmla="*/ 3 h 3970842"/>
                <a:gd name="connsiteX3" fmla="*/ 0 w 8967335"/>
                <a:gd name="connsiteY3" fmla="*/ 1 h 3970842"/>
                <a:gd name="connsiteX4" fmla="*/ 8967334 w 8967335"/>
                <a:gd name="connsiteY4" fmla="*/ 1 h 3970842"/>
                <a:gd name="connsiteX5" fmla="*/ 8967332 w 8967335"/>
                <a:gd name="connsiteY5" fmla="*/ 3 h 3970842"/>
                <a:gd name="connsiteX6" fmla="*/ 8967335 w 8967335"/>
                <a:gd name="connsiteY6" fmla="*/ 3 h 3970842"/>
                <a:gd name="connsiteX7" fmla="*/ 4969275 w 8967335"/>
                <a:gd name="connsiteY7" fmla="*/ 3970049 h 3970842"/>
                <a:gd name="connsiteX0" fmla="*/ 3982643 w 8967335"/>
                <a:gd name="connsiteY0" fmla="*/ 3988201 h 3988201"/>
                <a:gd name="connsiteX1" fmla="*/ 0 w 8967335"/>
                <a:gd name="connsiteY1" fmla="*/ 17362 h 3988201"/>
                <a:gd name="connsiteX2" fmla="*/ 2 w 8967335"/>
                <a:gd name="connsiteY2" fmla="*/ 17362 h 3988201"/>
                <a:gd name="connsiteX3" fmla="*/ 0 w 8967335"/>
                <a:gd name="connsiteY3" fmla="*/ 17360 h 3988201"/>
                <a:gd name="connsiteX4" fmla="*/ 871420 w 8967335"/>
                <a:gd name="connsiteY4" fmla="*/ 0 h 3988201"/>
                <a:gd name="connsiteX5" fmla="*/ 8967334 w 8967335"/>
                <a:gd name="connsiteY5" fmla="*/ 17360 h 3988201"/>
                <a:gd name="connsiteX6" fmla="*/ 8967332 w 8967335"/>
                <a:gd name="connsiteY6" fmla="*/ 17362 h 3988201"/>
                <a:gd name="connsiteX7" fmla="*/ 8967335 w 8967335"/>
                <a:gd name="connsiteY7" fmla="*/ 17362 h 3988201"/>
                <a:gd name="connsiteX8" fmla="*/ 4969275 w 8967335"/>
                <a:gd name="connsiteY8" fmla="*/ 3987408 h 3988201"/>
                <a:gd name="connsiteX0" fmla="*/ 3982643 w 8967335"/>
                <a:gd name="connsiteY0" fmla="*/ 3988201 h 3988201"/>
                <a:gd name="connsiteX1" fmla="*/ 0 w 8967335"/>
                <a:gd name="connsiteY1" fmla="*/ 17362 h 3988201"/>
                <a:gd name="connsiteX2" fmla="*/ 2 w 8967335"/>
                <a:gd name="connsiteY2" fmla="*/ 17362 h 3988201"/>
                <a:gd name="connsiteX3" fmla="*/ 0 w 8967335"/>
                <a:gd name="connsiteY3" fmla="*/ 17360 h 3988201"/>
                <a:gd name="connsiteX4" fmla="*/ 871420 w 8967335"/>
                <a:gd name="connsiteY4" fmla="*/ 0 h 3988201"/>
                <a:gd name="connsiteX5" fmla="*/ 8967334 w 8967335"/>
                <a:gd name="connsiteY5" fmla="*/ 17360 h 3988201"/>
                <a:gd name="connsiteX6" fmla="*/ 8967332 w 8967335"/>
                <a:gd name="connsiteY6" fmla="*/ 17362 h 3988201"/>
                <a:gd name="connsiteX7" fmla="*/ 8967335 w 8967335"/>
                <a:gd name="connsiteY7" fmla="*/ 17362 h 3988201"/>
                <a:gd name="connsiteX8" fmla="*/ 4969275 w 8967335"/>
                <a:gd name="connsiteY8" fmla="*/ 3987408 h 3988201"/>
                <a:gd name="connsiteX9" fmla="*/ 3982643 w 8967335"/>
                <a:gd name="connsiteY9" fmla="*/ 3988201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4468740 w 8967335"/>
                <a:gd name="connsiteY5" fmla="*/ 3970486 h 3988201"/>
                <a:gd name="connsiteX6" fmla="*/ 3982643 w 8967335"/>
                <a:gd name="connsiteY6" fmla="*/ 3988201 h 3988201"/>
                <a:gd name="connsiteX7" fmla="*/ 0 w 8967335"/>
                <a:gd name="connsiteY7" fmla="*/ 17362 h 3988201"/>
                <a:gd name="connsiteX8" fmla="*/ 2 w 8967335"/>
                <a:gd name="connsiteY8" fmla="*/ 17362 h 3988201"/>
                <a:gd name="connsiteX9" fmla="*/ 0 w 8967335"/>
                <a:gd name="connsiteY9" fmla="*/ 17360 h 3988201"/>
                <a:gd name="connsiteX10" fmla="*/ 1014716 w 8967335"/>
                <a:gd name="connsiteY10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4438887 w 8967335"/>
                <a:gd name="connsiteY5" fmla="*/ 3985413 h 3988201"/>
                <a:gd name="connsiteX6" fmla="*/ 3982643 w 8967335"/>
                <a:gd name="connsiteY6" fmla="*/ 3988201 h 3988201"/>
                <a:gd name="connsiteX7" fmla="*/ 0 w 8967335"/>
                <a:gd name="connsiteY7" fmla="*/ 17362 h 3988201"/>
                <a:gd name="connsiteX8" fmla="*/ 2 w 8967335"/>
                <a:gd name="connsiteY8" fmla="*/ 17362 h 3988201"/>
                <a:gd name="connsiteX9" fmla="*/ 0 w 8967335"/>
                <a:gd name="connsiteY9" fmla="*/ 17360 h 3988201"/>
                <a:gd name="connsiteX10" fmla="*/ 1014716 w 8967335"/>
                <a:gd name="connsiteY10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967334 w 8967335"/>
                <a:gd name="connsiteY0" fmla="*/ 186 h 3971027"/>
                <a:gd name="connsiteX1" fmla="*/ 8967332 w 8967335"/>
                <a:gd name="connsiteY1" fmla="*/ 188 h 3971027"/>
                <a:gd name="connsiteX2" fmla="*/ 8967335 w 8967335"/>
                <a:gd name="connsiteY2" fmla="*/ 188 h 3971027"/>
                <a:gd name="connsiteX3" fmla="*/ 4969275 w 8967335"/>
                <a:gd name="connsiteY3" fmla="*/ 3970234 h 3971027"/>
                <a:gd name="connsiteX4" fmla="*/ 3982643 w 8967335"/>
                <a:gd name="connsiteY4" fmla="*/ 3971027 h 3971027"/>
                <a:gd name="connsiteX5" fmla="*/ 0 w 8967335"/>
                <a:gd name="connsiteY5" fmla="*/ 188 h 3971027"/>
                <a:gd name="connsiteX6" fmla="*/ 2 w 8967335"/>
                <a:gd name="connsiteY6" fmla="*/ 188 h 3971027"/>
                <a:gd name="connsiteX7" fmla="*/ 0 w 8967335"/>
                <a:gd name="connsiteY7" fmla="*/ 186 h 3971027"/>
                <a:gd name="connsiteX8" fmla="*/ 1014716 w 8967335"/>
                <a:gd name="connsiteY8" fmla="*/ 126122 h 3971027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513520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4466750"/>
                <a:gd name="connsiteX1" fmla="*/ 8967332 w 8967335"/>
                <a:gd name="connsiteY1" fmla="*/ 2 h 4466750"/>
                <a:gd name="connsiteX2" fmla="*/ 8967335 w 8967335"/>
                <a:gd name="connsiteY2" fmla="*/ 2 h 4466750"/>
                <a:gd name="connsiteX3" fmla="*/ 4969275 w 8967335"/>
                <a:gd name="connsiteY3" fmla="*/ 3970048 h 4466750"/>
                <a:gd name="connsiteX4" fmla="*/ 3982643 w 8967335"/>
                <a:gd name="connsiteY4" fmla="*/ 3970841 h 4466750"/>
                <a:gd name="connsiteX5" fmla="*/ 0 w 8967335"/>
                <a:gd name="connsiteY5" fmla="*/ 2 h 4466750"/>
                <a:gd name="connsiteX6" fmla="*/ 2 w 8967335"/>
                <a:gd name="connsiteY6" fmla="*/ 2 h 4466750"/>
                <a:gd name="connsiteX7" fmla="*/ 0 w 8967335"/>
                <a:gd name="connsiteY7" fmla="*/ 0 h 4466750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453813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10" fmla="*/ 8967334 w 8967335"/>
                <a:gd name="connsiteY10" fmla="*/ 0 h 3970841"/>
                <a:gd name="connsiteX0" fmla="*/ 8967334 w 8967335"/>
                <a:gd name="connsiteY0" fmla="*/ 17362 h 3988203"/>
                <a:gd name="connsiteX1" fmla="*/ 8967332 w 8967335"/>
                <a:gd name="connsiteY1" fmla="*/ 17364 h 3988203"/>
                <a:gd name="connsiteX2" fmla="*/ 8967335 w 8967335"/>
                <a:gd name="connsiteY2" fmla="*/ 17364 h 3988203"/>
                <a:gd name="connsiteX3" fmla="*/ 4969275 w 8967335"/>
                <a:gd name="connsiteY3" fmla="*/ 3987410 h 3988203"/>
                <a:gd name="connsiteX4" fmla="*/ 4767273 w 8967335"/>
                <a:gd name="connsiteY4" fmla="*/ 3970487 h 3988203"/>
                <a:gd name="connsiteX5" fmla="*/ 4453813 w 8967335"/>
                <a:gd name="connsiteY5" fmla="*/ 3970487 h 3988203"/>
                <a:gd name="connsiteX6" fmla="*/ 3982643 w 8967335"/>
                <a:gd name="connsiteY6" fmla="*/ 3988203 h 3988203"/>
                <a:gd name="connsiteX7" fmla="*/ 0 w 8967335"/>
                <a:gd name="connsiteY7" fmla="*/ 17364 h 3988203"/>
                <a:gd name="connsiteX8" fmla="*/ 2 w 8967335"/>
                <a:gd name="connsiteY8" fmla="*/ 17364 h 3988203"/>
                <a:gd name="connsiteX9" fmla="*/ 0 w 8967335"/>
                <a:gd name="connsiteY9" fmla="*/ 17362 h 3988203"/>
                <a:gd name="connsiteX10" fmla="*/ 3110416 w 8967335"/>
                <a:gd name="connsiteY10" fmla="*/ 0 h 3988203"/>
                <a:gd name="connsiteX11" fmla="*/ 8967334 w 8967335"/>
                <a:gd name="connsiteY11" fmla="*/ 17362 h 3988203"/>
                <a:gd name="connsiteX0" fmla="*/ 3110416 w 8967335"/>
                <a:gd name="connsiteY0" fmla="*/ 0 h 3988203"/>
                <a:gd name="connsiteX1" fmla="*/ 8967334 w 8967335"/>
                <a:gd name="connsiteY1" fmla="*/ 17362 h 3988203"/>
                <a:gd name="connsiteX2" fmla="*/ 8967332 w 8967335"/>
                <a:gd name="connsiteY2" fmla="*/ 17364 h 3988203"/>
                <a:gd name="connsiteX3" fmla="*/ 8967335 w 8967335"/>
                <a:gd name="connsiteY3" fmla="*/ 17364 h 3988203"/>
                <a:gd name="connsiteX4" fmla="*/ 4969275 w 8967335"/>
                <a:gd name="connsiteY4" fmla="*/ 3987410 h 3988203"/>
                <a:gd name="connsiteX5" fmla="*/ 4767273 w 8967335"/>
                <a:gd name="connsiteY5" fmla="*/ 3970487 h 3988203"/>
                <a:gd name="connsiteX6" fmla="*/ 4453813 w 8967335"/>
                <a:gd name="connsiteY6" fmla="*/ 3970487 h 3988203"/>
                <a:gd name="connsiteX7" fmla="*/ 3982643 w 8967335"/>
                <a:gd name="connsiteY7" fmla="*/ 3988203 h 3988203"/>
                <a:gd name="connsiteX8" fmla="*/ 0 w 8967335"/>
                <a:gd name="connsiteY8" fmla="*/ 17364 h 3988203"/>
                <a:gd name="connsiteX9" fmla="*/ 2 w 8967335"/>
                <a:gd name="connsiteY9" fmla="*/ 17364 h 3988203"/>
                <a:gd name="connsiteX10" fmla="*/ 0 w 8967335"/>
                <a:gd name="connsiteY10" fmla="*/ 17362 h 3988203"/>
                <a:gd name="connsiteX11" fmla="*/ 3253712 w 8967335"/>
                <a:gd name="connsiteY11" fmla="*/ 143296 h 3988203"/>
                <a:gd name="connsiteX0" fmla="*/ 3110416 w 8967335"/>
                <a:gd name="connsiteY0" fmla="*/ 0 h 3988203"/>
                <a:gd name="connsiteX1" fmla="*/ 8967334 w 8967335"/>
                <a:gd name="connsiteY1" fmla="*/ 17362 h 3988203"/>
                <a:gd name="connsiteX2" fmla="*/ 8967332 w 8967335"/>
                <a:gd name="connsiteY2" fmla="*/ 17364 h 3988203"/>
                <a:gd name="connsiteX3" fmla="*/ 8967335 w 8967335"/>
                <a:gd name="connsiteY3" fmla="*/ 17364 h 3988203"/>
                <a:gd name="connsiteX4" fmla="*/ 4969275 w 8967335"/>
                <a:gd name="connsiteY4" fmla="*/ 3987410 h 3988203"/>
                <a:gd name="connsiteX5" fmla="*/ 4767273 w 8967335"/>
                <a:gd name="connsiteY5" fmla="*/ 3970487 h 3988203"/>
                <a:gd name="connsiteX6" fmla="*/ 4453813 w 8967335"/>
                <a:gd name="connsiteY6" fmla="*/ 3970487 h 3988203"/>
                <a:gd name="connsiteX7" fmla="*/ 3982643 w 8967335"/>
                <a:gd name="connsiteY7" fmla="*/ 3988203 h 3988203"/>
                <a:gd name="connsiteX8" fmla="*/ 0 w 8967335"/>
                <a:gd name="connsiteY8" fmla="*/ 17364 h 3988203"/>
                <a:gd name="connsiteX9" fmla="*/ 2 w 8967335"/>
                <a:gd name="connsiteY9" fmla="*/ 17364 h 3988203"/>
                <a:gd name="connsiteX10" fmla="*/ 0 w 8967335"/>
                <a:gd name="connsiteY10" fmla="*/ 17362 h 3988203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0" fmla="*/ 4984691 w 4984692"/>
                <a:gd name="connsiteY0" fmla="*/ 0 h 3970841"/>
                <a:gd name="connsiteX1" fmla="*/ 4984689 w 4984692"/>
                <a:gd name="connsiteY1" fmla="*/ 2 h 3970841"/>
                <a:gd name="connsiteX2" fmla="*/ 4984692 w 4984692"/>
                <a:gd name="connsiteY2" fmla="*/ 2 h 3970841"/>
                <a:gd name="connsiteX3" fmla="*/ 986632 w 4984692"/>
                <a:gd name="connsiteY3" fmla="*/ 3970048 h 3970841"/>
                <a:gd name="connsiteX4" fmla="*/ 0 w 4984692"/>
                <a:gd name="connsiteY4" fmla="*/ 3970841 h 3970841"/>
                <a:gd name="connsiteX0" fmla="*/ 3998060 w 3998061"/>
                <a:gd name="connsiteY0" fmla="*/ 0 h 3970048"/>
                <a:gd name="connsiteX1" fmla="*/ 3998058 w 3998061"/>
                <a:gd name="connsiteY1" fmla="*/ 2 h 3970048"/>
                <a:gd name="connsiteX2" fmla="*/ 3998061 w 3998061"/>
                <a:gd name="connsiteY2" fmla="*/ 2 h 3970048"/>
                <a:gd name="connsiteX3" fmla="*/ 1 w 3998061"/>
                <a:gd name="connsiteY3" fmla="*/ 3970048 h 39700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998061" h="3970048">
                  <a:moveTo>
                    <a:pt x="3998060" y="0"/>
                  </a:moveTo>
                  <a:lnTo>
                    <a:pt x="3998058" y="2"/>
                  </a:lnTo>
                  <a:lnTo>
                    <a:pt x="3998061" y="2"/>
                  </a:lnTo>
                  <a:lnTo>
                    <a:pt x="1" y="3970048"/>
                  </a:lnTo>
                </a:path>
              </a:pathLst>
            </a:custGeom>
            <a:noFill/>
            <a:ln w="38100" cap="sq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5C333E22-36A9-C398-04CD-F9367458D72D}"/>
                </a:ext>
              </a:extLst>
            </p:cNvPr>
            <p:cNvSpPr/>
            <p:nvPr/>
          </p:nvSpPr>
          <p:spPr>
            <a:xfrm>
              <a:off x="3074021" y="266160"/>
              <a:ext cx="6040725" cy="2136843"/>
            </a:xfrm>
            <a:custGeom>
              <a:avLst/>
              <a:gdLst>
                <a:gd name="connsiteX0" fmla="*/ 0 w 914400"/>
                <a:gd name="connsiteY0" fmla="*/ 457200 h 914400"/>
                <a:gd name="connsiteX1" fmla="*/ 457200 w 914400"/>
                <a:gd name="connsiteY1" fmla="*/ 0 h 914400"/>
                <a:gd name="connsiteX2" fmla="*/ 914400 w 914400"/>
                <a:gd name="connsiteY2" fmla="*/ 457200 h 914400"/>
                <a:gd name="connsiteX3" fmla="*/ 457200 w 914400"/>
                <a:gd name="connsiteY3" fmla="*/ 914400 h 914400"/>
                <a:gd name="connsiteX4" fmla="*/ 0 w 914400"/>
                <a:gd name="connsiteY4" fmla="*/ 457200 h 914400"/>
                <a:gd name="connsiteX0" fmla="*/ 457200 w 914400"/>
                <a:gd name="connsiteY0" fmla="*/ 914400 h 1005840"/>
                <a:gd name="connsiteX1" fmla="*/ 0 w 914400"/>
                <a:gd name="connsiteY1" fmla="*/ 457200 h 1005840"/>
                <a:gd name="connsiteX2" fmla="*/ 457200 w 914400"/>
                <a:gd name="connsiteY2" fmla="*/ 0 h 1005840"/>
                <a:gd name="connsiteX3" fmla="*/ 914400 w 914400"/>
                <a:gd name="connsiteY3" fmla="*/ 457200 h 1005840"/>
                <a:gd name="connsiteX4" fmla="*/ 548640 w 914400"/>
                <a:gd name="connsiteY4" fmla="*/ 1005840 h 1005840"/>
                <a:gd name="connsiteX0" fmla="*/ 457200 w 914400"/>
                <a:gd name="connsiteY0" fmla="*/ 914400 h 914400"/>
                <a:gd name="connsiteX1" fmla="*/ 0 w 914400"/>
                <a:gd name="connsiteY1" fmla="*/ 457200 h 914400"/>
                <a:gd name="connsiteX2" fmla="*/ 457200 w 914400"/>
                <a:gd name="connsiteY2" fmla="*/ 0 h 914400"/>
                <a:gd name="connsiteX3" fmla="*/ 914400 w 914400"/>
                <a:gd name="connsiteY3" fmla="*/ 457200 h 9144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914400" h="457200">
                  <a:moveTo>
                    <a:pt x="0" y="457200"/>
                  </a:moveTo>
                  <a:cubicBezTo>
                    <a:pt x="61635" y="229863"/>
                    <a:pt x="204695" y="0"/>
                    <a:pt x="457200" y="0"/>
                  </a:cubicBezTo>
                  <a:cubicBezTo>
                    <a:pt x="709705" y="0"/>
                    <a:pt x="840438" y="204695"/>
                    <a:pt x="914400" y="457200"/>
                  </a:cubicBez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0" name="楕円 1029">
              <a:extLst>
                <a:ext uri="{FF2B5EF4-FFF2-40B4-BE49-F238E27FC236}">
                  <a16:creationId xmlns:a16="http://schemas.microsoft.com/office/drawing/2014/main" id="{D8331AFE-410E-DBC9-44DF-6255B69924D7}"/>
                </a:ext>
              </a:extLst>
            </p:cNvPr>
            <p:cNvSpPr/>
            <p:nvPr/>
          </p:nvSpPr>
          <p:spPr>
            <a:xfrm>
              <a:off x="5662301" y="2859699"/>
              <a:ext cx="868639" cy="868639"/>
            </a:xfrm>
            <a:prstGeom prst="ellipse">
              <a:avLst/>
            </a:prstGeom>
            <a:noFill/>
            <a:ln w="38100"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348F4118-74E3-9AFF-7486-E22E9F38F642}"/>
                </a:ext>
              </a:extLst>
            </p:cNvPr>
            <p:cNvSpPr/>
            <p:nvPr/>
          </p:nvSpPr>
          <p:spPr>
            <a:xfrm>
              <a:off x="5863956" y="3229140"/>
              <a:ext cx="465329" cy="78146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9D9BF480-05EE-3B50-9518-BEE7F60756F5}"/>
                </a:ext>
              </a:extLst>
            </p:cNvPr>
            <p:cNvSpPr/>
            <p:nvPr/>
          </p:nvSpPr>
          <p:spPr>
            <a:xfrm>
              <a:off x="1836098" y="1205205"/>
              <a:ext cx="3783332" cy="3772119"/>
            </a:xfrm>
            <a:custGeom>
              <a:avLst/>
              <a:gdLst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0 w 8967335"/>
                <a:gd name="connsiteY5" fmla="*/ 4483669 h 8967336"/>
                <a:gd name="connsiteX6" fmla="*/ 2 w 8967335"/>
                <a:gd name="connsiteY6" fmla="*/ 4483669 h 8967336"/>
                <a:gd name="connsiteX7" fmla="*/ 0 w 8967335"/>
                <a:gd name="connsiteY7" fmla="*/ 4483667 h 8967336"/>
                <a:gd name="connsiteX8" fmla="*/ 4483667 w 8967335"/>
                <a:gd name="connsiteY8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4027887 w 8967335"/>
                <a:gd name="connsiteY5" fmla="*/ 8504515 h 8967336"/>
                <a:gd name="connsiteX6" fmla="*/ 0 w 8967335"/>
                <a:gd name="connsiteY6" fmla="*/ 4483669 h 8967336"/>
                <a:gd name="connsiteX7" fmla="*/ 2 w 8967335"/>
                <a:gd name="connsiteY7" fmla="*/ 4483669 h 8967336"/>
                <a:gd name="connsiteX8" fmla="*/ 0 w 8967335"/>
                <a:gd name="connsiteY8" fmla="*/ 4483667 h 8967336"/>
                <a:gd name="connsiteX9" fmla="*/ 4483667 w 8967335"/>
                <a:gd name="connsiteY9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916887 w 8967335"/>
                <a:gd name="connsiteY4" fmla="*/ 8510865 h 8967336"/>
                <a:gd name="connsiteX5" fmla="*/ 4483668 w 8967335"/>
                <a:gd name="connsiteY5" fmla="*/ 8967336 h 8967336"/>
                <a:gd name="connsiteX6" fmla="*/ 4027887 w 8967335"/>
                <a:gd name="connsiteY6" fmla="*/ 8504515 h 8967336"/>
                <a:gd name="connsiteX7" fmla="*/ 0 w 8967335"/>
                <a:gd name="connsiteY7" fmla="*/ 4483669 h 8967336"/>
                <a:gd name="connsiteX8" fmla="*/ 2 w 8967335"/>
                <a:gd name="connsiteY8" fmla="*/ 4483669 h 8967336"/>
                <a:gd name="connsiteX9" fmla="*/ 0 w 8967335"/>
                <a:gd name="connsiteY9" fmla="*/ 4483667 h 8967336"/>
                <a:gd name="connsiteX10" fmla="*/ 4483667 w 8967335"/>
                <a:gd name="connsiteY10" fmla="*/ 0 h 8967336"/>
                <a:gd name="connsiteX0" fmla="*/ 4483668 w 8967335"/>
                <a:gd name="connsiteY0" fmla="*/ 8967336 h 9058776"/>
                <a:gd name="connsiteX1" fmla="*/ 4027887 w 8967335"/>
                <a:gd name="connsiteY1" fmla="*/ 8504515 h 9058776"/>
                <a:gd name="connsiteX2" fmla="*/ 0 w 8967335"/>
                <a:gd name="connsiteY2" fmla="*/ 4483669 h 9058776"/>
                <a:gd name="connsiteX3" fmla="*/ 2 w 8967335"/>
                <a:gd name="connsiteY3" fmla="*/ 4483669 h 9058776"/>
                <a:gd name="connsiteX4" fmla="*/ 0 w 8967335"/>
                <a:gd name="connsiteY4" fmla="*/ 4483667 h 9058776"/>
                <a:gd name="connsiteX5" fmla="*/ 4483667 w 8967335"/>
                <a:gd name="connsiteY5" fmla="*/ 0 h 9058776"/>
                <a:gd name="connsiteX6" fmla="*/ 8967334 w 8967335"/>
                <a:gd name="connsiteY6" fmla="*/ 4483667 h 9058776"/>
                <a:gd name="connsiteX7" fmla="*/ 8967332 w 8967335"/>
                <a:gd name="connsiteY7" fmla="*/ 4483669 h 9058776"/>
                <a:gd name="connsiteX8" fmla="*/ 8967335 w 8967335"/>
                <a:gd name="connsiteY8" fmla="*/ 4483669 h 9058776"/>
                <a:gd name="connsiteX9" fmla="*/ 4916887 w 8967335"/>
                <a:gd name="connsiteY9" fmla="*/ 8510865 h 9058776"/>
                <a:gd name="connsiteX10" fmla="*/ 4575108 w 8967335"/>
                <a:gd name="connsiteY10" fmla="*/ 9058776 h 9058776"/>
                <a:gd name="connsiteX0" fmla="*/ 4483668 w 8967335"/>
                <a:gd name="connsiteY0" fmla="*/ 8967336 h 8967336"/>
                <a:gd name="connsiteX1" fmla="*/ 4027887 w 8967335"/>
                <a:gd name="connsiteY1" fmla="*/ 8504515 h 8967336"/>
                <a:gd name="connsiteX2" fmla="*/ 0 w 8967335"/>
                <a:gd name="connsiteY2" fmla="*/ 4483669 h 8967336"/>
                <a:gd name="connsiteX3" fmla="*/ 2 w 8967335"/>
                <a:gd name="connsiteY3" fmla="*/ 4483669 h 8967336"/>
                <a:gd name="connsiteX4" fmla="*/ 0 w 8967335"/>
                <a:gd name="connsiteY4" fmla="*/ 4483667 h 8967336"/>
                <a:gd name="connsiteX5" fmla="*/ 4483667 w 8967335"/>
                <a:gd name="connsiteY5" fmla="*/ 0 h 8967336"/>
                <a:gd name="connsiteX6" fmla="*/ 8967334 w 8967335"/>
                <a:gd name="connsiteY6" fmla="*/ 4483667 h 8967336"/>
                <a:gd name="connsiteX7" fmla="*/ 8967332 w 8967335"/>
                <a:gd name="connsiteY7" fmla="*/ 4483669 h 8967336"/>
                <a:gd name="connsiteX8" fmla="*/ 8967335 w 8967335"/>
                <a:gd name="connsiteY8" fmla="*/ 4483669 h 8967336"/>
                <a:gd name="connsiteX9" fmla="*/ 4916887 w 8967335"/>
                <a:gd name="connsiteY9" fmla="*/ 8510865 h 8967336"/>
                <a:gd name="connsiteX0" fmla="*/ 4027887 w 8967335"/>
                <a:gd name="connsiteY0" fmla="*/ 8504515 h 8510865"/>
                <a:gd name="connsiteX1" fmla="*/ 0 w 8967335"/>
                <a:gd name="connsiteY1" fmla="*/ 4483669 h 8510865"/>
                <a:gd name="connsiteX2" fmla="*/ 2 w 8967335"/>
                <a:gd name="connsiteY2" fmla="*/ 4483669 h 8510865"/>
                <a:gd name="connsiteX3" fmla="*/ 0 w 8967335"/>
                <a:gd name="connsiteY3" fmla="*/ 4483667 h 8510865"/>
                <a:gd name="connsiteX4" fmla="*/ 4483667 w 8967335"/>
                <a:gd name="connsiteY4" fmla="*/ 0 h 8510865"/>
                <a:gd name="connsiteX5" fmla="*/ 8967334 w 8967335"/>
                <a:gd name="connsiteY5" fmla="*/ 4483667 h 8510865"/>
                <a:gd name="connsiteX6" fmla="*/ 8967332 w 8967335"/>
                <a:gd name="connsiteY6" fmla="*/ 4483669 h 8510865"/>
                <a:gd name="connsiteX7" fmla="*/ 8967335 w 8967335"/>
                <a:gd name="connsiteY7" fmla="*/ 4483669 h 8510865"/>
                <a:gd name="connsiteX8" fmla="*/ 4916887 w 8967335"/>
                <a:gd name="connsiteY8" fmla="*/ 8510865 h 8510865"/>
                <a:gd name="connsiteX0" fmla="*/ 4027887 w 8967335"/>
                <a:gd name="connsiteY0" fmla="*/ 8504515 h 8504515"/>
                <a:gd name="connsiteX1" fmla="*/ 0 w 8967335"/>
                <a:gd name="connsiteY1" fmla="*/ 4483669 h 8504515"/>
                <a:gd name="connsiteX2" fmla="*/ 2 w 8967335"/>
                <a:gd name="connsiteY2" fmla="*/ 4483669 h 8504515"/>
                <a:gd name="connsiteX3" fmla="*/ 0 w 8967335"/>
                <a:gd name="connsiteY3" fmla="*/ 4483667 h 8504515"/>
                <a:gd name="connsiteX4" fmla="*/ 4483667 w 8967335"/>
                <a:gd name="connsiteY4" fmla="*/ 0 h 8504515"/>
                <a:gd name="connsiteX5" fmla="*/ 8967334 w 8967335"/>
                <a:gd name="connsiteY5" fmla="*/ 4483667 h 8504515"/>
                <a:gd name="connsiteX6" fmla="*/ 8967332 w 8967335"/>
                <a:gd name="connsiteY6" fmla="*/ 4483669 h 8504515"/>
                <a:gd name="connsiteX7" fmla="*/ 8967335 w 8967335"/>
                <a:gd name="connsiteY7" fmla="*/ 4483669 h 8504515"/>
                <a:gd name="connsiteX8" fmla="*/ 4943081 w 8967335"/>
                <a:gd name="connsiteY8" fmla="*/ 8479909 h 8504515"/>
                <a:gd name="connsiteX0" fmla="*/ 4013599 w 8967335"/>
                <a:gd name="connsiteY0" fmla="*/ 8485465 h 8485465"/>
                <a:gd name="connsiteX1" fmla="*/ 0 w 8967335"/>
                <a:gd name="connsiteY1" fmla="*/ 4483669 h 8485465"/>
                <a:gd name="connsiteX2" fmla="*/ 2 w 8967335"/>
                <a:gd name="connsiteY2" fmla="*/ 4483669 h 8485465"/>
                <a:gd name="connsiteX3" fmla="*/ 0 w 8967335"/>
                <a:gd name="connsiteY3" fmla="*/ 4483667 h 8485465"/>
                <a:gd name="connsiteX4" fmla="*/ 4483667 w 8967335"/>
                <a:gd name="connsiteY4" fmla="*/ 0 h 8485465"/>
                <a:gd name="connsiteX5" fmla="*/ 8967334 w 8967335"/>
                <a:gd name="connsiteY5" fmla="*/ 4483667 h 8485465"/>
                <a:gd name="connsiteX6" fmla="*/ 8967332 w 8967335"/>
                <a:gd name="connsiteY6" fmla="*/ 4483669 h 8485465"/>
                <a:gd name="connsiteX7" fmla="*/ 8967335 w 8967335"/>
                <a:gd name="connsiteY7" fmla="*/ 4483669 h 8485465"/>
                <a:gd name="connsiteX8" fmla="*/ 4943081 w 8967335"/>
                <a:gd name="connsiteY8" fmla="*/ 8479909 h 8485465"/>
                <a:gd name="connsiteX0" fmla="*/ 4004074 w 8967335"/>
                <a:gd name="connsiteY0" fmla="*/ 847355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4483667 w 8967335"/>
                <a:gd name="connsiteY5" fmla="*/ 3242 h 8454508"/>
                <a:gd name="connsiteX6" fmla="*/ 8967334 w 8967335"/>
                <a:gd name="connsiteY6" fmla="*/ 4483667 h 8454508"/>
                <a:gd name="connsiteX7" fmla="*/ 8967332 w 8967335"/>
                <a:gd name="connsiteY7" fmla="*/ 4483669 h 8454508"/>
                <a:gd name="connsiteX8" fmla="*/ 8967335 w 8967335"/>
                <a:gd name="connsiteY8" fmla="*/ 4483669 h 8454508"/>
                <a:gd name="connsiteX9" fmla="*/ 4969275 w 8967335"/>
                <a:gd name="connsiteY9" fmla="*/ 8453715 h 8454508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  <a:gd name="connsiteX0" fmla="*/ 3982643 w 8967335"/>
                <a:gd name="connsiteY0" fmla="*/ 3970842 h 3970842"/>
                <a:gd name="connsiteX1" fmla="*/ 0 w 8967335"/>
                <a:gd name="connsiteY1" fmla="*/ 3 h 3970842"/>
                <a:gd name="connsiteX2" fmla="*/ 2 w 8967335"/>
                <a:gd name="connsiteY2" fmla="*/ 3 h 3970842"/>
                <a:gd name="connsiteX3" fmla="*/ 0 w 8967335"/>
                <a:gd name="connsiteY3" fmla="*/ 1 h 3970842"/>
                <a:gd name="connsiteX4" fmla="*/ 8967334 w 8967335"/>
                <a:gd name="connsiteY4" fmla="*/ 1 h 3970842"/>
                <a:gd name="connsiteX5" fmla="*/ 8967332 w 8967335"/>
                <a:gd name="connsiteY5" fmla="*/ 3 h 3970842"/>
                <a:gd name="connsiteX6" fmla="*/ 8967335 w 8967335"/>
                <a:gd name="connsiteY6" fmla="*/ 3 h 3970842"/>
                <a:gd name="connsiteX7" fmla="*/ 4969275 w 8967335"/>
                <a:gd name="connsiteY7" fmla="*/ 3970049 h 3970842"/>
                <a:gd name="connsiteX0" fmla="*/ 3982643 w 8967335"/>
                <a:gd name="connsiteY0" fmla="*/ 3988201 h 3988201"/>
                <a:gd name="connsiteX1" fmla="*/ 0 w 8967335"/>
                <a:gd name="connsiteY1" fmla="*/ 17362 h 3988201"/>
                <a:gd name="connsiteX2" fmla="*/ 2 w 8967335"/>
                <a:gd name="connsiteY2" fmla="*/ 17362 h 3988201"/>
                <a:gd name="connsiteX3" fmla="*/ 0 w 8967335"/>
                <a:gd name="connsiteY3" fmla="*/ 17360 h 3988201"/>
                <a:gd name="connsiteX4" fmla="*/ 871420 w 8967335"/>
                <a:gd name="connsiteY4" fmla="*/ 0 h 3988201"/>
                <a:gd name="connsiteX5" fmla="*/ 8967334 w 8967335"/>
                <a:gd name="connsiteY5" fmla="*/ 17360 h 3988201"/>
                <a:gd name="connsiteX6" fmla="*/ 8967332 w 8967335"/>
                <a:gd name="connsiteY6" fmla="*/ 17362 h 3988201"/>
                <a:gd name="connsiteX7" fmla="*/ 8967335 w 8967335"/>
                <a:gd name="connsiteY7" fmla="*/ 17362 h 3988201"/>
                <a:gd name="connsiteX8" fmla="*/ 4969275 w 8967335"/>
                <a:gd name="connsiteY8" fmla="*/ 3987408 h 3988201"/>
                <a:gd name="connsiteX0" fmla="*/ 3982643 w 8967335"/>
                <a:gd name="connsiteY0" fmla="*/ 3988201 h 3988201"/>
                <a:gd name="connsiteX1" fmla="*/ 0 w 8967335"/>
                <a:gd name="connsiteY1" fmla="*/ 17362 h 3988201"/>
                <a:gd name="connsiteX2" fmla="*/ 2 w 8967335"/>
                <a:gd name="connsiteY2" fmla="*/ 17362 h 3988201"/>
                <a:gd name="connsiteX3" fmla="*/ 0 w 8967335"/>
                <a:gd name="connsiteY3" fmla="*/ 17360 h 3988201"/>
                <a:gd name="connsiteX4" fmla="*/ 871420 w 8967335"/>
                <a:gd name="connsiteY4" fmla="*/ 0 h 3988201"/>
                <a:gd name="connsiteX5" fmla="*/ 8967334 w 8967335"/>
                <a:gd name="connsiteY5" fmla="*/ 17360 h 3988201"/>
                <a:gd name="connsiteX6" fmla="*/ 8967332 w 8967335"/>
                <a:gd name="connsiteY6" fmla="*/ 17362 h 3988201"/>
                <a:gd name="connsiteX7" fmla="*/ 8967335 w 8967335"/>
                <a:gd name="connsiteY7" fmla="*/ 17362 h 3988201"/>
                <a:gd name="connsiteX8" fmla="*/ 4969275 w 8967335"/>
                <a:gd name="connsiteY8" fmla="*/ 3987408 h 3988201"/>
                <a:gd name="connsiteX9" fmla="*/ 3982643 w 8967335"/>
                <a:gd name="connsiteY9" fmla="*/ 3988201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4468740 w 8967335"/>
                <a:gd name="connsiteY5" fmla="*/ 3970486 h 3988201"/>
                <a:gd name="connsiteX6" fmla="*/ 3982643 w 8967335"/>
                <a:gd name="connsiteY6" fmla="*/ 3988201 h 3988201"/>
                <a:gd name="connsiteX7" fmla="*/ 0 w 8967335"/>
                <a:gd name="connsiteY7" fmla="*/ 17362 h 3988201"/>
                <a:gd name="connsiteX8" fmla="*/ 2 w 8967335"/>
                <a:gd name="connsiteY8" fmla="*/ 17362 h 3988201"/>
                <a:gd name="connsiteX9" fmla="*/ 0 w 8967335"/>
                <a:gd name="connsiteY9" fmla="*/ 17360 h 3988201"/>
                <a:gd name="connsiteX10" fmla="*/ 1014716 w 8967335"/>
                <a:gd name="connsiteY10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4438887 w 8967335"/>
                <a:gd name="connsiteY5" fmla="*/ 3985413 h 3988201"/>
                <a:gd name="connsiteX6" fmla="*/ 3982643 w 8967335"/>
                <a:gd name="connsiteY6" fmla="*/ 3988201 h 3988201"/>
                <a:gd name="connsiteX7" fmla="*/ 0 w 8967335"/>
                <a:gd name="connsiteY7" fmla="*/ 17362 h 3988201"/>
                <a:gd name="connsiteX8" fmla="*/ 2 w 8967335"/>
                <a:gd name="connsiteY8" fmla="*/ 17362 h 3988201"/>
                <a:gd name="connsiteX9" fmla="*/ 0 w 8967335"/>
                <a:gd name="connsiteY9" fmla="*/ 17360 h 3988201"/>
                <a:gd name="connsiteX10" fmla="*/ 1014716 w 8967335"/>
                <a:gd name="connsiteY10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967334 w 8967335"/>
                <a:gd name="connsiteY0" fmla="*/ 186 h 3971027"/>
                <a:gd name="connsiteX1" fmla="*/ 8967332 w 8967335"/>
                <a:gd name="connsiteY1" fmla="*/ 188 h 3971027"/>
                <a:gd name="connsiteX2" fmla="*/ 8967335 w 8967335"/>
                <a:gd name="connsiteY2" fmla="*/ 188 h 3971027"/>
                <a:gd name="connsiteX3" fmla="*/ 4969275 w 8967335"/>
                <a:gd name="connsiteY3" fmla="*/ 3970234 h 3971027"/>
                <a:gd name="connsiteX4" fmla="*/ 3982643 w 8967335"/>
                <a:gd name="connsiteY4" fmla="*/ 3971027 h 3971027"/>
                <a:gd name="connsiteX5" fmla="*/ 0 w 8967335"/>
                <a:gd name="connsiteY5" fmla="*/ 188 h 3971027"/>
                <a:gd name="connsiteX6" fmla="*/ 2 w 8967335"/>
                <a:gd name="connsiteY6" fmla="*/ 188 h 3971027"/>
                <a:gd name="connsiteX7" fmla="*/ 0 w 8967335"/>
                <a:gd name="connsiteY7" fmla="*/ 186 h 3971027"/>
                <a:gd name="connsiteX8" fmla="*/ 1014716 w 8967335"/>
                <a:gd name="connsiteY8" fmla="*/ 126122 h 3971027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513520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4466750"/>
                <a:gd name="connsiteX1" fmla="*/ 8967332 w 8967335"/>
                <a:gd name="connsiteY1" fmla="*/ 2 h 4466750"/>
                <a:gd name="connsiteX2" fmla="*/ 8967335 w 8967335"/>
                <a:gd name="connsiteY2" fmla="*/ 2 h 4466750"/>
                <a:gd name="connsiteX3" fmla="*/ 4969275 w 8967335"/>
                <a:gd name="connsiteY3" fmla="*/ 3970048 h 4466750"/>
                <a:gd name="connsiteX4" fmla="*/ 3982643 w 8967335"/>
                <a:gd name="connsiteY4" fmla="*/ 3970841 h 4466750"/>
                <a:gd name="connsiteX5" fmla="*/ 0 w 8967335"/>
                <a:gd name="connsiteY5" fmla="*/ 2 h 4466750"/>
                <a:gd name="connsiteX6" fmla="*/ 2 w 8967335"/>
                <a:gd name="connsiteY6" fmla="*/ 2 h 4466750"/>
                <a:gd name="connsiteX7" fmla="*/ 0 w 8967335"/>
                <a:gd name="connsiteY7" fmla="*/ 0 h 4466750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453813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10" fmla="*/ 8967334 w 8967335"/>
                <a:gd name="connsiteY10" fmla="*/ 0 h 3970841"/>
                <a:gd name="connsiteX0" fmla="*/ 8967334 w 8967335"/>
                <a:gd name="connsiteY0" fmla="*/ 17362 h 3988203"/>
                <a:gd name="connsiteX1" fmla="*/ 8967332 w 8967335"/>
                <a:gd name="connsiteY1" fmla="*/ 17364 h 3988203"/>
                <a:gd name="connsiteX2" fmla="*/ 8967335 w 8967335"/>
                <a:gd name="connsiteY2" fmla="*/ 17364 h 3988203"/>
                <a:gd name="connsiteX3" fmla="*/ 4969275 w 8967335"/>
                <a:gd name="connsiteY3" fmla="*/ 3987410 h 3988203"/>
                <a:gd name="connsiteX4" fmla="*/ 4767273 w 8967335"/>
                <a:gd name="connsiteY4" fmla="*/ 3970487 h 3988203"/>
                <a:gd name="connsiteX5" fmla="*/ 4453813 w 8967335"/>
                <a:gd name="connsiteY5" fmla="*/ 3970487 h 3988203"/>
                <a:gd name="connsiteX6" fmla="*/ 3982643 w 8967335"/>
                <a:gd name="connsiteY6" fmla="*/ 3988203 h 3988203"/>
                <a:gd name="connsiteX7" fmla="*/ 0 w 8967335"/>
                <a:gd name="connsiteY7" fmla="*/ 17364 h 3988203"/>
                <a:gd name="connsiteX8" fmla="*/ 2 w 8967335"/>
                <a:gd name="connsiteY8" fmla="*/ 17364 h 3988203"/>
                <a:gd name="connsiteX9" fmla="*/ 0 w 8967335"/>
                <a:gd name="connsiteY9" fmla="*/ 17362 h 3988203"/>
                <a:gd name="connsiteX10" fmla="*/ 3110416 w 8967335"/>
                <a:gd name="connsiteY10" fmla="*/ 0 h 3988203"/>
                <a:gd name="connsiteX11" fmla="*/ 8967334 w 8967335"/>
                <a:gd name="connsiteY11" fmla="*/ 17362 h 3988203"/>
                <a:gd name="connsiteX0" fmla="*/ 3110416 w 8967335"/>
                <a:gd name="connsiteY0" fmla="*/ 0 h 3988203"/>
                <a:gd name="connsiteX1" fmla="*/ 8967334 w 8967335"/>
                <a:gd name="connsiteY1" fmla="*/ 17362 h 3988203"/>
                <a:gd name="connsiteX2" fmla="*/ 8967332 w 8967335"/>
                <a:gd name="connsiteY2" fmla="*/ 17364 h 3988203"/>
                <a:gd name="connsiteX3" fmla="*/ 8967335 w 8967335"/>
                <a:gd name="connsiteY3" fmla="*/ 17364 h 3988203"/>
                <a:gd name="connsiteX4" fmla="*/ 4969275 w 8967335"/>
                <a:gd name="connsiteY4" fmla="*/ 3987410 h 3988203"/>
                <a:gd name="connsiteX5" fmla="*/ 4767273 w 8967335"/>
                <a:gd name="connsiteY5" fmla="*/ 3970487 h 3988203"/>
                <a:gd name="connsiteX6" fmla="*/ 4453813 w 8967335"/>
                <a:gd name="connsiteY6" fmla="*/ 3970487 h 3988203"/>
                <a:gd name="connsiteX7" fmla="*/ 3982643 w 8967335"/>
                <a:gd name="connsiteY7" fmla="*/ 3988203 h 3988203"/>
                <a:gd name="connsiteX8" fmla="*/ 0 w 8967335"/>
                <a:gd name="connsiteY8" fmla="*/ 17364 h 3988203"/>
                <a:gd name="connsiteX9" fmla="*/ 2 w 8967335"/>
                <a:gd name="connsiteY9" fmla="*/ 17364 h 3988203"/>
                <a:gd name="connsiteX10" fmla="*/ 0 w 8967335"/>
                <a:gd name="connsiteY10" fmla="*/ 17362 h 3988203"/>
                <a:gd name="connsiteX11" fmla="*/ 3253712 w 8967335"/>
                <a:gd name="connsiteY11" fmla="*/ 143296 h 3988203"/>
                <a:gd name="connsiteX0" fmla="*/ 3110416 w 8967335"/>
                <a:gd name="connsiteY0" fmla="*/ 0 h 3988203"/>
                <a:gd name="connsiteX1" fmla="*/ 8967334 w 8967335"/>
                <a:gd name="connsiteY1" fmla="*/ 17362 h 3988203"/>
                <a:gd name="connsiteX2" fmla="*/ 8967332 w 8967335"/>
                <a:gd name="connsiteY2" fmla="*/ 17364 h 3988203"/>
                <a:gd name="connsiteX3" fmla="*/ 8967335 w 8967335"/>
                <a:gd name="connsiteY3" fmla="*/ 17364 h 3988203"/>
                <a:gd name="connsiteX4" fmla="*/ 4969275 w 8967335"/>
                <a:gd name="connsiteY4" fmla="*/ 3987410 h 3988203"/>
                <a:gd name="connsiteX5" fmla="*/ 4767273 w 8967335"/>
                <a:gd name="connsiteY5" fmla="*/ 3970487 h 3988203"/>
                <a:gd name="connsiteX6" fmla="*/ 4453813 w 8967335"/>
                <a:gd name="connsiteY6" fmla="*/ 3970487 h 3988203"/>
                <a:gd name="connsiteX7" fmla="*/ 3982643 w 8967335"/>
                <a:gd name="connsiteY7" fmla="*/ 3988203 h 3988203"/>
                <a:gd name="connsiteX8" fmla="*/ 0 w 8967335"/>
                <a:gd name="connsiteY8" fmla="*/ 17364 h 3988203"/>
                <a:gd name="connsiteX9" fmla="*/ 2 w 8967335"/>
                <a:gd name="connsiteY9" fmla="*/ 17364 h 3988203"/>
                <a:gd name="connsiteX10" fmla="*/ 0 w 8967335"/>
                <a:gd name="connsiteY10" fmla="*/ 17362 h 3988203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3"/>
                <a:gd name="connsiteY0" fmla="*/ 0 h 3970841"/>
                <a:gd name="connsiteX1" fmla="*/ 8967332 w 8967333"/>
                <a:gd name="connsiteY1" fmla="*/ 2 h 3970841"/>
                <a:gd name="connsiteX2" fmla="*/ 4969275 w 8967333"/>
                <a:gd name="connsiteY2" fmla="*/ 3970048 h 3970841"/>
                <a:gd name="connsiteX3" fmla="*/ 3982643 w 8967333"/>
                <a:gd name="connsiteY3" fmla="*/ 3970841 h 3970841"/>
                <a:gd name="connsiteX4" fmla="*/ 0 w 8967333"/>
                <a:gd name="connsiteY4" fmla="*/ 2 h 3970841"/>
                <a:gd name="connsiteX5" fmla="*/ 2 w 8967333"/>
                <a:gd name="connsiteY5" fmla="*/ 2 h 3970841"/>
                <a:gd name="connsiteX6" fmla="*/ 0 w 8967333"/>
                <a:gd name="connsiteY6" fmla="*/ 0 h 3970841"/>
                <a:gd name="connsiteX0" fmla="*/ 8967334 w 8967335"/>
                <a:gd name="connsiteY0" fmla="*/ 0 h 3970841"/>
                <a:gd name="connsiteX1" fmla="*/ 4969275 w 8967335"/>
                <a:gd name="connsiteY1" fmla="*/ 3970048 h 3970841"/>
                <a:gd name="connsiteX2" fmla="*/ 3982643 w 8967335"/>
                <a:gd name="connsiteY2" fmla="*/ 3970841 h 3970841"/>
                <a:gd name="connsiteX3" fmla="*/ 0 w 8967335"/>
                <a:gd name="connsiteY3" fmla="*/ 2 h 3970841"/>
                <a:gd name="connsiteX4" fmla="*/ 2 w 8967335"/>
                <a:gd name="connsiteY4" fmla="*/ 2 h 3970841"/>
                <a:gd name="connsiteX5" fmla="*/ 0 w 8967335"/>
                <a:gd name="connsiteY5" fmla="*/ 0 h 3970841"/>
                <a:gd name="connsiteX0" fmla="*/ 4969275 w 4969275"/>
                <a:gd name="connsiteY0" fmla="*/ 3970048 h 3970841"/>
                <a:gd name="connsiteX1" fmla="*/ 3982643 w 4969275"/>
                <a:gd name="connsiteY1" fmla="*/ 3970841 h 3970841"/>
                <a:gd name="connsiteX2" fmla="*/ 0 w 4969275"/>
                <a:gd name="connsiteY2" fmla="*/ 2 h 3970841"/>
                <a:gd name="connsiteX3" fmla="*/ 2 w 4969275"/>
                <a:gd name="connsiteY3" fmla="*/ 2 h 3970841"/>
                <a:gd name="connsiteX4" fmla="*/ 0 w 4969275"/>
                <a:gd name="connsiteY4" fmla="*/ 0 h 3970841"/>
                <a:gd name="connsiteX0" fmla="*/ 3982643 w 3982644"/>
                <a:gd name="connsiteY0" fmla="*/ 3970841 h 3970841"/>
                <a:gd name="connsiteX1" fmla="*/ 0 w 3982644"/>
                <a:gd name="connsiteY1" fmla="*/ 2 h 3970841"/>
                <a:gd name="connsiteX2" fmla="*/ 2 w 3982644"/>
                <a:gd name="connsiteY2" fmla="*/ 2 h 3970841"/>
                <a:gd name="connsiteX3" fmla="*/ 0 w 3982644"/>
                <a:gd name="connsiteY3" fmla="*/ 0 h 39708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982644" h="3970841">
                  <a:moveTo>
                    <a:pt x="3982643" y="3970841"/>
                  </a:moveTo>
                  <a:lnTo>
                    <a:pt x="0" y="2"/>
                  </a:lnTo>
                  <a:lnTo>
                    <a:pt x="2" y="2"/>
                  </a:lnTo>
                  <a:lnTo>
                    <a:pt x="0" y="0"/>
                  </a:lnTo>
                </a:path>
              </a:pathLst>
            </a:custGeom>
            <a:noFill/>
            <a:ln w="38100" cap="sq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" name="テキスト ボックス 1">
            <a:hlinkClick r:id="rId3"/>
            <a:extLst>
              <a:ext uri="{FF2B5EF4-FFF2-40B4-BE49-F238E27FC236}">
                <a16:creationId xmlns:a16="http://schemas.microsoft.com/office/drawing/2014/main" id="{B5CBA06B-E3BA-81FF-82AE-EEBF4AD6D461}"/>
              </a:ext>
            </a:extLst>
          </p:cNvPr>
          <p:cNvSpPr txBox="1"/>
          <p:nvPr/>
        </p:nvSpPr>
        <p:spPr>
          <a:xfrm>
            <a:off x="8394023" y="6642556"/>
            <a:ext cx="3797977" cy="215444"/>
          </a:xfrm>
          <a:prstGeom prst="rect">
            <a:avLst/>
          </a:prstGeom>
          <a:noFill/>
        </p:spPr>
        <p:txBody>
          <a:bodyPr wrap="square" lIns="91440" tIns="45720" rIns="91440" bIns="45720" anchor="t">
            <a:spAutoFit/>
          </a:bodyPr>
          <a:lstStyle/>
          <a:p>
            <a:r>
              <a:rPr lang="ja-JP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参考：</a:t>
            </a:r>
            <a:r>
              <a:rPr lang="zh-TW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公益財団法人 全日本軟式野球連盟</a:t>
            </a:r>
            <a:r>
              <a:rPr lang="ja-JP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（よくある質問）　</a:t>
            </a:r>
            <a:r>
              <a:rPr lang="en-US" altLang="ja-JP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https://jsbb.or.jp/</a:t>
            </a:r>
            <a:r>
              <a:rPr lang="ja-JP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</a:t>
            </a: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6AD67FF3-3F40-80F2-8312-C5EDB23ADC99}"/>
              </a:ext>
            </a:extLst>
          </p:cNvPr>
          <p:cNvGrpSpPr/>
          <p:nvPr/>
        </p:nvGrpSpPr>
        <p:grpSpPr>
          <a:xfrm>
            <a:off x="12387900" y="3102089"/>
            <a:ext cx="467723" cy="469211"/>
            <a:chOff x="12070400" y="3191137"/>
            <a:chExt cx="467723" cy="469211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EFA9B768-3558-5714-D3A3-08C1C8C3515B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264536" y="3386761"/>
              <a:ext cx="273587" cy="273587"/>
            </a:xfrm>
            <a:prstGeom prst="rect">
              <a:avLst/>
            </a:prstGeom>
            <a:solidFill>
              <a:srgbClr val="FAA90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>
              <a:extLst>
                <a:ext uri="{FF2B5EF4-FFF2-40B4-BE49-F238E27FC236}">
                  <a16:creationId xmlns:a16="http://schemas.microsoft.com/office/drawing/2014/main" id="{2674F44F-B3EE-6912-5D5F-9E4985C65243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070400" y="3191137"/>
              <a:ext cx="273587" cy="273587"/>
            </a:xfrm>
            <a:prstGeom prst="rect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7E6C3949-AA39-8FD1-F5FD-6D588A3641E4}"/>
              </a:ext>
            </a:extLst>
          </p:cNvPr>
          <p:cNvSpPr txBox="1"/>
          <p:nvPr/>
        </p:nvSpPr>
        <p:spPr>
          <a:xfrm>
            <a:off x="12270622" y="2393104"/>
            <a:ext cx="19287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ソフトボール用</a:t>
            </a:r>
            <a:endParaRPr kumimoji="1" lang="en-US" altLang="ja-JP" dirty="0"/>
          </a:p>
          <a:p>
            <a:r>
              <a:rPr kumimoji="1" lang="en-US" altLang="ja-JP" dirty="0"/>
              <a:t>1</a:t>
            </a:r>
            <a:r>
              <a:rPr kumimoji="1" lang="ja-JP" altLang="en-US" dirty="0"/>
              <a:t>塁ダブルベース</a:t>
            </a:r>
          </a:p>
        </p:txBody>
      </p:sp>
    </p:spTree>
    <p:extLst>
      <p:ext uri="{BB962C8B-B14F-4D97-AF65-F5344CB8AC3E}">
        <p14:creationId xmlns:p14="http://schemas.microsoft.com/office/powerpoint/2010/main" val="32190336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006C71A1-F87F-B85E-7BC5-67D853663CD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31" name="グループ化 1030">
            <a:extLst>
              <a:ext uri="{FF2B5EF4-FFF2-40B4-BE49-F238E27FC236}">
                <a16:creationId xmlns:a16="http://schemas.microsoft.com/office/drawing/2014/main" id="{1C3D38D7-A81C-9A72-8A1C-190C62E757BB}"/>
              </a:ext>
            </a:extLst>
          </p:cNvPr>
          <p:cNvGrpSpPr/>
          <p:nvPr/>
        </p:nvGrpSpPr>
        <p:grpSpPr>
          <a:xfrm>
            <a:off x="1836098" y="266160"/>
            <a:ext cx="8519804" cy="6441509"/>
            <a:chOff x="1562464" y="0"/>
            <a:chExt cx="8968642" cy="6780858"/>
          </a:xfrm>
        </p:grpSpPr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5AC58DE7-5294-129C-A58C-2C581019CD24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4294308" y="1236347"/>
              <a:ext cx="3497968" cy="3497968"/>
            </a:xfrm>
            <a:custGeom>
              <a:avLst/>
              <a:gdLst>
                <a:gd name="connsiteX0" fmla="*/ 0 w 3497968"/>
                <a:gd name="connsiteY0" fmla="*/ 0 h 3497968"/>
                <a:gd name="connsiteX1" fmla="*/ 3497968 w 3497968"/>
                <a:gd name="connsiteY1" fmla="*/ 0 h 3497968"/>
                <a:gd name="connsiteX2" fmla="*/ 3497968 w 3497968"/>
                <a:gd name="connsiteY2" fmla="*/ 3497968 h 3497968"/>
                <a:gd name="connsiteX3" fmla="*/ 0 w 3497968"/>
                <a:gd name="connsiteY3" fmla="*/ 3497968 h 3497968"/>
                <a:gd name="connsiteX4" fmla="*/ 0 w 3497968"/>
                <a:gd name="connsiteY4" fmla="*/ 0 h 3497968"/>
                <a:gd name="connsiteX0" fmla="*/ 3497968 w 3589408"/>
                <a:gd name="connsiteY0" fmla="*/ 3497968 h 3589408"/>
                <a:gd name="connsiteX1" fmla="*/ 0 w 3589408"/>
                <a:gd name="connsiteY1" fmla="*/ 3497968 h 3589408"/>
                <a:gd name="connsiteX2" fmla="*/ 0 w 3589408"/>
                <a:gd name="connsiteY2" fmla="*/ 0 h 3589408"/>
                <a:gd name="connsiteX3" fmla="*/ 3497968 w 3589408"/>
                <a:gd name="connsiteY3" fmla="*/ 0 h 3589408"/>
                <a:gd name="connsiteX4" fmla="*/ 3589408 w 3589408"/>
                <a:gd name="connsiteY4" fmla="*/ 3589408 h 3589408"/>
                <a:gd name="connsiteX0" fmla="*/ 3497968 w 3497968"/>
                <a:gd name="connsiteY0" fmla="*/ 3497968 h 3497968"/>
                <a:gd name="connsiteX1" fmla="*/ 0 w 3497968"/>
                <a:gd name="connsiteY1" fmla="*/ 3497968 h 3497968"/>
                <a:gd name="connsiteX2" fmla="*/ 0 w 3497968"/>
                <a:gd name="connsiteY2" fmla="*/ 0 h 3497968"/>
                <a:gd name="connsiteX3" fmla="*/ 3497968 w 3497968"/>
                <a:gd name="connsiteY3" fmla="*/ 0 h 3497968"/>
                <a:gd name="connsiteX0" fmla="*/ 0 w 3497968"/>
                <a:gd name="connsiteY0" fmla="*/ 3497968 h 3497968"/>
                <a:gd name="connsiteX1" fmla="*/ 0 w 3497968"/>
                <a:gd name="connsiteY1" fmla="*/ 0 h 3497968"/>
                <a:gd name="connsiteX2" fmla="*/ 3497968 w 3497968"/>
                <a:gd name="connsiteY2" fmla="*/ 0 h 3497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97968" h="3497968">
                  <a:moveTo>
                    <a:pt x="0" y="3497968"/>
                  </a:moveTo>
                  <a:lnTo>
                    <a:pt x="0" y="0"/>
                  </a:lnTo>
                  <a:lnTo>
                    <a:pt x="3497968" y="0"/>
                  </a:lnTo>
                </a:path>
              </a:pathLst>
            </a:custGeom>
            <a:noFill/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949463E5-F254-29CB-76B1-113292B5BC71}"/>
                </a:ext>
              </a:extLst>
            </p:cNvPr>
            <p:cNvGrpSpPr/>
            <p:nvPr/>
          </p:nvGrpSpPr>
          <p:grpSpPr>
            <a:xfrm>
              <a:off x="5054996" y="4859507"/>
              <a:ext cx="1976593" cy="1605972"/>
              <a:chOff x="3766455" y="3428999"/>
              <a:chExt cx="3770096" cy="3063184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4C6CC883-8E0B-5345-E9AA-030962419B17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5400000">
                <a:off x="5336722" y="3885193"/>
                <a:ext cx="609561" cy="598270"/>
              </a:xfrm>
              <a:custGeom>
                <a:avLst/>
                <a:gdLst>
                  <a:gd name="connsiteX0" fmla="*/ 0 w 733585"/>
                  <a:gd name="connsiteY0" fmla="*/ 720000 h 720000"/>
                  <a:gd name="connsiteX1" fmla="*/ 0 w 733585"/>
                  <a:gd name="connsiteY1" fmla="*/ 0 h 720000"/>
                  <a:gd name="connsiteX2" fmla="*/ 373585 w 733585"/>
                  <a:gd name="connsiteY2" fmla="*/ 0 h 720000"/>
                  <a:gd name="connsiteX3" fmla="*/ 733585 w 733585"/>
                  <a:gd name="connsiteY3" fmla="*/ 360000 h 720000"/>
                  <a:gd name="connsiteX4" fmla="*/ 373585 w 733585"/>
                  <a:gd name="connsiteY4" fmla="*/ 720000 h 720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585" h="720000">
                    <a:moveTo>
                      <a:pt x="0" y="720000"/>
                    </a:moveTo>
                    <a:lnTo>
                      <a:pt x="0" y="0"/>
                    </a:lnTo>
                    <a:lnTo>
                      <a:pt x="373585" y="0"/>
                    </a:lnTo>
                    <a:lnTo>
                      <a:pt x="733585" y="360000"/>
                    </a:lnTo>
                    <a:lnTo>
                      <a:pt x="373585" y="72000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正方形/長方形 19">
                <a:extLst>
                  <a:ext uri="{FF2B5EF4-FFF2-40B4-BE49-F238E27FC236}">
                    <a16:creationId xmlns:a16="http://schemas.microsoft.com/office/drawing/2014/main" id="{FED8C259-7614-DA64-8514-185CA378DAAA}"/>
                  </a:ext>
                </a:extLst>
              </p:cNvPr>
              <p:cNvSpPr/>
              <p:nvPr/>
            </p:nvSpPr>
            <p:spPr>
              <a:xfrm>
                <a:off x="4410644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正方形/長方形 20">
                <a:extLst>
                  <a:ext uri="{FF2B5EF4-FFF2-40B4-BE49-F238E27FC236}">
                    <a16:creationId xmlns:a16="http://schemas.microsoft.com/office/drawing/2014/main" id="{DA5AB77E-C683-CF67-2F07-A22E423F7472}"/>
                  </a:ext>
                </a:extLst>
              </p:cNvPr>
              <p:cNvSpPr/>
              <p:nvPr/>
            </p:nvSpPr>
            <p:spPr>
              <a:xfrm>
                <a:off x="6079855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正方形/長方形 6">
                <a:extLst>
                  <a:ext uri="{FF2B5EF4-FFF2-40B4-BE49-F238E27FC236}">
                    <a16:creationId xmlns:a16="http://schemas.microsoft.com/office/drawing/2014/main" id="{264896D6-3285-6C0C-A305-1F4E6208971E}"/>
                  </a:ext>
                </a:extLst>
              </p:cNvPr>
              <p:cNvSpPr/>
              <p:nvPr/>
            </p:nvSpPr>
            <p:spPr>
              <a:xfrm>
                <a:off x="5108477" y="4949828"/>
                <a:ext cx="1082938" cy="1079999"/>
              </a:xfrm>
              <a:custGeom>
                <a:avLst/>
                <a:gdLst>
                  <a:gd name="connsiteX0" fmla="*/ 0 w 904775"/>
                  <a:gd name="connsiteY0" fmla="*/ 0 h 1328287"/>
                  <a:gd name="connsiteX1" fmla="*/ 904775 w 904775"/>
                  <a:gd name="connsiteY1" fmla="*/ 0 h 1328287"/>
                  <a:gd name="connsiteX2" fmla="*/ 904775 w 904775"/>
                  <a:gd name="connsiteY2" fmla="*/ 1328287 h 1328287"/>
                  <a:gd name="connsiteX3" fmla="*/ 0 w 904775"/>
                  <a:gd name="connsiteY3" fmla="*/ 1328287 h 1328287"/>
                  <a:gd name="connsiteX4" fmla="*/ 0 w 904775"/>
                  <a:gd name="connsiteY4" fmla="*/ 0 h 1328287"/>
                  <a:gd name="connsiteX0" fmla="*/ 904775 w 996215"/>
                  <a:gd name="connsiteY0" fmla="*/ 0 h 1328287"/>
                  <a:gd name="connsiteX1" fmla="*/ 904775 w 996215"/>
                  <a:gd name="connsiteY1" fmla="*/ 1328287 h 1328287"/>
                  <a:gd name="connsiteX2" fmla="*/ 0 w 996215"/>
                  <a:gd name="connsiteY2" fmla="*/ 1328287 h 1328287"/>
                  <a:gd name="connsiteX3" fmla="*/ 0 w 996215"/>
                  <a:gd name="connsiteY3" fmla="*/ 0 h 1328287"/>
                  <a:gd name="connsiteX4" fmla="*/ 996215 w 996215"/>
                  <a:gd name="connsiteY4" fmla="*/ 91440 h 1328287"/>
                  <a:gd name="connsiteX0" fmla="*/ 904775 w 904775"/>
                  <a:gd name="connsiteY0" fmla="*/ 0 h 1328287"/>
                  <a:gd name="connsiteX1" fmla="*/ 904775 w 904775"/>
                  <a:gd name="connsiteY1" fmla="*/ 1328287 h 1328287"/>
                  <a:gd name="connsiteX2" fmla="*/ 0 w 904775"/>
                  <a:gd name="connsiteY2" fmla="*/ 1328287 h 1328287"/>
                  <a:gd name="connsiteX3" fmla="*/ 0 w 904775"/>
                  <a:gd name="connsiteY3" fmla="*/ 0 h 1328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04775" h="1328287">
                    <a:moveTo>
                      <a:pt x="904775" y="0"/>
                    </a:moveTo>
                    <a:lnTo>
                      <a:pt x="904775" y="1328287"/>
                    </a:lnTo>
                    <a:lnTo>
                      <a:pt x="0" y="1328287"/>
                    </a:lnTo>
                    <a:lnTo>
                      <a:pt x="0" y="0"/>
                    </a:lnTo>
                  </a:path>
                </a:pathLst>
              </a:cu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6C430B84-D54A-E747-875E-1D9E485D244F}"/>
                  </a:ext>
                </a:extLst>
              </p:cNvPr>
              <p:cNvSpPr/>
              <p:nvPr/>
            </p:nvSpPr>
            <p:spPr>
              <a:xfrm>
                <a:off x="3766455" y="3428999"/>
                <a:ext cx="3770096" cy="3063184"/>
              </a:xfrm>
              <a:custGeom>
                <a:avLst/>
                <a:gdLst>
                  <a:gd name="connsiteX0" fmla="*/ 388835 w 3534078"/>
                  <a:gd name="connsiteY0" fmla="*/ 0 h 2871421"/>
                  <a:gd name="connsiteX1" fmla="*/ 3145243 w 3534078"/>
                  <a:gd name="connsiteY1" fmla="*/ 0 h 2871421"/>
                  <a:gd name="connsiteX2" fmla="*/ 3232296 w 3534078"/>
                  <a:gd name="connsiteY2" fmla="*/ 116414 h 2871421"/>
                  <a:gd name="connsiteX3" fmla="*/ 3534078 w 3534078"/>
                  <a:gd name="connsiteY3" fmla="*/ 1104382 h 2871421"/>
                  <a:gd name="connsiteX4" fmla="*/ 1767039 w 3534078"/>
                  <a:gd name="connsiteY4" fmla="*/ 2871421 h 2871421"/>
                  <a:gd name="connsiteX5" fmla="*/ 0 w 3534078"/>
                  <a:gd name="connsiteY5" fmla="*/ 1104382 h 2871421"/>
                  <a:gd name="connsiteX6" fmla="*/ 301782 w 3534078"/>
                  <a:gd name="connsiteY6" fmla="*/ 116414 h 2871421"/>
                  <a:gd name="connsiteX7" fmla="*/ 388835 w 3534078"/>
                  <a:gd name="connsiteY7" fmla="*/ 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  <a:gd name="connsiteX7" fmla="*/ 3236683 w 3534078"/>
                  <a:gd name="connsiteY7" fmla="*/ 9144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34078" h="2871421">
                    <a:moveTo>
                      <a:pt x="3145243" y="0"/>
                    </a:moveTo>
                    <a:lnTo>
                      <a:pt x="3232296" y="116414"/>
                    </a:lnTo>
                    <a:cubicBezTo>
                      <a:pt x="3422826" y="398435"/>
                      <a:pt x="3534078" y="738416"/>
                      <a:pt x="3534078" y="1104382"/>
                    </a:cubicBezTo>
                    <a:cubicBezTo>
                      <a:pt x="3534078" y="2080291"/>
                      <a:pt x="2742948" y="2871421"/>
                      <a:pt x="1767039" y="2871421"/>
                    </a:cubicBezTo>
                    <a:cubicBezTo>
                      <a:pt x="791130" y="2871421"/>
                      <a:pt x="0" y="2080291"/>
                      <a:pt x="0" y="1104382"/>
                    </a:cubicBezTo>
                    <a:cubicBezTo>
                      <a:pt x="0" y="738416"/>
                      <a:pt x="111253" y="398435"/>
                      <a:pt x="301782" y="116414"/>
                    </a:cubicBezTo>
                    <a:lnTo>
                      <a:pt x="388835" y="0"/>
                    </a:lnTo>
                  </a:path>
                </a:pathLst>
              </a:cu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149D3DB8-BFFE-57FF-0AB1-0367DC27B6F4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3610943" y="2833021"/>
              <a:ext cx="288000" cy="288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5D17699F-2B51-B0A2-8B84-92EE8BCD95F5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8162433" y="2823496"/>
              <a:ext cx="288000" cy="288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FFB2A67B-D103-7034-71C1-E32C05351705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5899292" y="375320"/>
              <a:ext cx="288000" cy="288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28B9E5AE-2D59-B7E9-9598-48E0EA3EE595}"/>
                </a:ext>
              </a:extLst>
            </p:cNvPr>
            <p:cNvGrpSpPr/>
            <p:nvPr/>
          </p:nvGrpSpPr>
          <p:grpSpPr>
            <a:xfrm>
              <a:off x="4182637" y="6312858"/>
              <a:ext cx="3626702" cy="468000"/>
              <a:chOff x="4182637" y="6312858"/>
              <a:chExt cx="3626702" cy="468000"/>
            </a:xfrm>
          </p:grpSpPr>
          <p:sp>
            <p:nvSpPr>
              <p:cNvPr id="4" name="楕円 3">
                <a:extLst>
                  <a:ext uri="{FF2B5EF4-FFF2-40B4-BE49-F238E27FC236}">
                    <a16:creationId xmlns:a16="http://schemas.microsoft.com/office/drawing/2014/main" id="{6855912D-97E7-1ADE-187B-D1954CAFAEE0}"/>
                  </a:ext>
                </a:extLst>
              </p:cNvPr>
              <p:cNvSpPr/>
              <p:nvPr/>
            </p:nvSpPr>
            <p:spPr>
              <a:xfrm>
                <a:off x="7341339" y="6312858"/>
                <a:ext cx="468000" cy="468000"/>
              </a:xfrm>
              <a:prstGeom prst="ellipse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63E71306-3D2B-61F4-93F6-9E35969FF717}"/>
                  </a:ext>
                </a:extLst>
              </p:cNvPr>
              <p:cNvSpPr/>
              <p:nvPr/>
            </p:nvSpPr>
            <p:spPr>
              <a:xfrm>
                <a:off x="4182637" y="6312858"/>
                <a:ext cx="468000" cy="468000"/>
              </a:xfrm>
              <a:prstGeom prst="ellipse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C095C94C-5DBE-C97F-BEE1-30D65BBB7964}"/>
                </a:ext>
              </a:extLst>
            </p:cNvPr>
            <p:cNvSpPr/>
            <p:nvPr/>
          </p:nvSpPr>
          <p:spPr>
            <a:xfrm rot="2700000">
              <a:off x="2926471" y="3619572"/>
              <a:ext cx="914400" cy="446567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正方形/長方形 28">
              <a:extLst>
                <a:ext uri="{FF2B5EF4-FFF2-40B4-BE49-F238E27FC236}">
                  <a16:creationId xmlns:a16="http://schemas.microsoft.com/office/drawing/2014/main" id="{982AEE34-4A2F-27A6-92CB-F7F952F6BE49}"/>
                </a:ext>
              </a:extLst>
            </p:cNvPr>
            <p:cNvSpPr/>
            <p:nvPr/>
          </p:nvSpPr>
          <p:spPr>
            <a:xfrm rot="18900000" flipH="1">
              <a:off x="8241408" y="3686891"/>
              <a:ext cx="914400" cy="446567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4" name="正方形/長方形 28">
              <a:extLst>
                <a:ext uri="{FF2B5EF4-FFF2-40B4-BE49-F238E27FC236}">
                  <a16:creationId xmlns:a16="http://schemas.microsoft.com/office/drawing/2014/main" id="{D8C059A2-DEE0-894C-B52F-67D98AC06531}"/>
                </a:ext>
              </a:extLst>
            </p:cNvPr>
            <p:cNvSpPr/>
            <p:nvPr/>
          </p:nvSpPr>
          <p:spPr>
            <a:xfrm rot="18900000" flipH="1" flipV="1">
              <a:off x="7090363" y="3565497"/>
              <a:ext cx="1861234" cy="81428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  <a:gd name="connsiteX0" fmla="*/ 871 w 914400"/>
                <a:gd name="connsiteY0" fmla="*/ 385654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  <a:gd name="connsiteX0" fmla="*/ 2613 w 914400"/>
                <a:gd name="connsiteY0" fmla="*/ 426264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2613" y="426264"/>
                  </a:moveTo>
                  <a:cubicBezTo>
                    <a:pt x="2323" y="297713"/>
                    <a:pt x="290" y="128551"/>
                    <a:pt x="0" y="0"/>
                  </a:cubicBez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5B33929E-3BBC-ACEF-A837-F64A9E0EC995}"/>
                </a:ext>
              </a:extLst>
            </p:cNvPr>
            <p:cNvSpPr/>
            <p:nvPr/>
          </p:nvSpPr>
          <p:spPr>
            <a:xfrm>
              <a:off x="6533045" y="988515"/>
              <a:ext cx="3998061" cy="3970047"/>
            </a:xfrm>
            <a:custGeom>
              <a:avLst/>
              <a:gdLst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0 w 8967335"/>
                <a:gd name="connsiteY5" fmla="*/ 4483669 h 8967336"/>
                <a:gd name="connsiteX6" fmla="*/ 2 w 8967335"/>
                <a:gd name="connsiteY6" fmla="*/ 4483669 h 8967336"/>
                <a:gd name="connsiteX7" fmla="*/ 0 w 8967335"/>
                <a:gd name="connsiteY7" fmla="*/ 4483667 h 8967336"/>
                <a:gd name="connsiteX8" fmla="*/ 4483667 w 8967335"/>
                <a:gd name="connsiteY8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4027887 w 8967335"/>
                <a:gd name="connsiteY5" fmla="*/ 8504515 h 8967336"/>
                <a:gd name="connsiteX6" fmla="*/ 0 w 8967335"/>
                <a:gd name="connsiteY6" fmla="*/ 4483669 h 8967336"/>
                <a:gd name="connsiteX7" fmla="*/ 2 w 8967335"/>
                <a:gd name="connsiteY7" fmla="*/ 4483669 h 8967336"/>
                <a:gd name="connsiteX8" fmla="*/ 0 w 8967335"/>
                <a:gd name="connsiteY8" fmla="*/ 4483667 h 8967336"/>
                <a:gd name="connsiteX9" fmla="*/ 4483667 w 8967335"/>
                <a:gd name="connsiteY9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916887 w 8967335"/>
                <a:gd name="connsiteY4" fmla="*/ 8510865 h 8967336"/>
                <a:gd name="connsiteX5" fmla="*/ 4483668 w 8967335"/>
                <a:gd name="connsiteY5" fmla="*/ 8967336 h 8967336"/>
                <a:gd name="connsiteX6" fmla="*/ 4027887 w 8967335"/>
                <a:gd name="connsiteY6" fmla="*/ 8504515 h 8967336"/>
                <a:gd name="connsiteX7" fmla="*/ 0 w 8967335"/>
                <a:gd name="connsiteY7" fmla="*/ 4483669 h 8967336"/>
                <a:gd name="connsiteX8" fmla="*/ 2 w 8967335"/>
                <a:gd name="connsiteY8" fmla="*/ 4483669 h 8967336"/>
                <a:gd name="connsiteX9" fmla="*/ 0 w 8967335"/>
                <a:gd name="connsiteY9" fmla="*/ 4483667 h 8967336"/>
                <a:gd name="connsiteX10" fmla="*/ 4483667 w 8967335"/>
                <a:gd name="connsiteY10" fmla="*/ 0 h 8967336"/>
                <a:gd name="connsiteX0" fmla="*/ 4483668 w 8967335"/>
                <a:gd name="connsiteY0" fmla="*/ 8967336 h 9058776"/>
                <a:gd name="connsiteX1" fmla="*/ 4027887 w 8967335"/>
                <a:gd name="connsiteY1" fmla="*/ 8504515 h 9058776"/>
                <a:gd name="connsiteX2" fmla="*/ 0 w 8967335"/>
                <a:gd name="connsiteY2" fmla="*/ 4483669 h 9058776"/>
                <a:gd name="connsiteX3" fmla="*/ 2 w 8967335"/>
                <a:gd name="connsiteY3" fmla="*/ 4483669 h 9058776"/>
                <a:gd name="connsiteX4" fmla="*/ 0 w 8967335"/>
                <a:gd name="connsiteY4" fmla="*/ 4483667 h 9058776"/>
                <a:gd name="connsiteX5" fmla="*/ 4483667 w 8967335"/>
                <a:gd name="connsiteY5" fmla="*/ 0 h 9058776"/>
                <a:gd name="connsiteX6" fmla="*/ 8967334 w 8967335"/>
                <a:gd name="connsiteY6" fmla="*/ 4483667 h 9058776"/>
                <a:gd name="connsiteX7" fmla="*/ 8967332 w 8967335"/>
                <a:gd name="connsiteY7" fmla="*/ 4483669 h 9058776"/>
                <a:gd name="connsiteX8" fmla="*/ 8967335 w 8967335"/>
                <a:gd name="connsiteY8" fmla="*/ 4483669 h 9058776"/>
                <a:gd name="connsiteX9" fmla="*/ 4916887 w 8967335"/>
                <a:gd name="connsiteY9" fmla="*/ 8510865 h 9058776"/>
                <a:gd name="connsiteX10" fmla="*/ 4575108 w 8967335"/>
                <a:gd name="connsiteY10" fmla="*/ 9058776 h 9058776"/>
                <a:gd name="connsiteX0" fmla="*/ 4483668 w 8967335"/>
                <a:gd name="connsiteY0" fmla="*/ 8967336 h 8967336"/>
                <a:gd name="connsiteX1" fmla="*/ 4027887 w 8967335"/>
                <a:gd name="connsiteY1" fmla="*/ 8504515 h 8967336"/>
                <a:gd name="connsiteX2" fmla="*/ 0 w 8967335"/>
                <a:gd name="connsiteY2" fmla="*/ 4483669 h 8967336"/>
                <a:gd name="connsiteX3" fmla="*/ 2 w 8967335"/>
                <a:gd name="connsiteY3" fmla="*/ 4483669 h 8967336"/>
                <a:gd name="connsiteX4" fmla="*/ 0 w 8967335"/>
                <a:gd name="connsiteY4" fmla="*/ 4483667 h 8967336"/>
                <a:gd name="connsiteX5" fmla="*/ 4483667 w 8967335"/>
                <a:gd name="connsiteY5" fmla="*/ 0 h 8967336"/>
                <a:gd name="connsiteX6" fmla="*/ 8967334 w 8967335"/>
                <a:gd name="connsiteY6" fmla="*/ 4483667 h 8967336"/>
                <a:gd name="connsiteX7" fmla="*/ 8967332 w 8967335"/>
                <a:gd name="connsiteY7" fmla="*/ 4483669 h 8967336"/>
                <a:gd name="connsiteX8" fmla="*/ 8967335 w 8967335"/>
                <a:gd name="connsiteY8" fmla="*/ 4483669 h 8967336"/>
                <a:gd name="connsiteX9" fmla="*/ 4916887 w 8967335"/>
                <a:gd name="connsiteY9" fmla="*/ 8510865 h 8967336"/>
                <a:gd name="connsiteX0" fmla="*/ 4027887 w 8967335"/>
                <a:gd name="connsiteY0" fmla="*/ 8504515 h 8510865"/>
                <a:gd name="connsiteX1" fmla="*/ 0 w 8967335"/>
                <a:gd name="connsiteY1" fmla="*/ 4483669 h 8510865"/>
                <a:gd name="connsiteX2" fmla="*/ 2 w 8967335"/>
                <a:gd name="connsiteY2" fmla="*/ 4483669 h 8510865"/>
                <a:gd name="connsiteX3" fmla="*/ 0 w 8967335"/>
                <a:gd name="connsiteY3" fmla="*/ 4483667 h 8510865"/>
                <a:gd name="connsiteX4" fmla="*/ 4483667 w 8967335"/>
                <a:gd name="connsiteY4" fmla="*/ 0 h 8510865"/>
                <a:gd name="connsiteX5" fmla="*/ 8967334 w 8967335"/>
                <a:gd name="connsiteY5" fmla="*/ 4483667 h 8510865"/>
                <a:gd name="connsiteX6" fmla="*/ 8967332 w 8967335"/>
                <a:gd name="connsiteY6" fmla="*/ 4483669 h 8510865"/>
                <a:gd name="connsiteX7" fmla="*/ 8967335 w 8967335"/>
                <a:gd name="connsiteY7" fmla="*/ 4483669 h 8510865"/>
                <a:gd name="connsiteX8" fmla="*/ 4916887 w 8967335"/>
                <a:gd name="connsiteY8" fmla="*/ 8510865 h 8510865"/>
                <a:gd name="connsiteX0" fmla="*/ 4027887 w 8967335"/>
                <a:gd name="connsiteY0" fmla="*/ 8504515 h 8504515"/>
                <a:gd name="connsiteX1" fmla="*/ 0 w 8967335"/>
                <a:gd name="connsiteY1" fmla="*/ 4483669 h 8504515"/>
                <a:gd name="connsiteX2" fmla="*/ 2 w 8967335"/>
                <a:gd name="connsiteY2" fmla="*/ 4483669 h 8504515"/>
                <a:gd name="connsiteX3" fmla="*/ 0 w 8967335"/>
                <a:gd name="connsiteY3" fmla="*/ 4483667 h 8504515"/>
                <a:gd name="connsiteX4" fmla="*/ 4483667 w 8967335"/>
                <a:gd name="connsiteY4" fmla="*/ 0 h 8504515"/>
                <a:gd name="connsiteX5" fmla="*/ 8967334 w 8967335"/>
                <a:gd name="connsiteY5" fmla="*/ 4483667 h 8504515"/>
                <a:gd name="connsiteX6" fmla="*/ 8967332 w 8967335"/>
                <a:gd name="connsiteY6" fmla="*/ 4483669 h 8504515"/>
                <a:gd name="connsiteX7" fmla="*/ 8967335 w 8967335"/>
                <a:gd name="connsiteY7" fmla="*/ 4483669 h 8504515"/>
                <a:gd name="connsiteX8" fmla="*/ 4943081 w 8967335"/>
                <a:gd name="connsiteY8" fmla="*/ 8479909 h 8504515"/>
                <a:gd name="connsiteX0" fmla="*/ 4013599 w 8967335"/>
                <a:gd name="connsiteY0" fmla="*/ 8485465 h 8485465"/>
                <a:gd name="connsiteX1" fmla="*/ 0 w 8967335"/>
                <a:gd name="connsiteY1" fmla="*/ 4483669 h 8485465"/>
                <a:gd name="connsiteX2" fmla="*/ 2 w 8967335"/>
                <a:gd name="connsiteY2" fmla="*/ 4483669 h 8485465"/>
                <a:gd name="connsiteX3" fmla="*/ 0 w 8967335"/>
                <a:gd name="connsiteY3" fmla="*/ 4483667 h 8485465"/>
                <a:gd name="connsiteX4" fmla="*/ 4483667 w 8967335"/>
                <a:gd name="connsiteY4" fmla="*/ 0 h 8485465"/>
                <a:gd name="connsiteX5" fmla="*/ 8967334 w 8967335"/>
                <a:gd name="connsiteY5" fmla="*/ 4483667 h 8485465"/>
                <a:gd name="connsiteX6" fmla="*/ 8967332 w 8967335"/>
                <a:gd name="connsiteY6" fmla="*/ 4483669 h 8485465"/>
                <a:gd name="connsiteX7" fmla="*/ 8967335 w 8967335"/>
                <a:gd name="connsiteY7" fmla="*/ 4483669 h 8485465"/>
                <a:gd name="connsiteX8" fmla="*/ 4943081 w 8967335"/>
                <a:gd name="connsiteY8" fmla="*/ 8479909 h 8485465"/>
                <a:gd name="connsiteX0" fmla="*/ 4004074 w 8967335"/>
                <a:gd name="connsiteY0" fmla="*/ 847355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4483667 w 8967335"/>
                <a:gd name="connsiteY5" fmla="*/ 3242 h 8454508"/>
                <a:gd name="connsiteX6" fmla="*/ 8967334 w 8967335"/>
                <a:gd name="connsiteY6" fmla="*/ 4483667 h 8454508"/>
                <a:gd name="connsiteX7" fmla="*/ 8967332 w 8967335"/>
                <a:gd name="connsiteY7" fmla="*/ 4483669 h 8454508"/>
                <a:gd name="connsiteX8" fmla="*/ 8967335 w 8967335"/>
                <a:gd name="connsiteY8" fmla="*/ 4483669 h 8454508"/>
                <a:gd name="connsiteX9" fmla="*/ 4969275 w 8967335"/>
                <a:gd name="connsiteY9" fmla="*/ 8453715 h 8454508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  <a:gd name="connsiteX0" fmla="*/ 3982643 w 8967335"/>
                <a:gd name="connsiteY0" fmla="*/ 3970842 h 3970842"/>
                <a:gd name="connsiteX1" fmla="*/ 0 w 8967335"/>
                <a:gd name="connsiteY1" fmla="*/ 3 h 3970842"/>
                <a:gd name="connsiteX2" fmla="*/ 2 w 8967335"/>
                <a:gd name="connsiteY2" fmla="*/ 3 h 3970842"/>
                <a:gd name="connsiteX3" fmla="*/ 0 w 8967335"/>
                <a:gd name="connsiteY3" fmla="*/ 1 h 3970842"/>
                <a:gd name="connsiteX4" fmla="*/ 8967334 w 8967335"/>
                <a:gd name="connsiteY4" fmla="*/ 1 h 3970842"/>
                <a:gd name="connsiteX5" fmla="*/ 8967332 w 8967335"/>
                <a:gd name="connsiteY5" fmla="*/ 3 h 3970842"/>
                <a:gd name="connsiteX6" fmla="*/ 8967335 w 8967335"/>
                <a:gd name="connsiteY6" fmla="*/ 3 h 3970842"/>
                <a:gd name="connsiteX7" fmla="*/ 4969275 w 8967335"/>
                <a:gd name="connsiteY7" fmla="*/ 3970049 h 3970842"/>
                <a:gd name="connsiteX0" fmla="*/ 3982643 w 8967335"/>
                <a:gd name="connsiteY0" fmla="*/ 3988201 h 3988201"/>
                <a:gd name="connsiteX1" fmla="*/ 0 w 8967335"/>
                <a:gd name="connsiteY1" fmla="*/ 17362 h 3988201"/>
                <a:gd name="connsiteX2" fmla="*/ 2 w 8967335"/>
                <a:gd name="connsiteY2" fmla="*/ 17362 h 3988201"/>
                <a:gd name="connsiteX3" fmla="*/ 0 w 8967335"/>
                <a:gd name="connsiteY3" fmla="*/ 17360 h 3988201"/>
                <a:gd name="connsiteX4" fmla="*/ 871420 w 8967335"/>
                <a:gd name="connsiteY4" fmla="*/ 0 h 3988201"/>
                <a:gd name="connsiteX5" fmla="*/ 8967334 w 8967335"/>
                <a:gd name="connsiteY5" fmla="*/ 17360 h 3988201"/>
                <a:gd name="connsiteX6" fmla="*/ 8967332 w 8967335"/>
                <a:gd name="connsiteY6" fmla="*/ 17362 h 3988201"/>
                <a:gd name="connsiteX7" fmla="*/ 8967335 w 8967335"/>
                <a:gd name="connsiteY7" fmla="*/ 17362 h 3988201"/>
                <a:gd name="connsiteX8" fmla="*/ 4969275 w 8967335"/>
                <a:gd name="connsiteY8" fmla="*/ 3987408 h 3988201"/>
                <a:gd name="connsiteX0" fmla="*/ 3982643 w 8967335"/>
                <a:gd name="connsiteY0" fmla="*/ 3988201 h 3988201"/>
                <a:gd name="connsiteX1" fmla="*/ 0 w 8967335"/>
                <a:gd name="connsiteY1" fmla="*/ 17362 h 3988201"/>
                <a:gd name="connsiteX2" fmla="*/ 2 w 8967335"/>
                <a:gd name="connsiteY2" fmla="*/ 17362 h 3988201"/>
                <a:gd name="connsiteX3" fmla="*/ 0 w 8967335"/>
                <a:gd name="connsiteY3" fmla="*/ 17360 h 3988201"/>
                <a:gd name="connsiteX4" fmla="*/ 871420 w 8967335"/>
                <a:gd name="connsiteY4" fmla="*/ 0 h 3988201"/>
                <a:gd name="connsiteX5" fmla="*/ 8967334 w 8967335"/>
                <a:gd name="connsiteY5" fmla="*/ 17360 h 3988201"/>
                <a:gd name="connsiteX6" fmla="*/ 8967332 w 8967335"/>
                <a:gd name="connsiteY6" fmla="*/ 17362 h 3988201"/>
                <a:gd name="connsiteX7" fmla="*/ 8967335 w 8967335"/>
                <a:gd name="connsiteY7" fmla="*/ 17362 h 3988201"/>
                <a:gd name="connsiteX8" fmla="*/ 4969275 w 8967335"/>
                <a:gd name="connsiteY8" fmla="*/ 3987408 h 3988201"/>
                <a:gd name="connsiteX9" fmla="*/ 3982643 w 8967335"/>
                <a:gd name="connsiteY9" fmla="*/ 3988201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4468740 w 8967335"/>
                <a:gd name="connsiteY5" fmla="*/ 3970486 h 3988201"/>
                <a:gd name="connsiteX6" fmla="*/ 3982643 w 8967335"/>
                <a:gd name="connsiteY6" fmla="*/ 3988201 h 3988201"/>
                <a:gd name="connsiteX7" fmla="*/ 0 w 8967335"/>
                <a:gd name="connsiteY7" fmla="*/ 17362 h 3988201"/>
                <a:gd name="connsiteX8" fmla="*/ 2 w 8967335"/>
                <a:gd name="connsiteY8" fmla="*/ 17362 h 3988201"/>
                <a:gd name="connsiteX9" fmla="*/ 0 w 8967335"/>
                <a:gd name="connsiteY9" fmla="*/ 17360 h 3988201"/>
                <a:gd name="connsiteX10" fmla="*/ 1014716 w 8967335"/>
                <a:gd name="connsiteY10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4438887 w 8967335"/>
                <a:gd name="connsiteY5" fmla="*/ 3985413 h 3988201"/>
                <a:gd name="connsiteX6" fmla="*/ 3982643 w 8967335"/>
                <a:gd name="connsiteY6" fmla="*/ 3988201 h 3988201"/>
                <a:gd name="connsiteX7" fmla="*/ 0 w 8967335"/>
                <a:gd name="connsiteY7" fmla="*/ 17362 h 3988201"/>
                <a:gd name="connsiteX8" fmla="*/ 2 w 8967335"/>
                <a:gd name="connsiteY8" fmla="*/ 17362 h 3988201"/>
                <a:gd name="connsiteX9" fmla="*/ 0 w 8967335"/>
                <a:gd name="connsiteY9" fmla="*/ 17360 h 3988201"/>
                <a:gd name="connsiteX10" fmla="*/ 1014716 w 8967335"/>
                <a:gd name="connsiteY10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967334 w 8967335"/>
                <a:gd name="connsiteY0" fmla="*/ 186 h 3971027"/>
                <a:gd name="connsiteX1" fmla="*/ 8967332 w 8967335"/>
                <a:gd name="connsiteY1" fmla="*/ 188 h 3971027"/>
                <a:gd name="connsiteX2" fmla="*/ 8967335 w 8967335"/>
                <a:gd name="connsiteY2" fmla="*/ 188 h 3971027"/>
                <a:gd name="connsiteX3" fmla="*/ 4969275 w 8967335"/>
                <a:gd name="connsiteY3" fmla="*/ 3970234 h 3971027"/>
                <a:gd name="connsiteX4" fmla="*/ 3982643 w 8967335"/>
                <a:gd name="connsiteY4" fmla="*/ 3971027 h 3971027"/>
                <a:gd name="connsiteX5" fmla="*/ 0 w 8967335"/>
                <a:gd name="connsiteY5" fmla="*/ 188 h 3971027"/>
                <a:gd name="connsiteX6" fmla="*/ 2 w 8967335"/>
                <a:gd name="connsiteY6" fmla="*/ 188 h 3971027"/>
                <a:gd name="connsiteX7" fmla="*/ 0 w 8967335"/>
                <a:gd name="connsiteY7" fmla="*/ 186 h 3971027"/>
                <a:gd name="connsiteX8" fmla="*/ 1014716 w 8967335"/>
                <a:gd name="connsiteY8" fmla="*/ 126122 h 3971027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513520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4466750"/>
                <a:gd name="connsiteX1" fmla="*/ 8967332 w 8967335"/>
                <a:gd name="connsiteY1" fmla="*/ 2 h 4466750"/>
                <a:gd name="connsiteX2" fmla="*/ 8967335 w 8967335"/>
                <a:gd name="connsiteY2" fmla="*/ 2 h 4466750"/>
                <a:gd name="connsiteX3" fmla="*/ 4969275 w 8967335"/>
                <a:gd name="connsiteY3" fmla="*/ 3970048 h 4466750"/>
                <a:gd name="connsiteX4" fmla="*/ 3982643 w 8967335"/>
                <a:gd name="connsiteY4" fmla="*/ 3970841 h 4466750"/>
                <a:gd name="connsiteX5" fmla="*/ 0 w 8967335"/>
                <a:gd name="connsiteY5" fmla="*/ 2 h 4466750"/>
                <a:gd name="connsiteX6" fmla="*/ 2 w 8967335"/>
                <a:gd name="connsiteY6" fmla="*/ 2 h 4466750"/>
                <a:gd name="connsiteX7" fmla="*/ 0 w 8967335"/>
                <a:gd name="connsiteY7" fmla="*/ 0 h 4466750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453813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10" fmla="*/ 8967334 w 8967335"/>
                <a:gd name="connsiteY10" fmla="*/ 0 h 3970841"/>
                <a:gd name="connsiteX0" fmla="*/ 8967334 w 8967335"/>
                <a:gd name="connsiteY0" fmla="*/ 17362 h 3988203"/>
                <a:gd name="connsiteX1" fmla="*/ 8967332 w 8967335"/>
                <a:gd name="connsiteY1" fmla="*/ 17364 h 3988203"/>
                <a:gd name="connsiteX2" fmla="*/ 8967335 w 8967335"/>
                <a:gd name="connsiteY2" fmla="*/ 17364 h 3988203"/>
                <a:gd name="connsiteX3" fmla="*/ 4969275 w 8967335"/>
                <a:gd name="connsiteY3" fmla="*/ 3987410 h 3988203"/>
                <a:gd name="connsiteX4" fmla="*/ 4767273 w 8967335"/>
                <a:gd name="connsiteY4" fmla="*/ 3970487 h 3988203"/>
                <a:gd name="connsiteX5" fmla="*/ 4453813 w 8967335"/>
                <a:gd name="connsiteY5" fmla="*/ 3970487 h 3988203"/>
                <a:gd name="connsiteX6" fmla="*/ 3982643 w 8967335"/>
                <a:gd name="connsiteY6" fmla="*/ 3988203 h 3988203"/>
                <a:gd name="connsiteX7" fmla="*/ 0 w 8967335"/>
                <a:gd name="connsiteY7" fmla="*/ 17364 h 3988203"/>
                <a:gd name="connsiteX8" fmla="*/ 2 w 8967335"/>
                <a:gd name="connsiteY8" fmla="*/ 17364 h 3988203"/>
                <a:gd name="connsiteX9" fmla="*/ 0 w 8967335"/>
                <a:gd name="connsiteY9" fmla="*/ 17362 h 3988203"/>
                <a:gd name="connsiteX10" fmla="*/ 3110416 w 8967335"/>
                <a:gd name="connsiteY10" fmla="*/ 0 h 3988203"/>
                <a:gd name="connsiteX11" fmla="*/ 8967334 w 8967335"/>
                <a:gd name="connsiteY11" fmla="*/ 17362 h 3988203"/>
                <a:gd name="connsiteX0" fmla="*/ 3110416 w 8967335"/>
                <a:gd name="connsiteY0" fmla="*/ 0 h 3988203"/>
                <a:gd name="connsiteX1" fmla="*/ 8967334 w 8967335"/>
                <a:gd name="connsiteY1" fmla="*/ 17362 h 3988203"/>
                <a:gd name="connsiteX2" fmla="*/ 8967332 w 8967335"/>
                <a:gd name="connsiteY2" fmla="*/ 17364 h 3988203"/>
                <a:gd name="connsiteX3" fmla="*/ 8967335 w 8967335"/>
                <a:gd name="connsiteY3" fmla="*/ 17364 h 3988203"/>
                <a:gd name="connsiteX4" fmla="*/ 4969275 w 8967335"/>
                <a:gd name="connsiteY4" fmla="*/ 3987410 h 3988203"/>
                <a:gd name="connsiteX5" fmla="*/ 4767273 w 8967335"/>
                <a:gd name="connsiteY5" fmla="*/ 3970487 h 3988203"/>
                <a:gd name="connsiteX6" fmla="*/ 4453813 w 8967335"/>
                <a:gd name="connsiteY6" fmla="*/ 3970487 h 3988203"/>
                <a:gd name="connsiteX7" fmla="*/ 3982643 w 8967335"/>
                <a:gd name="connsiteY7" fmla="*/ 3988203 h 3988203"/>
                <a:gd name="connsiteX8" fmla="*/ 0 w 8967335"/>
                <a:gd name="connsiteY8" fmla="*/ 17364 h 3988203"/>
                <a:gd name="connsiteX9" fmla="*/ 2 w 8967335"/>
                <a:gd name="connsiteY9" fmla="*/ 17364 h 3988203"/>
                <a:gd name="connsiteX10" fmla="*/ 0 w 8967335"/>
                <a:gd name="connsiteY10" fmla="*/ 17362 h 3988203"/>
                <a:gd name="connsiteX11" fmla="*/ 3253712 w 8967335"/>
                <a:gd name="connsiteY11" fmla="*/ 143296 h 3988203"/>
                <a:gd name="connsiteX0" fmla="*/ 3110416 w 8967335"/>
                <a:gd name="connsiteY0" fmla="*/ 0 h 3988203"/>
                <a:gd name="connsiteX1" fmla="*/ 8967334 w 8967335"/>
                <a:gd name="connsiteY1" fmla="*/ 17362 h 3988203"/>
                <a:gd name="connsiteX2" fmla="*/ 8967332 w 8967335"/>
                <a:gd name="connsiteY2" fmla="*/ 17364 h 3988203"/>
                <a:gd name="connsiteX3" fmla="*/ 8967335 w 8967335"/>
                <a:gd name="connsiteY3" fmla="*/ 17364 h 3988203"/>
                <a:gd name="connsiteX4" fmla="*/ 4969275 w 8967335"/>
                <a:gd name="connsiteY4" fmla="*/ 3987410 h 3988203"/>
                <a:gd name="connsiteX5" fmla="*/ 4767273 w 8967335"/>
                <a:gd name="connsiteY5" fmla="*/ 3970487 h 3988203"/>
                <a:gd name="connsiteX6" fmla="*/ 4453813 w 8967335"/>
                <a:gd name="connsiteY6" fmla="*/ 3970487 h 3988203"/>
                <a:gd name="connsiteX7" fmla="*/ 3982643 w 8967335"/>
                <a:gd name="connsiteY7" fmla="*/ 3988203 h 3988203"/>
                <a:gd name="connsiteX8" fmla="*/ 0 w 8967335"/>
                <a:gd name="connsiteY8" fmla="*/ 17364 h 3988203"/>
                <a:gd name="connsiteX9" fmla="*/ 2 w 8967335"/>
                <a:gd name="connsiteY9" fmla="*/ 17364 h 3988203"/>
                <a:gd name="connsiteX10" fmla="*/ 0 w 8967335"/>
                <a:gd name="connsiteY10" fmla="*/ 17362 h 3988203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0" fmla="*/ 4984691 w 4984692"/>
                <a:gd name="connsiteY0" fmla="*/ 0 h 3970841"/>
                <a:gd name="connsiteX1" fmla="*/ 4984689 w 4984692"/>
                <a:gd name="connsiteY1" fmla="*/ 2 h 3970841"/>
                <a:gd name="connsiteX2" fmla="*/ 4984692 w 4984692"/>
                <a:gd name="connsiteY2" fmla="*/ 2 h 3970841"/>
                <a:gd name="connsiteX3" fmla="*/ 986632 w 4984692"/>
                <a:gd name="connsiteY3" fmla="*/ 3970048 h 3970841"/>
                <a:gd name="connsiteX4" fmla="*/ 0 w 4984692"/>
                <a:gd name="connsiteY4" fmla="*/ 3970841 h 3970841"/>
                <a:gd name="connsiteX0" fmla="*/ 3998060 w 3998061"/>
                <a:gd name="connsiteY0" fmla="*/ 0 h 3970048"/>
                <a:gd name="connsiteX1" fmla="*/ 3998058 w 3998061"/>
                <a:gd name="connsiteY1" fmla="*/ 2 h 3970048"/>
                <a:gd name="connsiteX2" fmla="*/ 3998061 w 3998061"/>
                <a:gd name="connsiteY2" fmla="*/ 2 h 3970048"/>
                <a:gd name="connsiteX3" fmla="*/ 1 w 3998061"/>
                <a:gd name="connsiteY3" fmla="*/ 3970048 h 39700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998061" h="3970048">
                  <a:moveTo>
                    <a:pt x="3998060" y="0"/>
                  </a:moveTo>
                  <a:lnTo>
                    <a:pt x="3998058" y="2"/>
                  </a:lnTo>
                  <a:lnTo>
                    <a:pt x="3998061" y="2"/>
                  </a:lnTo>
                  <a:lnTo>
                    <a:pt x="1" y="3970048"/>
                  </a:lnTo>
                </a:path>
              </a:pathLst>
            </a:custGeom>
            <a:noFill/>
            <a:ln w="38100" cap="sq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3D482FD4-BCC3-9BC4-67F2-92EE3479992D}"/>
                </a:ext>
              </a:extLst>
            </p:cNvPr>
            <p:cNvSpPr/>
            <p:nvPr/>
          </p:nvSpPr>
          <p:spPr>
            <a:xfrm>
              <a:off x="2865603" y="0"/>
              <a:ext cx="6358961" cy="2249415"/>
            </a:xfrm>
            <a:custGeom>
              <a:avLst/>
              <a:gdLst>
                <a:gd name="connsiteX0" fmla="*/ 0 w 914400"/>
                <a:gd name="connsiteY0" fmla="*/ 457200 h 914400"/>
                <a:gd name="connsiteX1" fmla="*/ 457200 w 914400"/>
                <a:gd name="connsiteY1" fmla="*/ 0 h 914400"/>
                <a:gd name="connsiteX2" fmla="*/ 914400 w 914400"/>
                <a:gd name="connsiteY2" fmla="*/ 457200 h 914400"/>
                <a:gd name="connsiteX3" fmla="*/ 457200 w 914400"/>
                <a:gd name="connsiteY3" fmla="*/ 914400 h 914400"/>
                <a:gd name="connsiteX4" fmla="*/ 0 w 914400"/>
                <a:gd name="connsiteY4" fmla="*/ 457200 h 914400"/>
                <a:gd name="connsiteX0" fmla="*/ 457200 w 914400"/>
                <a:gd name="connsiteY0" fmla="*/ 914400 h 1005840"/>
                <a:gd name="connsiteX1" fmla="*/ 0 w 914400"/>
                <a:gd name="connsiteY1" fmla="*/ 457200 h 1005840"/>
                <a:gd name="connsiteX2" fmla="*/ 457200 w 914400"/>
                <a:gd name="connsiteY2" fmla="*/ 0 h 1005840"/>
                <a:gd name="connsiteX3" fmla="*/ 914400 w 914400"/>
                <a:gd name="connsiteY3" fmla="*/ 457200 h 1005840"/>
                <a:gd name="connsiteX4" fmla="*/ 548640 w 914400"/>
                <a:gd name="connsiteY4" fmla="*/ 1005840 h 1005840"/>
                <a:gd name="connsiteX0" fmla="*/ 457200 w 914400"/>
                <a:gd name="connsiteY0" fmla="*/ 914400 h 914400"/>
                <a:gd name="connsiteX1" fmla="*/ 0 w 914400"/>
                <a:gd name="connsiteY1" fmla="*/ 457200 h 914400"/>
                <a:gd name="connsiteX2" fmla="*/ 457200 w 914400"/>
                <a:gd name="connsiteY2" fmla="*/ 0 h 914400"/>
                <a:gd name="connsiteX3" fmla="*/ 914400 w 914400"/>
                <a:gd name="connsiteY3" fmla="*/ 457200 h 9144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914400" h="457200">
                  <a:moveTo>
                    <a:pt x="0" y="457200"/>
                  </a:moveTo>
                  <a:cubicBezTo>
                    <a:pt x="61635" y="229863"/>
                    <a:pt x="204695" y="0"/>
                    <a:pt x="457200" y="0"/>
                  </a:cubicBezTo>
                  <a:cubicBezTo>
                    <a:pt x="709705" y="0"/>
                    <a:pt x="840438" y="204695"/>
                    <a:pt x="914400" y="457200"/>
                  </a:cubicBez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79B149E6-C8C9-C09F-9153-78AA98B9A9FA}"/>
                </a:ext>
              </a:extLst>
            </p:cNvPr>
            <p:cNvSpPr/>
            <p:nvPr/>
          </p:nvSpPr>
          <p:spPr>
            <a:xfrm>
              <a:off x="5802517" y="3119075"/>
              <a:ext cx="489843" cy="82263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5C58DB8F-FC3A-1236-A6D6-21BB20FCA207}"/>
                </a:ext>
              </a:extLst>
            </p:cNvPr>
            <p:cNvSpPr/>
            <p:nvPr/>
          </p:nvSpPr>
          <p:spPr>
            <a:xfrm>
              <a:off x="1562464" y="988515"/>
              <a:ext cx="3982644" cy="3970840"/>
            </a:xfrm>
            <a:custGeom>
              <a:avLst/>
              <a:gdLst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0 w 8967335"/>
                <a:gd name="connsiteY5" fmla="*/ 4483669 h 8967336"/>
                <a:gd name="connsiteX6" fmla="*/ 2 w 8967335"/>
                <a:gd name="connsiteY6" fmla="*/ 4483669 h 8967336"/>
                <a:gd name="connsiteX7" fmla="*/ 0 w 8967335"/>
                <a:gd name="connsiteY7" fmla="*/ 4483667 h 8967336"/>
                <a:gd name="connsiteX8" fmla="*/ 4483667 w 8967335"/>
                <a:gd name="connsiteY8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4027887 w 8967335"/>
                <a:gd name="connsiteY5" fmla="*/ 8504515 h 8967336"/>
                <a:gd name="connsiteX6" fmla="*/ 0 w 8967335"/>
                <a:gd name="connsiteY6" fmla="*/ 4483669 h 8967336"/>
                <a:gd name="connsiteX7" fmla="*/ 2 w 8967335"/>
                <a:gd name="connsiteY7" fmla="*/ 4483669 h 8967336"/>
                <a:gd name="connsiteX8" fmla="*/ 0 w 8967335"/>
                <a:gd name="connsiteY8" fmla="*/ 4483667 h 8967336"/>
                <a:gd name="connsiteX9" fmla="*/ 4483667 w 8967335"/>
                <a:gd name="connsiteY9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916887 w 8967335"/>
                <a:gd name="connsiteY4" fmla="*/ 8510865 h 8967336"/>
                <a:gd name="connsiteX5" fmla="*/ 4483668 w 8967335"/>
                <a:gd name="connsiteY5" fmla="*/ 8967336 h 8967336"/>
                <a:gd name="connsiteX6" fmla="*/ 4027887 w 8967335"/>
                <a:gd name="connsiteY6" fmla="*/ 8504515 h 8967336"/>
                <a:gd name="connsiteX7" fmla="*/ 0 w 8967335"/>
                <a:gd name="connsiteY7" fmla="*/ 4483669 h 8967336"/>
                <a:gd name="connsiteX8" fmla="*/ 2 w 8967335"/>
                <a:gd name="connsiteY8" fmla="*/ 4483669 h 8967336"/>
                <a:gd name="connsiteX9" fmla="*/ 0 w 8967335"/>
                <a:gd name="connsiteY9" fmla="*/ 4483667 h 8967336"/>
                <a:gd name="connsiteX10" fmla="*/ 4483667 w 8967335"/>
                <a:gd name="connsiteY10" fmla="*/ 0 h 8967336"/>
                <a:gd name="connsiteX0" fmla="*/ 4483668 w 8967335"/>
                <a:gd name="connsiteY0" fmla="*/ 8967336 h 9058776"/>
                <a:gd name="connsiteX1" fmla="*/ 4027887 w 8967335"/>
                <a:gd name="connsiteY1" fmla="*/ 8504515 h 9058776"/>
                <a:gd name="connsiteX2" fmla="*/ 0 w 8967335"/>
                <a:gd name="connsiteY2" fmla="*/ 4483669 h 9058776"/>
                <a:gd name="connsiteX3" fmla="*/ 2 w 8967335"/>
                <a:gd name="connsiteY3" fmla="*/ 4483669 h 9058776"/>
                <a:gd name="connsiteX4" fmla="*/ 0 w 8967335"/>
                <a:gd name="connsiteY4" fmla="*/ 4483667 h 9058776"/>
                <a:gd name="connsiteX5" fmla="*/ 4483667 w 8967335"/>
                <a:gd name="connsiteY5" fmla="*/ 0 h 9058776"/>
                <a:gd name="connsiteX6" fmla="*/ 8967334 w 8967335"/>
                <a:gd name="connsiteY6" fmla="*/ 4483667 h 9058776"/>
                <a:gd name="connsiteX7" fmla="*/ 8967332 w 8967335"/>
                <a:gd name="connsiteY7" fmla="*/ 4483669 h 9058776"/>
                <a:gd name="connsiteX8" fmla="*/ 8967335 w 8967335"/>
                <a:gd name="connsiteY8" fmla="*/ 4483669 h 9058776"/>
                <a:gd name="connsiteX9" fmla="*/ 4916887 w 8967335"/>
                <a:gd name="connsiteY9" fmla="*/ 8510865 h 9058776"/>
                <a:gd name="connsiteX10" fmla="*/ 4575108 w 8967335"/>
                <a:gd name="connsiteY10" fmla="*/ 9058776 h 9058776"/>
                <a:gd name="connsiteX0" fmla="*/ 4483668 w 8967335"/>
                <a:gd name="connsiteY0" fmla="*/ 8967336 h 8967336"/>
                <a:gd name="connsiteX1" fmla="*/ 4027887 w 8967335"/>
                <a:gd name="connsiteY1" fmla="*/ 8504515 h 8967336"/>
                <a:gd name="connsiteX2" fmla="*/ 0 w 8967335"/>
                <a:gd name="connsiteY2" fmla="*/ 4483669 h 8967336"/>
                <a:gd name="connsiteX3" fmla="*/ 2 w 8967335"/>
                <a:gd name="connsiteY3" fmla="*/ 4483669 h 8967336"/>
                <a:gd name="connsiteX4" fmla="*/ 0 w 8967335"/>
                <a:gd name="connsiteY4" fmla="*/ 4483667 h 8967336"/>
                <a:gd name="connsiteX5" fmla="*/ 4483667 w 8967335"/>
                <a:gd name="connsiteY5" fmla="*/ 0 h 8967336"/>
                <a:gd name="connsiteX6" fmla="*/ 8967334 w 8967335"/>
                <a:gd name="connsiteY6" fmla="*/ 4483667 h 8967336"/>
                <a:gd name="connsiteX7" fmla="*/ 8967332 w 8967335"/>
                <a:gd name="connsiteY7" fmla="*/ 4483669 h 8967336"/>
                <a:gd name="connsiteX8" fmla="*/ 8967335 w 8967335"/>
                <a:gd name="connsiteY8" fmla="*/ 4483669 h 8967336"/>
                <a:gd name="connsiteX9" fmla="*/ 4916887 w 8967335"/>
                <a:gd name="connsiteY9" fmla="*/ 8510865 h 8967336"/>
                <a:gd name="connsiteX0" fmla="*/ 4027887 w 8967335"/>
                <a:gd name="connsiteY0" fmla="*/ 8504515 h 8510865"/>
                <a:gd name="connsiteX1" fmla="*/ 0 w 8967335"/>
                <a:gd name="connsiteY1" fmla="*/ 4483669 h 8510865"/>
                <a:gd name="connsiteX2" fmla="*/ 2 w 8967335"/>
                <a:gd name="connsiteY2" fmla="*/ 4483669 h 8510865"/>
                <a:gd name="connsiteX3" fmla="*/ 0 w 8967335"/>
                <a:gd name="connsiteY3" fmla="*/ 4483667 h 8510865"/>
                <a:gd name="connsiteX4" fmla="*/ 4483667 w 8967335"/>
                <a:gd name="connsiteY4" fmla="*/ 0 h 8510865"/>
                <a:gd name="connsiteX5" fmla="*/ 8967334 w 8967335"/>
                <a:gd name="connsiteY5" fmla="*/ 4483667 h 8510865"/>
                <a:gd name="connsiteX6" fmla="*/ 8967332 w 8967335"/>
                <a:gd name="connsiteY6" fmla="*/ 4483669 h 8510865"/>
                <a:gd name="connsiteX7" fmla="*/ 8967335 w 8967335"/>
                <a:gd name="connsiteY7" fmla="*/ 4483669 h 8510865"/>
                <a:gd name="connsiteX8" fmla="*/ 4916887 w 8967335"/>
                <a:gd name="connsiteY8" fmla="*/ 8510865 h 8510865"/>
                <a:gd name="connsiteX0" fmla="*/ 4027887 w 8967335"/>
                <a:gd name="connsiteY0" fmla="*/ 8504515 h 8504515"/>
                <a:gd name="connsiteX1" fmla="*/ 0 w 8967335"/>
                <a:gd name="connsiteY1" fmla="*/ 4483669 h 8504515"/>
                <a:gd name="connsiteX2" fmla="*/ 2 w 8967335"/>
                <a:gd name="connsiteY2" fmla="*/ 4483669 h 8504515"/>
                <a:gd name="connsiteX3" fmla="*/ 0 w 8967335"/>
                <a:gd name="connsiteY3" fmla="*/ 4483667 h 8504515"/>
                <a:gd name="connsiteX4" fmla="*/ 4483667 w 8967335"/>
                <a:gd name="connsiteY4" fmla="*/ 0 h 8504515"/>
                <a:gd name="connsiteX5" fmla="*/ 8967334 w 8967335"/>
                <a:gd name="connsiteY5" fmla="*/ 4483667 h 8504515"/>
                <a:gd name="connsiteX6" fmla="*/ 8967332 w 8967335"/>
                <a:gd name="connsiteY6" fmla="*/ 4483669 h 8504515"/>
                <a:gd name="connsiteX7" fmla="*/ 8967335 w 8967335"/>
                <a:gd name="connsiteY7" fmla="*/ 4483669 h 8504515"/>
                <a:gd name="connsiteX8" fmla="*/ 4943081 w 8967335"/>
                <a:gd name="connsiteY8" fmla="*/ 8479909 h 8504515"/>
                <a:gd name="connsiteX0" fmla="*/ 4013599 w 8967335"/>
                <a:gd name="connsiteY0" fmla="*/ 8485465 h 8485465"/>
                <a:gd name="connsiteX1" fmla="*/ 0 w 8967335"/>
                <a:gd name="connsiteY1" fmla="*/ 4483669 h 8485465"/>
                <a:gd name="connsiteX2" fmla="*/ 2 w 8967335"/>
                <a:gd name="connsiteY2" fmla="*/ 4483669 h 8485465"/>
                <a:gd name="connsiteX3" fmla="*/ 0 w 8967335"/>
                <a:gd name="connsiteY3" fmla="*/ 4483667 h 8485465"/>
                <a:gd name="connsiteX4" fmla="*/ 4483667 w 8967335"/>
                <a:gd name="connsiteY4" fmla="*/ 0 h 8485465"/>
                <a:gd name="connsiteX5" fmla="*/ 8967334 w 8967335"/>
                <a:gd name="connsiteY5" fmla="*/ 4483667 h 8485465"/>
                <a:gd name="connsiteX6" fmla="*/ 8967332 w 8967335"/>
                <a:gd name="connsiteY6" fmla="*/ 4483669 h 8485465"/>
                <a:gd name="connsiteX7" fmla="*/ 8967335 w 8967335"/>
                <a:gd name="connsiteY7" fmla="*/ 4483669 h 8485465"/>
                <a:gd name="connsiteX8" fmla="*/ 4943081 w 8967335"/>
                <a:gd name="connsiteY8" fmla="*/ 8479909 h 8485465"/>
                <a:gd name="connsiteX0" fmla="*/ 4004074 w 8967335"/>
                <a:gd name="connsiteY0" fmla="*/ 847355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4483667 w 8967335"/>
                <a:gd name="connsiteY5" fmla="*/ 3242 h 8454508"/>
                <a:gd name="connsiteX6" fmla="*/ 8967334 w 8967335"/>
                <a:gd name="connsiteY6" fmla="*/ 4483667 h 8454508"/>
                <a:gd name="connsiteX7" fmla="*/ 8967332 w 8967335"/>
                <a:gd name="connsiteY7" fmla="*/ 4483669 h 8454508"/>
                <a:gd name="connsiteX8" fmla="*/ 8967335 w 8967335"/>
                <a:gd name="connsiteY8" fmla="*/ 4483669 h 8454508"/>
                <a:gd name="connsiteX9" fmla="*/ 4969275 w 8967335"/>
                <a:gd name="connsiteY9" fmla="*/ 8453715 h 8454508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  <a:gd name="connsiteX0" fmla="*/ 3982643 w 8967335"/>
                <a:gd name="connsiteY0" fmla="*/ 3970842 h 3970842"/>
                <a:gd name="connsiteX1" fmla="*/ 0 w 8967335"/>
                <a:gd name="connsiteY1" fmla="*/ 3 h 3970842"/>
                <a:gd name="connsiteX2" fmla="*/ 2 w 8967335"/>
                <a:gd name="connsiteY2" fmla="*/ 3 h 3970842"/>
                <a:gd name="connsiteX3" fmla="*/ 0 w 8967335"/>
                <a:gd name="connsiteY3" fmla="*/ 1 h 3970842"/>
                <a:gd name="connsiteX4" fmla="*/ 8967334 w 8967335"/>
                <a:gd name="connsiteY4" fmla="*/ 1 h 3970842"/>
                <a:gd name="connsiteX5" fmla="*/ 8967332 w 8967335"/>
                <a:gd name="connsiteY5" fmla="*/ 3 h 3970842"/>
                <a:gd name="connsiteX6" fmla="*/ 8967335 w 8967335"/>
                <a:gd name="connsiteY6" fmla="*/ 3 h 3970842"/>
                <a:gd name="connsiteX7" fmla="*/ 4969275 w 8967335"/>
                <a:gd name="connsiteY7" fmla="*/ 3970049 h 3970842"/>
                <a:gd name="connsiteX0" fmla="*/ 3982643 w 8967335"/>
                <a:gd name="connsiteY0" fmla="*/ 3988201 h 3988201"/>
                <a:gd name="connsiteX1" fmla="*/ 0 w 8967335"/>
                <a:gd name="connsiteY1" fmla="*/ 17362 h 3988201"/>
                <a:gd name="connsiteX2" fmla="*/ 2 w 8967335"/>
                <a:gd name="connsiteY2" fmla="*/ 17362 h 3988201"/>
                <a:gd name="connsiteX3" fmla="*/ 0 w 8967335"/>
                <a:gd name="connsiteY3" fmla="*/ 17360 h 3988201"/>
                <a:gd name="connsiteX4" fmla="*/ 871420 w 8967335"/>
                <a:gd name="connsiteY4" fmla="*/ 0 h 3988201"/>
                <a:gd name="connsiteX5" fmla="*/ 8967334 w 8967335"/>
                <a:gd name="connsiteY5" fmla="*/ 17360 h 3988201"/>
                <a:gd name="connsiteX6" fmla="*/ 8967332 w 8967335"/>
                <a:gd name="connsiteY6" fmla="*/ 17362 h 3988201"/>
                <a:gd name="connsiteX7" fmla="*/ 8967335 w 8967335"/>
                <a:gd name="connsiteY7" fmla="*/ 17362 h 3988201"/>
                <a:gd name="connsiteX8" fmla="*/ 4969275 w 8967335"/>
                <a:gd name="connsiteY8" fmla="*/ 3987408 h 3988201"/>
                <a:gd name="connsiteX0" fmla="*/ 3982643 w 8967335"/>
                <a:gd name="connsiteY0" fmla="*/ 3988201 h 3988201"/>
                <a:gd name="connsiteX1" fmla="*/ 0 w 8967335"/>
                <a:gd name="connsiteY1" fmla="*/ 17362 h 3988201"/>
                <a:gd name="connsiteX2" fmla="*/ 2 w 8967335"/>
                <a:gd name="connsiteY2" fmla="*/ 17362 h 3988201"/>
                <a:gd name="connsiteX3" fmla="*/ 0 w 8967335"/>
                <a:gd name="connsiteY3" fmla="*/ 17360 h 3988201"/>
                <a:gd name="connsiteX4" fmla="*/ 871420 w 8967335"/>
                <a:gd name="connsiteY4" fmla="*/ 0 h 3988201"/>
                <a:gd name="connsiteX5" fmla="*/ 8967334 w 8967335"/>
                <a:gd name="connsiteY5" fmla="*/ 17360 h 3988201"/>
                <a:gd name="connsiteX6" fmla="*/ 8967332 w 8967335"/>
                <a:gd name="connsiteY6" fmla="*/ 17362 h 3988201"/>
                <a:gd name="connsiteX7" fmla="*/ 8967335 w 8967335"/>
                <a:gd name="connsiteY7" fmla="*/ 17362 h 3988201"/>
                <a:gd name="connsiteX8" fmla="*/ 4969275 w 8967335"/>
                <a:gd name="connsiteY8" fmla="*/ 3987408 h 3988201"/>
                <a:gd name="connsiteX9" fmla="*/ 3982643 w 8967335"/>
                <a:gd name="connsiteY9" fmla="*/ 3988201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4468740 w 8967335"/>
                <a:gd name="connsiteY5" fmla="*/ 3970486 h 3988201"/>
                <a:gd name="connsiteX6" fmla="*/ 3982643 w 8967335"/>
                <a:gd name="connsiteY6" fmla="*/ 3988201 h 3988201"/>
                <a:gd name="connsiteX7" fmla="*/ 0 w 8967335"/>
                <a:gd name="connsiteY7" fmla="*/ 17362 h 3988201"/>
                <a:gd name="connsiteX8" fmla="*/ 2 w 8967335"/>
                <a:gd name="connsiteY8" fmla="*/ 17362 h 3988201"/>
                <a:gd name="connsiteX9" fmla="*/ 0 w 8967335"/>
                <a:gd name="connsiteY9" fmla="*/ 17360 h 3988201"/>
                <a:gd name="connsiteX10" fmla="*/ 1014716 w 8967335"/>
                <a:gd name="connsiteY10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4438887 w 8967335"/>
                <a:gd name="connsiteY5" fmla="*/ 3985413 h 3988201"/>
                <a:gd name="connsiteX6" fmla="*/ 3982643 w 8967335"/>
                <a:gd name="connsiteY6" fmla="*/ 3988201 h 3988201"/>
                <a:gd name="connsiteX7" fmla="*/ 0 w 8967335"/>
                <a:gd name="connsiteY7" fmla="*/ 17362 h 3988201"/>
                <a:gd name="connsiteX8" fmla="*/ 2 w 8967335"/>
                <a:gd name="connsiteY8" fmla="*/ 17362 h 3988201"/>
                <a:gd name="connsiteX9" fmla="*/ 0 w 8967335"/>
                <a:gd name="connsiteY9" fmla="*/ 17360 h 3988201"/>
                <a:gd name="connsiteX10" fmla="*/ 1014716 w 8967335"/>
                <a:gd name="connsiteY10" fmla="*/ 143296 h 3988201"/>
                <a:gd name="connsiteX0" fmla="*/ 871420 w 8967335"/>
                <a:gd name="connsiteY0" fmla="*/ 0 h 3988201"/>
                <a:gd name="connsiteX1" fmla="*/ 8967334 w 8967335"/>
                <a:gd name="connsiteY1" fmla="*/ 17360 h 3988201"/>
                <a:gd name="connsiteX2" fmla="*/ 8967332 w 8967335"/>
                <a:gd name="connsiteY2" fmla="*/ 17362 h 3988201"/>
                <a:gd name="connsiteX3" fmla="*/ 8967335 w 8967335"/>
                <a:gd name="connsiteY3" fmla="*/ 17362 h 3988201"/>
                <a:gd name="connsiteX4" fmla="*/ 4969275 w 8967335"/>
                <a:gd name="connsiteY4" fmla="*/ 3987408 h 3988201"/>
                <a:gd name="connsiteX5" fmla="*/ 3982643 w 8967335"/>
                <a:gd name="connsiteY5" fmla="*/ 3988201 h 3988201"/>
                <a:gd name="connsiteX6" fmla="*/ 0 w 8967335"/>
                <a:gd name="connsiteY6" fmla="*/ 17362 h 3988201"/>
                <a:gd name="connsiteX7" fmla="*/ 2 w 8967335"/>
                <a:gd name="connsiteY7" fmla="*/ 17362 h 3988201"/>
                <a:gd name="connsiteX8" fmla="*/ 0 w 8967335"/>
                <a:gd name="connsiteY8" fmla="*/ 17360 h 3988201"/>
                <a:gd name="connsiteX9" fmla="*/ 1014716 w 8967335"/>
                <a:gd name="connsiteY9" fmla="*/ 143296 h 3988201"/>
                <a:gd name="connsiteX0" fmla="*/ 8967334 w 8967335"/>
                <a:gd name="connsiteY0" fmla="*/ 186 h 3971027"/>
                <a:gd name="connsiteX1" fmla="*/ 8967332 w 8967335"/>
                <a:gd name="connsiteY1" fmla="*/ 188 h 3971027"/>
                <a:gd name="connsiteX2" fmla="*/ 8967335 w 8967335"/>
                <a:gd name="connsiteY2" fmla="*/ 188 h 3971027"/>
                <a:gd name="connsiteX3" fmla="*/ 4969275 w 8967335"/>
                <a:gd name="connsiteY3" fmla="*/ 3970234 h 3971027"/>
                <a:gd name="connsiteX4" fmla="*/ 3982643 w 8967335"/>
                <a:gd name="connsiteY4" fmla="*/ 3971027 h 3971027"/>
                <a:gd name="connsiteX5" fmla="*/ 0 w 8967335"/>
                <a:gd name="connsiteY5" fmla="*/ 188 h 3971027"/>
                <a:gd name="connsiteX6" fmla="*/ 2 w 8967335"/>
                <a:gd name="connsiteY6" fmla="*/ 188 h 3971027"/>
                <a:gd name="connsiteX7" fmla="*/ 0 w 8967335"/>
                <a:gd name="connsiteY7" fmla="*/ 186 h 3971027"/>
                <a:gd name="connsiteX8" fmla="*/ 1014716 w 8967335"/>
                <a:gd name="connsiteY8" fmla="*/ 126122 h 3971027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513520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4466750"/>
                <a:gd name="connsiteX1" fmla="*/ 8967332 w 8967335"/>
                <a:gd name="connsiteY1" fmla="*/ 2 h 4466750"/>
                <a:gd name="connsiteX2" fmla="*/ 8967335 w 8967335"/>
                <a:gd name="connsiteY2" fmla="*/ 2 h 4466750"/>
                <a:gd name="connsiteX3" fmla="*/ 4969275 w 8967335"/>
                <a:gd name="connsiteY3" fmla="*/ 3970048 h 4466750"/>
                <a:gd name="connsiteX4" fmla="*/ 3982643 w 8967335"/>
                <a:gd name="connsiteY4" fmla="*/ 3970841 h 4466750"/>
                <a:gd name="connsiteX5" fmla="*/ 0 w 8967335"/>
                <a:gd name="connsiteY5" fmla="*/ 2 h 4466750"/>
                <a:gd name="connsiteX6" fmla="*/ 2 w 8967335"/>
                <a:gd name="connsiteY6" fmla="*/ 2 h 4466750"/>
                <a:gd name="connsiteX7" fmla="*/ 0 w 8967335"/>
                <a:gd name="connsiteY7" fmla="*/ 0 h 4466750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453813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10" fmla="*/ 8967334 w 8967335"/>
                <a:gd name="connsiteY10" fmla="*/ 0 h 3970841"/>
                <a:gd name="connsiteX0" fmla="*/ 8967334 w 8967335"/>
                <a:gd name="connsiteY0" fmla="*/ 17362 h 3988203"/>
                <a:gd name="connsiteX1" fmla="*/ 8967332 w 8967335"/>
                <a:gd name="connsiteY1" fmla="*/ 17364 h 3988203"/>
                <a:gd name="connsiteX2" fmla="*/ 8967335 w 8967335"/>
                <a:gd name="connsiteY2" fmla="*/ 17364 h 3988203"/>
                <a:gd name="connsiteX3" fmla="*/ 4969275 w 8967335"/>
                <a:gd name="connsiteY3" fmla="*/ 3987410 h 3988203"/>
                <a:gd name="connsiteX4" fmla="*/ 4767273 w 8967335"/>
                <a:gd name="connsiteY4" fmla="*/ 3970487 h 3988203"/>
                <a:gd name="connsiteX5" fmla="*/ 4453813 w 8967335"/>
                <a:gd name="connsiteY5" fmla="*/ 3970487 h 3988203"/>
                <a:gd name="connsiteX6" fmla="*/ 3982643 w 8967335"/>
                <a:gd name="connsiteY6" fmla="*/ 3988203 h 3988203"/>
                <a:gd name="connsiteX7" fmla="*/ 0 w 8967335"/>
                <a:gd name="connsiteY7" fmla="*/ 17364 h 3988203"/>
                <a:gd name="connsiteX8" fmla="*/ 2 w 8967335"/>
                <a:gd name="connsiteY8" fmla="*/ 17364 h 3988203"/>
                <a:gd name="connsiteX9" fmla="*/ 0 w 8967335"/>
                <a:gd name="connsiteY9" fmla="*/ 17362 h 3988203"/>
                <a:gd name="connsiteX10" fmla="*/ 3110416 w 8967335"/>
                <a:gd name="connsiteY10" fmla="*/ 0 h 3988203"/>
                <a:gd name="connsiteX11" fmla="*/ 8967334 w 8967335"/>
                <a:gd name="connsiteY11" fmla="*/ 17362 h 3988203"/>
                <a:gd name="connsiteX0" fmla="*/ 3110416 w 8967335"/>
                <a:gd name="connsiteY0" fmla="*/ 0 h 3988203"/>
                <a:gd name="connsiteX1" fmla="*/ 8967334 w 8967335"/>
                <a:gd name="connsiteY1" fmla="*/ 17362 h 3988203"/>
                <a:gd name="connsiteX2" fmla="*/ 8967332 w 8967335"/>
                <a:gd name="connsiteY2" fmla="*/ 17364 h 3988203"/>
                <a:gd name="connsiteX3" fmla="*/ 8967335 w 8967335"/>
                <a:gd name="connsiteY3" fmla="*/ 17364 h 3988203"/>
                <a:gd name="connsiteX4" fmla="*/ 4969275 w 8967335"/>
                <a:gd name="connsiteY4" fmla="*/ 3987410 h 3988203"/>
                <a:gd name="connsiteX5" fmla="*/ 4767273 w 8967335"/>
                <a:gd name="connsiteY5" fmla="*/ 3970487 h 3988203"/>
                <a:gd name="connsiteX6" fmla="*/ 4453813 w 8967335"/>
                <a:gd name="connsiteY6" fmla="*/ 3970487 h 3988203"/>
                <a:gd name="connsiteX7" fmla="*/ 3982643 w 8967335"/>
                <a:gd name="connsiteY7" fmla="*/ 3988203 h 3988203"/>
                <a:gd name="connsiteX8" fmla="*/ 0 w 8967335"/>
                <a:gd name="connsiteY8" fmla="*/ 17364 h 3988203"/>
                <a:gd name="connsiteX9" fmla="*/ 2 w 8967335"/>
                <a:gd name="connsiteY9" fmla="*/ 17364 h 3988203"/>
                <a:gd name="connsiteX10" fmla="*/ 0 w 8967335"/>
                <a:gd name="connsiteY10" fmla="*/ 17362 h 3988203"/>
                <a:gd name="connsiteX11" fmla="*/ 3253712 w 8967335"/>
                <a:gd name="connsiteY11" fmla="*/ 143296 h 3988203"/>
                <a:gd name="connsiteX0" fmla="*/ 3110416 w 8967335"/>
                <a:gd name="connsiteY0" fmla="*/ 0 h 3988203"/>
                <a:gd name="connsiteX1" fmla="*/ 8967334 w 8967335"/>
                <a:gd name="connsiteY1" fmla="*/ 17362 h 3988203"/>
                <a:gd name="connsiteX2" fmla="*/ 8967332 w 8967335"/>
                <a:gd name="connsiteY2" fmla="*/ 17364 h 3988203"/>
                <a:gd name="connsiteX3" fmla="*/ 8967335 w 8967335"/>
                <a:gd name="connsiteY3" fmla="*/ 17364 h 3988203"/>
                <a:gd name="connsiteX4" fmla="*/ 4969275 w 8967335"/>
                <a:gd name="connsiteY4" fmla="*/ 3987410 h 3988203"/>
                <a:gd name="connsiteX5" fmla="*/ 4767273 w 8967335"/>
                <a:gd name="connsiteY5" fmla="*/ 3970487 h 3988203"/>
                <a:gd name="connsiteX6" fmla="*/ 4453813 w 8967335"/>
                <a:gd name="connsiteY6" fmla="*/ 3970487 h 3988203"/>
                <a:gd name="connsiteX7" fmla="*/ 3982643 w 8967335"/>
                <a:gd name="connsiteY7" fmla="*/ 3988203 h 3988203"/>
                <a:gd name="connsiteX8" fmla="*/ 0 w 8967335"/>
                <a:gd name="connsiteY8" fmla="*/ 17364 h 3988203"/>
                <a:gd name="connsiteX9" fmla="*/ 2 w 8967335"/>
                <a:gd name="connsiteY9" fmla="*/ 17364 h 3988203"/>
                <a:gd name="connsiteX10" fmla="*/ 0 w 8967335"/>
                <a:gd name="connsiteY10" fmla="*/ 17362 h 3988203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4453813 w 8967335"/>
                <a:gd name="connsiteY5" fmla="*/ 3953125 h 3970841"/>
                <a:gd name="connsiteX6" fmla="*/ 3982643 w 8967335"/>
                <a:gd name="connsiteY6" fmla="*/ 3970841 h 3970841"/>
                <a:gd name="connsiteX7" fmla="*/ 0 w 8967335"/>
                <a:gd name="connsiteY7" fmla="*/ 2 h 3970841"/>
                <a:gd name="connsiteX8" fmla="*/ 2 w 8967335"/>
                <a:gd name="connsiteY8" fmla="*/ 2 h 3970841"/>
                <a:gd name="connsiteX9" fmla="*/ 0 w 8967335"/>
                <a:gd name="connsiteY9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4767273 w 8967335"/>
                <a:gd name="connsiteY4" fmla="*/ 3953125 h 3970841"/>
                <a:gd name="connsiteX5" fmla="*/ 3982643 w 8967335"/>
                <a:gd name="connsiteY5" fmla="*/ 3970841 h 3970841"/>
                <a:gd name="connsiteX6" fmla="*/ 0 w 8967335"/>
                <a:gd name="connsiteY6" fmla="*/ 2 h 3970841"/>
                <a:gd name="connsiteX7" fmla="*/ 2 w 8967335"/>
                <a:gd name="connsiteY7" fmla="*/ 2 h 3970841"/>
                <a:gd name="connsiteX8" fmla="*/ 0 w 8967335"/>
                <a:gd name="connsiteY8" fmla="*/ 0 h 3970841"/>
                <a:gd name="connsiteX0" fmla="*/ 8967334 w 8967335"/>
                <a:gd name="connsiteY0" fmla="*/ 0 h 3970841"/>
                <a:gd name="connsiteX1" fmla="*/ 8967332 w 8967335"/>
                <a:gd name="connsiteY1" fmla="*/ 2 h 3970841"/>
                <a:gd name="connsiteX2" fmla="*/ 8967335 w 8967335"/>
                <a:gd name="connsiteY2" fmla="*/ 2 h 3970841"/>
                <a:gd name="connsiteX3" fmla="*/ 4969275 w 8967335"/>
                <a:gd name="connsiteY3" fmla="*/ 3970048 h 3970841"/>
                <a:gd name="connsiteX4" fmla="*/ 3982643 w 8967335"/>
                <a:gd name="connsiteY4" fmla="*/ 3970841 h 3970841"/>
                <a:gd name="connsiteX5" fmla="*/ 0 w 8967335"/>
                <a:gd name="connsiteY5" fmla="*/ 2 h 3970841"/>
                <a:gd name="connsiteX6" fmla="*/ 2 w 8967335"/>
                <a:gd name="connsiteY6" fmla="*/ 2 h 3970841"/>
                <a:gd name="connsiteX7" fmla="*/ 0 w 8967335"/>
                <a:gd name="connsiteY7" fmla="*/ 0 h 3970841"/>
                <a:gd name="connsiteX0" fmla="*/ 8967334 w 8967333"/>
                <a:gd name="connsiteY0" fmla="*/ 0 h 3970841"/>
                <a:gd name="connsiteX1" fmla="*/ 8967332 w 8967333"/>
                <a:gd name="connsiteY1" fmla="*/ 2 h 3970841"/>
                <a:gd name="connsiteX2" fmla="*/ 4969275 w 8967333"/>
                <a:gd name="connsiteY2" fmla="*/ 3970048 h 3970841"/>
                <a:gd name="connsiteX3" fmla="*/ 3982643 w 8967333"/>
                <a:gd name="connsiteY3" fmla="*/ 3970841 h 3970841"/>
                <a:gd name="connsiteX4" fmla="*/ 0 w 8967333"/>
                <a:gd name="connsiteY4" fmla="*/ 2 h 3970841"/>
                <a:gd name="connsiteX5" fmla="*/ 2 w 8967333"/>
                <a:gd name="connsiteY5" fmla="*/ 2 h 3970841"/>
                <a:gd name="connsiteX6" fmla="*/ 0 w 8967333"/>
                <a:gd name="connsiteY6" fmla="*/ 0 h 3970841"/>
                <a:gd name="connsiteX0" fmla="*/ 8967334 w 8967335"/>
                <a:gd name="connsiteY0" fmla="*/ 0 h 3970841"/>
                <a:gd name="connsiteX1" fmla="*/ 4969275 w 8967335"/>
                <a:gd name="connsiteY1" fmla="*/ 3970048 h 3970841"/>
                <a:gd name="connsiteX2" fmla="*/ 3982643 w 8967335"/>
                <a:gd name="connsiteY2" fmla="*/ 3970841 h 3970841"/>
                <a:gd name="connsiteX3" fmla="*/ 0 w 8967335"/>
                <a:gd name="connsiteY3" fmla="*/ 2 h 3970841"/>
                <a:gd name="connsiteX4" fmla="*/ 2 w 8967335"/>
                <a:gd name="connsiteY4" fmla="*/ 2 h 3970841"/>
                <a:gd name="connsiteX5" fmla="*/ 0 w 8967335"/>
                <a:gd name="connsiteY5" fmla="*/ 0 h 3970841"/>
                <a:gd name="connsiteX0" fmla="*/ 4969275 w 4969275"/>
                <a:gd name="connsiteY0" fmla="*/ 3970048 h 3970841"/>
                <a:gd name="connsiteX1" fmla="*/ 3982643 w 4969275"/>
                <a:gd name="connsiteY1" fmla="*/ 3970841 h 3970841"/>
                <a:gd name="connsiteX2" fmla="*/ 0 w 4969275"/>
                <a:gd name="connsiteY2" fmla="*/ 2 h 3970841"/>
                <a:gd name="connsiteX3" fmla="*/ 2 w 4969275"/>
                <a:gd name="connsiteY3" fmla="*/ 2 h 3970841"/>
                <a:gd name="connsiteX4" fmla="*/ 0 w 4969275"/>
                <a:gd name="connsiteY4" fmla="*/ 0 h 3970841"/>
                <a:gd name="connsiteX0" fmla="*/ 3982643 w 3982644"/>
                <a:gd name="connsiteY0" fmla="*/ 3970841 h 3970841"/>
                <a:gd name="connsiteX1" fmla="*/ 0 w 3982644"/>
                <a:gd name="connsiteY1" fmla="*/ 2 h 3970841"/>
                <a:gd name="connsiteX2" fmla="*/ 2 w 3982644"/>
                <a:gd name="connsiteY2" fmla="*/ 2 h 3970841"/>
                <a:gd name="connsiteX3" fmla="*/ 0 w 3982644"/>
                <a:gd name="connsiteY3" fmla="*/ 0 h 39708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3982644" h="3970841">
                  <a:moveTo>
                    <a:pt x="3982643" y="3970841"/>
                  </a:moveTo>
                  <a:lnTo>
                    <a:pt x="0" y="2"/>
                  </a:lnTo>
                  <a:lnTo>
                    <a:pt x="2" y="2"/>
                  </a:lnTo>
                  <a:lnTo>
                    <a:pt x="0" y="0"/>
                  </a:lnTo>
                </a:path>
              </a:pathLst>
            </a:custGeom>
            <a:noFill/>
            <a:ln w="38100" cap="sq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5AB54D6B-E0F9-4428-B956-EEB722EF1FF8}"/>
              </a:ext>
            </a:extLst>
          </p:cNvPr>
          <p:cNvGrpSpPr/>
          <p:nvPr/>
        </p:nvGrpSpPr>
        <p:grpSpPr>
          <a:xfrm>
            <a:off x="12387900" y="3102089"/>
            <a:ext cx="467723" cy="469211"/>
            <a:chOff x="12070400" y="3191137"/>
            <a:chExt cx="467723" cy="469211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A00BAFF7-02C3-9E12-3338-49ED18C17498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264536" y="3386761"/>
              <a:ext cx="273587" cy="273587"/>
            </a:xfrm>
            <a:prstGeom prst="rect">
              <a:avLst/>
            </a:prstGeom>
            <a:solidFill>
              <a:srgbClr val="FAA906"/>
            </a:solidFill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A3687333-859C-6681-AD2D-959D63E37D30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070400" y="3191137"/>
              <a:ext cx="273587" cy="273587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CD68508A-76F2-6D79-22CD-6AEDA204F30C}"/>
              </a:ext>
            </a:extLst>
          </p:cNvPr>
          <p:cNvSpPr txBox="1"/>
          <p:nvPr/>
        </p:nvSpPr>
        <p:spPr>
          <a:xfrm>
            <a:off x="12270622" y="2393104"/>
            <a:ext cx="19287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ソフトボール用</a:t>
            </a:r>
            <a:endParaRPr kumimoji="1" lang="en-US" altLang="ja-JP" dirty="0"/>
          </a:p>
          <a:p>
            <a:r>
              <a:rPr kumimoji="1" lang="en-US" altLang="ja-JP" dirty="0"/>
              <a:t>1</a:t>
            </a:r>
            <a:r>
              <a:rPr kumimoji="1" lang="ja-JP" altLang="en-US" dirty="0"/>
              <a:t>塁ダブルベース</a:t>
            </a:r>
          </a:p>
        </p:txBody>
      </p:sp>
      <p:sp>
        <p:nvSpPr>
          <p:cNvPr id="13" name="テキスト ボックス 12">
            <a:hlinkClick r:id="rId3"/>
            <a:extLst>
              <a:ext uri="{FF2B5EF4-FFF2-40B4-BE49-F238E27FC236}">
                <a16:creationId xmlns:a16="http://schemas.microsoft.com/office/drawing/2014/main" id="{554D63D4-FF92-5BD1-A04C-66D9AFBC83F4}"/>
              </a:ext>
            </a:extLst>
          </p:cNvPr>
          <p:cNvSpPr txBox="1"/>
          <p:nvPr/>
        </p:nvSpPr>
        <p:spPr>
          <a:xfrm>
            <a:off x="8394023" y="6642556"/>
            <a:ext cx="3797977" cy="215444"/>
          </a:xfrm>
          <a:prstGeom prst="rect">
            <a:avLst/>
          </a:prstGeom>
          <a:noFill/>
        </p:spPr>
        <p:txBody>
          <a:bodyPr wrap="square" lIns="91440" tIns="45720" rIns="91440" bIns="45720" anchor="t">
            <a:spAutoFit/>
          </a:bodyPr>
          <a:lstStyle/>
          <a:p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参考：</a:t>
            </a:r>
            <a:r>
              <a:rPr lang="zh-TW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公益財団法人 全日本軟式野球連盟</a:t>
            </a:r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（よくある質問）　</a:t>
            </a:r>
            <a:r>
              <a:rPr lang="en-US" altLang="ja-JP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https://jsbb.or.jp/</a:t>
            </a:r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</a:t>
            </a:r>
          </a:p>
        </p:txBody>
      </p:sp>
    </p:spTree>
    <p:extLst>
      <p:ext uri="{BB962C8B-B14F-4D97-AF65-F5344CB8AC3E}">
        <p14:creationId xmlns:p14="http://schemas.microsoft.com/office/powerpoint/2010/main" val="115548620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03ECF4C-4584-0F9D-C80E-995658EE56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31" name="グループ化 1030">
            <a:extLst>
              <a:ext uri="{FF2B5EF4-FFF2-40B4-BE49-F238E27FC236}">
                <a16:creationId xmlns:a16="http://schemas.microsoft.com/office/drawing/2014/main" id="{8D02F156-8981-394C-D446-DF367C3FAA8A}"/>
              </a:ext>
            </a:extLst>
          </p:cNvPr>
          <p:cNvGrpSpPr/>
          <p:nvPr/>
        </p:nvGrpSpPr>
        <p:grpSpPr>
          <a:xfrm>
            <a:off x="3234879" y="150331"/>
            <a:ext cx="5722243" cy="6557338"/>
            <a:chOff x="1563771" y="-3495154"/>
            <a:chExt cx="8967335" cy="10276012"/>
          </a:xfrm>
        </p:grpSpPr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56E480A9-3C43-20AD-0620-4B739A2740E2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4294308" y="1236347"/>
              <a:ext cx="3497968" cy="3497968"/>
            </a:xfrm>
            <a:custGeom>
              <a:avLst/>
              <a:gdLst>
                <a:gd name="connsiteX0" fmla="*/ 0 w 3497968"/>
                <a:gd name="connsiteY0" fmla="*/ 0 h 3497968"/>
                <a:gd name="connsiteX1" fmla="*/ 3497968 w 3497968"/>
                <a:gd name="connsiteY1" fmla="*/ 0 h 3497968"/>
                <a:gd name="connsiteX2" fmla="*/ 3497968 w 3497968"/>
                <a:gd name="connsiteY2" fmla="*/ 3497968 h 3497968"/>
                <a:gd name="connsiteX3" fmla="*/ 0 w 3497968"/>
                <a:gd name="connsiteY3" fmla="*/ 3497968 h 3497968"/>
                <a:gd name="connsiteX4" fmla="*/ 0 w 3497968"/>
                <a:gd name="connsiteY4" fmla="*/ 0 h 3497968"/>
                <a:gd name="connsiteX0" fmla="*/ 3497968 w 3589408"/>
                <a:gd name="connsiteY0" fmla="*/ 3497968 h 3589408"/>
                <a:gd name="connsiteX1" fmla="*/ 0 w 3589408"/>
                <a:gd name="connsiteY1" fmla="*/ 3497968 h 3589408"/>
                <a:gd name="connsiteX2" fmla="*/ 0 w 3589408"/>
                <a:gd name="connsiteY2" fmla="*/ 0 h 3589408"/>
                <a:gd name="connsiteX3" fmla="*/ 3497968 w 3589408"/>
                <a:gd name="connsiteY3" fmla="*/ 0 h 3589408"/>
                <a:gd name="connsiteX4" fmla="*/ 3589408 w 3589408"/>
                <a:gd name="connsiteY4" fmla="*/ 3589408 h 3589408"/>
                <a:gd name="connsiteX0" fmla="*/ 3497968 w 3497968"/>
                <a:gd name="connsiteY0" fmla="*/ 3497968 h 3497968"/>
                <a:gd name="connsiteX1" fmla="*/ 0 w 3497968"/>
                <a:gd name="connsiteY1" fmla="*/ 3497968 h 3497968"/>
                <a:gd name="connsiteX2" fmla="*/ 0 w 3497968"/>
                <a:gd name="connsiteY2" fmla="*/ 0 h 3497968"/>
                <a:gd name="connsiteX3" fmla="*/ 3497968 w 3497968"/>
                <a:gd name="connsiteY3" fmla="*/ 0 h 3497968"/>
                <a:gd name="connsiteX0" fmla="*/ 0 w 3497968"/>
                <a:gd name="connsiteY0" fmla="*/ 3497968 h 3497968"/>
                <a:gd name="connsiteX1" fmla="*/ 0 w 3497968"/>
                <a:gd name="connsiteY1" fmla="*/ 0 h 3497968"/>
                <a:gd name="connsiteX2" fmla="*/ 3497968 w 3497968"/>
                <a:gd name="connsiteY2" fmla="*/ 0 h 3497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97968" h="3497968">
                  <a:moveTo>
                    <a:pt x="0" y="3497968"/>
                  </a:moveTo>
                  <a:lnTo>
                    <a:pt x="0" y="0"/>
                  </a:lnTo>
                  <a:lnTo>
                    <a:pt x="3497968" y="0"/>
                  </a:lnTo>
                </a:path>
              </a:pathLst>
            </a:custGeom>
            <a:noFill/>
            <a:ln w="38100">
              <a:solidFill>
                <a:schemeClr val="tx1"/>
              </a:solidFill>
              <a:prstDash val="sysDot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FA1C4FB0-50A6-EA7C-F32F-1DA502EB8E8A}"/>
                </a:ext>
              </a:extLst>
            </p:cNvPr>
            <p:cNvGrpSpPr/>
            <p:nvPr/>
          </p:nvGrpSpPr>
          <p:grpSpPr>
            <a:xfrm>
              <a:off x="5054996" y="4859507"/>
              <a:ext cx="1976593" cy="1605972"/>
              <a:chOff x="3766455" y="3428999"/>
              <a:chExt cx="3770096" cy="3063184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37C1AE16-AAB8-1D07-CD56-68414D560A52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5400000">
                <a:off x="5336722" y="3885193"/>
                <a:ext cx="609561" cy="598270"/>
              </a:xfrm>
              <a:custGeom>
                <a:avLst/>
                <a:gdLst>
                  <a:gd name="connsiteX0" fmla="*/ 0 w 733585"/>
                  <a:gd name="connsiteY0" fmla="*/ 720000 h 720000"/>
                  <a:gd name="connsiteX1" fmla="*/ 0 w 733585"/>
                  <a:gd name="connsiteY1" fmla="*/ 0 h 720000"/>
                  <a:gd name="connsiteX2" fmla="*/ 373585 w 733585"/>
                  <a:gd name="connsiteY2" fmla="*/ 0 h 720000"/>
                  <a:gd name="connsiteX3" fmla="*/ 733585 w 733585"/>
                  <a:gd name="connsiteY3" fmla="*/ 360000 h 720000"/>
                  <a:gd name="connsiteX4" fmla="*/ 373585 w 733585"/>
                  <a:gd name="connsiteY4" fmla="*/ 720000 h 720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585" h="720000">
                    <a:moveTo>
                      <a:pt x="0" y="720000"/>
                    </a:moveTo>
                    <a:lnTo>
                      <a:pt x="0" y="0"/>
                    </a:lnTo>
                    <a:lnTo>
                      <a:pt x="373585" y="0"/>
                    </a:lnTo>
                    <a:lnTo>
                      <a:pt x="733585" y="360000"/>
                    </a:lnTo>
                    <a:lnTo>
                      <a:pt x="373585" y="720000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dk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正方形/長方形 19">
                <a:extLst>
                  <a:ext uri="{FF2B5EF4-FFF2-40B4-BE49-F238E27FC236}">
                    <a16:creationId xmlns:a16="http://schemas.microsoft.com/office/drawing/2014/main" id="{A523F976-E31C-82DF-18E3-97B6B0496D57}"/>
                  </a:ext>
                </a:extLst>
              </p:cNvPr>
              <p:cNvSpPr/>
              <p:nvPr/>
            </p:nvSpPr>
            <p:spPr>
              <a:xfrm>
                <a:off x="4410644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正方形/長方形 20">
                <a:extLst>
                  <a:ext uri="{FF2B5EF4-FFF2-40B4-BE49-F238E27FC236}">
                    <a16:creationId xmlns:a16="http://schemas.microsoft.com/office/drawing/2014/main" id="{2D63EBBE-1C58-F64A-9D67-BC0074184016}"/>
                  </a:ext>
                </a:extLst>
              </p:cNvPr>
              <p:cNvSpPr/>
              <p:nvPr/>
            </p:nvSpPr>
            <p:spPr>
              <a:xfrm>
                <a:off x="6079855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正方形/長方形 6">
                <a:extLst>
                  <a:ext uri="{FF2B5EF4-FFF2-40B4-BE49-F238E27FC236}">
                    <a16:creationId xmlns:a16="http://schemas.microsoft.com/office/drawing/2014/main" id="{F4C48C38-ACE0-968E-996C-9F1BD59EC0DF}"/>
                  </a:ext>
                </a:extLst>
              </p:cNvPr>
              <p:cNvSpPr/>
              <p:nvPr/>
            </p:nvSpPr>
            <p:spPr>
              <a:xfrm>
                <a:off x="5108477" y="4949828"/>
                <a:ext cx="1082938" cy="1079999"/>
              </a:xfrm>
              <a:custGeom>
                <a:avLst/>
                <a:gdLst>
                  <a:gd name="connsiteX0" fmla="*/ 0 w 904775"/>
                  <a:gd name="connsiteY0" fmla="*/ 0 h 1328287"/>
                  <a:gd name="connsiteX1" fmla="*/ 904775 w 904775"/>
                  <a:gd name="connsiteY1" fmla="*/ 0 h 1328287"/>
                  <a:gd name="connsiteX2" fmla="*/ 904775 w 904775"/>
                  <a:gd name="connsiteY2" fmla="*/ 1328287 h 1328287"/>
                  <a:gd name="connsiteX3" fmla="*/ 0 w 904775"/>
                  <a:gd name="connsiteY3" fmla="*/ 1328287 h 1328287"/>
                  <a:gd name="connsiteX4" fmla="*/ 0 w 904775"/>
                  <a:gd name="connsiteY4" fmla="*/ 0 h 1328287"/>
                  <a:gd name="connsiteX0" fmla="*/ 904775 w 996215"/>
                  <a:gd name="connsiteY0" fmla="*/ 0 h 1328287"/>
                  <a:gd name="connsiteX1" fmla="*/ 904775 w 996215"/>
                  <a:gd name="connsiteY1" fmla="*/ 1328287 h 1328287"/>
                  <a:gd name="connsiteX2" fmla="*/ 0 w 996215"/>
                  <a:gd name="connsiteY2" fmla="*/ 1328287 h 1328287"/>
                  <a:gd name="connsiteX3" fmla="*/ 0 w 996215"/>
                  <a:gd name="connsiteY3" fmla="*/ 0 h 1328287"/>
                  <a:gd name="connsiteX4" fmla="*/ 996215 w 996215"/>
                  <a:gd name="connsiteY4" fmla="*/ 91440 h 1328287"/>
                  <a:gd name="connsiteX0" fmla="*/ 904775 w 904775"/>
                  <a:gd name="connsiteY0" fmla="*/ 0 h 1328287"/>
                  <a:gd name="connsiteX1" fmla="*/ 904775 w 904775"/>
                  <a:gd name="connsiteY1" fmla="*/ 1328287 h 1328287"/>
                  <a:gd name="connsiteX2" fmla="*/ 0 w 904775"/>
                  <a:gd name="connsiteY2" fmla="*/ 1328287 h 1328287"/>
                  <a:gd name="connsiteX3" fmla="*/ 0 w 904775"/>
                  <a:gd name="connsiteY3" fmla="*/ 0 h 1328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04775" h="1328287">
                    <a:moveTo>
                      <a:pt x="904775" y="0"/>
                    </a:moveTo>
                    <a:lnTo>
                      <a:pt x="904775" y="1328287"/>
                    </a:lnTo>
                    <a:lnTo>
                      <a:pt x="0" y="1328287"/>
                    </a:lnTo>
                    <a:lnTo>
                      <a:pt x="0" y="0"/>
                    </a:lnTo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4978E386-45D0-ACE1-129D-0CB03D0DD031}"/>
                  </a:ext>
                </a:extLst>
              </p:cNvPr>
              <p:cNvSpPr/>
              <p:nvPr/>
            </p:nvSpPr>
            <p:spPr>
              <a:xfrm>
                <a:off x="3766455" y="3428999"/>
                <a:ext cx="3770096" cy="3063184"/>
              </a:xfrm>
              <a:custGeom>
                <a:avLst/>
                <a:gdLst>
                  <a:gd name="connsiteX0" fmla="*/ 388835 w 3534078"/>
                  <a:gd name="connsiteY0" fmla="*/ 0 h 2871421"/>
                  <a:gd name="connsiteX1" fmla="*/ 3145243 w 3534078"/>
                  <a:gd name="connsiteY1" fmla="*/ 0 h 2871421"/>
                  <a:gd name="connsiteX2" fmla="*/ 3232296 w 3534078"/>
                  <a:gd name="connsiteY2" fmla="*/ 116414 h 2871421"/>
                  <a:gd name="connsiteX3" fmla="*/ 3534078 w 3534078"/>
                  <a:gd name="connsiteY3" fmla="*/ 1104382 h 2871421"/>
                  <a:gd name="connsiteX4" fmla="*/ 1767039 w 3534078"/>
                  <a:gd name="connsiteY4" fmla="*/ 2871421 h 2871421"/>
                  <a:gd name="connsiteX5" fmla="*/ 0 w 3534078"/>
                  <a:gd name="connsiteY5" fmla="*/ 1104382 h 2871421"/>
                  <a:gd name="connsiteX6" fmla="*/ 301782 w 3534078"/>
                  <a:gd name="connsiteY6" fmla="*/ 116414 h 2871421"/>
                  <a:gd name="connsiteX7" fmla="*/ 388835 w 3534078"/>
                  <a:gd name="connsiteY7" fmla="*/ 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  <a:gd name="connsiteX7" fmla="*/ 3236683 w 3534078"/>
                  <a:gd name="connsiteY7" fmla="*/ 9144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34078" h="2871421">
                    <a:moveTo>
                      <a:pt x="3145243" y="0"/>
                    </a:moveTo>
                    <a:lnTo>
                      <a:pt x="3232296" y="116414"/>
                    </a:lnTo>
                    <a:cubicBezTo>
                      <a:pt x="3422826" y="398435"/>
                      <a:pt x="3534078" y="738416"/>
                      <a:pt x="3534078" y="1104382"/>
                    </a:cubicBezTo>
                    <a:cubicBezTo>
                      <a:pt x="3534078" y="2080291"/>
                      <a:pt x="2742948" y="2871421"/>
                      <a:pt x="1767039" y="2871421"/>
                    </a:cubicBezTo>
                    <a:cubicBezTo>
                      <a:pt x="791130" y="2871421"/>
                      <a:pt x="0" y="2080291"/>
                      <a:pt x="0" y="1104382"/>
                    </a:cubicBezTo>
                    <a:cubicBezTo>
                      <a:pt x="0" y="738416"/>
                      <a:pt x="111253" y="398435"/>
                      <a:pt x="301782" y="116414"/>
                    </a:cubicBezTo>
                    <a:lnTo>
                      <a:pt x="388835" y="0"/>
                    </a:lnTo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02A7B022-CAC7-82DF-4508-FEB5A668001A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3610943" y="2833021"/>
              <a:ext cx="288000" cy="288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84BF5056-995F-F5DB-60C5-90FBFB83130A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8162433" y="2823496"/>
              <a:ext cx="288000" cy="288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8DDB3F45-ECBD-913E-9CC5-6AD808C7F5B5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5899292" y="375320"/>
              <a:ext cx="288000" cy="288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1E967955-D7E6-9D50-D0D2-F010479E0CB7}"/>
                </a:ext>
              </a:extLst>
            </p:cNvPr>
            <p:cNvGrpSpPr/>
            <p:nvPr/>
          </p:nvGrpSpPr>
          <p:grpSpPr>
            <a:xfrm>
              <a:off x="4182637" y="6312858"/>
              <a:ext cx="3626702" cy="468000"/>
              <a:chOff x="4182637" y="6312858"/>
              <a:chExt cx="3626702" cy="468000"/>
            </a:xfrm>
          </p:grpSpPr>
          <p:sp>
            <p:nvSpPr>
              <p:cNvPr id="4" name="楕円 3">
                <a:extLst>
                  <a:ext uri="{FF2B5EF4-FFF2-40B4-BE49-F238E27FC236}">
                    <a16:creationId xmlns:a16="http://schemas.microsoft.com/office/drawing/2014/main" id="{3EBC58C6-DD7F-747B-1751-239BDE5AC4AD}"/>
                  </a:ext>
                </a:extLst>
              </p:cNvPr>
              <p:cNvSpPr/>
              <p:nvPr/>
            </p:nvSpPr>
            <p:spPr>
              <a:xfrm>
                <a:off x="7341339" y="6312858"/>
                <a:ext cx="468000" cy="468000"/>
              </a:xfrm>
              <a:prstGeom prst="ellipse">
                <a:avLst/>
              </a:prstGeom>
              <a:noFill/>
              <a:ln w="381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45FDAFCD-22A8-41AD-3F7D-B9777D197F4F}"/>
                  </a:ext>
                </a:extLst>
              </p:cNvPr>
              <p:cNvSpPr/>
              <p:nvPr/>
            </p:nvSpPr>
            <p:spPr>
              <a:xfrm>
                <a:off x="4182637" y="6312858"/>
                <a:ext cx="468000" cy="468000"/>
              </a:xfrm>
              <a:prstGeom prst="ellipse">
                <a:avLst/>
              </a:prstGeom>
              <a:noFill/>
              <a:ln w="381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A4ECF383-EEF5-E1A6-5214-4D7528A3B1D7}"/>
                </a:ext>
              </a:extLst>
            </p:cNvPr>
            <p:cNvSpPr/>
            <p:nvPr/>
          </p:nvSpPr>
          <p:spPr>
            <a:xfrm rot="2700000">
              <a:off x="2926471" y="3619572"/>
              <a:ext cx="914400" cy="446567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正方形/長方形 28">
              <a:extLst>
                <a:ext uri="{FF2B5EF4-FFF2-40B4-BE49-F238E27FC236}">
                  <a16:creationId xmlns:a16="http://schemas.microsoft.com/office/drawing/2014/main" id="{394CF6D7-A5FC-4FC5-A23F-CBA73CCBAE97}"/>
                </a:ext>
              </a:extLst>
            </p:cNvPr>
            <p:cNvSpPr/>
            <p:nvPr/>
          </p:nvSpPr>
          <p:spPr>
            <a:xfrm rot="18900000" flipH="1">
              <a:off x="8241408" y="3686891"/>
              <a:ext cx="914400" cy="446567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4" name="正方形/長方形 28">
              <a:extLst>
                <a:ext uri="{FF2B5EF4-FFF2-40B4-BE49-F238E27FC236}">
                  <a16:creationId xmlns:a16="http://schemas.microsoft.com/office/drawing/2014/main" id="{99228F4E-67D7-91A2-B95D-311E5810CA98}"/>
                </a:ext>
              </a:extLst>
            </p:cNvPr>
            <p:cNvSpPr/>
            <p:nvPr/>
          </p:nvSpPr>
          <p:spPr>
            <a:xfrm rot="18900000" flipH="1" flipV="1">
              <a:off x="7095349" y="3537683"/>
              <a:ext cx="1861234" cy="116951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6175EC5-B5C3-6B44-C0DD-2011984CA973}"/>
                </a:ext>
              </a:extLst>
            </p:cNvPr>
            <p:cNvSpPr/>
            <p:nvPr/>
          </p:nvSpPr>
          <p:spPr>
            <a:xfrm>
              <a:off x="1563771" y="-3495154"/>
              <a:ext cx="8967335" cy="8454508"/>
            </a:xfrm>
            <a:custGeom>
              <a:avLst/>
              <a:gdLst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0 w 8967335"/>
                <a:gd name="connsiteY5" fmla="*/ 4483669 h 8967336"/>
                <a:gd name="connsiteX6" fmla="*/ 2 w 8967335"/>
                <a:gd name="connsiteY6" fmla="*/ 4483669 h 8967336"/>
                <a:gd name="connsiteX7" fmla="*/ 0 w 8967335"/>
                <a:gd name="connsiteY7" fmla="*/ 4483667 h 8967336"/>
                <a:gd name="connsiteX8" fmla="*/ 4483667 w 8967335"/>
                <a:gd name="connsiteY8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4027887 w 8967335"/>
                <a:gd name="connsiteY5" fmla="*/ 8504515 h 8967336"/>
                <a:gd name="connsiteX6" fmla="*/ 0 w 8967335"/>
                <a:gd name="connsiteY6" fmla="*/ 4483669 h 8967336"/>
                <a:gd name="connsiteX7" fmla="*/ 2 w 8967335"/>
                <a:gd name="connsiteY7" fmla="*/ 4483669 h 8967336"/>
                <a:gd name="connsiteX8" fmla="*/ 0 w 8967335"/>
                <a:gd name="connsiteY8" fmla="*/ 4483667 h 8967336"/>
                <a:gd name="connsiteX9" fmla="*/ 4483667 w 8967335"/>
                <a:gd name="connsiteY9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916887 w 8967335"/>
                <a:gd name="connsiteY4" fmla="*/ 8510865 h 8967336"/>
                <a:gd name="connsiteX5" fmla="*/ 4483668 w 8967335"/>
                <a:gd name="connsiteY5" fmla="*/ 8967336 h 8967336"/>
                <a:gd name="connsiteX6" fmla="*/ 4027887 w 8967335"/>
                <a:gd name="connsiteY6" fmla="*/ 8504515 h 8967336"/>
                <a:gd name="connsiteX7" fmla="*/ 0 w 8967335"/>
                <a:gd name="connsiteY7" fmla="*/ 4483669 h 8967336"/>
                <a:gd name="connsiteX8" fmla="*/ 2 w 8967335"/>
                <a:gd name="connsiteY8" fmla="*/ 4483669 h 8967336"/>
                <a:gd name="connsiteX9" fmla="*/ 0 w 8967335"/>
                <a:gd name="connsiteY9" fmla="*/ 4483667 h 8967336"/>
                <a:gd name="connsiteX10" fmla="*/ 4483667 w 8967335"/>
                <a:gd name="connsiteY10" fmla="*/ 0 h 8967336"/>
                <a:gd name="connsiteX0" fmla="*/ 4483668 w 8967335"/>
                <a:gd name="connsiteY0" fmla="*/ 8967336 h 9058776"/>
                <a:gd name="connsiteX1" fmla="*/ 4027887 w 8967335"/>
                <a:gd name="connsiteY1" fmla="*/ 8504515 h 9058776"/>
                <a:gd name="connsiteX2" fmla="*/ 0 w 8967335"/>
                <a:gd name="connsiteY2" fmla="*/ 4483669 h 9058776"/>
                <a:gd name="connsiteX3" fmla="*/ 2 w 8967335"/>
                <a:gd name="connsiteY3" fmla="*/ 4483669 h 9058776"/>
                <a:gd name="connsiteX4" fmla="*/ 0 w 8967335"/>
                <a:gd name="connsiteY4" fmla="*/ 4483667 h 9058776"/>
                <a:gd name="connsiteX5" fmla="*/ 4483667 w 8967335"/>
                <a:gd name="connsiteY5" fmla="*/ 0 h 9058776"/>
                <a:gd name="connsiteX6" fmla="*/ 8967334 w 8967335"/>
                <a:gd name="connsiteY6" fmla="*/ 4483667 h 9058776"/>
                <a:gd name="connsiteX7" fmla="*/ 8967332 w 8967335"/>
                <a:gd name="connsiteY7" fmla="*/ 4483669 h 9058776"/>
                <a:gd name="connsiteX8" fmla="*/ 8967335 w 8967335"/>
                <a:gd name="connsiteY8" fmla="*/ 4483669 h 9058776"/>
                <a:gd name="connsiteX9" fmla="*/ 4916887 w 8967335"/>
                <a:gd name="connsiteY9" fmla="*/ 8510865 h 9058776"/>
                <a:gd name="connsiteX10" fmla="*/ 4575108 w 8967335"/>
                <a:gd name="connsiteY10" fmla="*/ 9058776 h 9058776"/>
                <a:gd name="connsiteX0" fmla="*/ 4483668 w 8967335"/>
                <a:gd name="connsiteY0" fmla="*/ 8967336 h 8967336"/>
                <a:gd name="connsiteX1" fmla="*/ 4027887 w 8967335"/>
                <a:gd name="connsiteY1" fmla="*/ 8504515 h 8967336"/>
                <a:gd name="connsiteX2" fmla="*/ 0 w 8967335"/>
                <a:gd name="connsiteY2" fmla="*/ 4483669 h 8967336"/>
                <a:gd name="connsiteX3" fmla="*/ 2 w 8967335"/>
                <a:gd name="connsiteY3" fmla="*/ 4483669 h 8967336"/>
                <a:gd name="connsiteX4" fmla="*/ 0 w 8967335"/>
                <a:gd name="connsiteY4" fmla="*/ 4483667 h 8967336"/>
                <a:gd name="connsiteX5" fmla="*/ 4483667 w 8967335"/>
                <a:gd name="connsiteY5" fmla="*/ 0 h 8967336"/>
                <a:gd name="connsiteX6" fmla="*/ 8967334 w 8967335"/>
                <a:gd name="connsiteY6" fmla="*/ 4483667 h 8967336"/>
                <a:gd name="connsiteX7" fmla="*/ 8967332 w 8967335"/>
                <a:gd name="connsiteY7" fmla="*/ 4483669 h 8967336"/>
                <a:gd name="connsiteX8" fmla="*/ 8967335 w 8967335"/>
                <a:gd name="connsiteY8" fmla="*/ 4483669 h 8967336"/>
                <a:gd name="connsiteX9" fmla="*/ 4916887 w 8967335"/>
                <a:gd name="connsiteY9" fmla="*/ 8510865 h 8967336"/>
                <a:gd name="connsiteX0" fmla="*/ 4027887 w 8967335"/>
                <a:gd name="connsiteY0" fmla="*/ 8504515 h 8510865"/>
                <a:gd name="connsiteX1" fmla="*/ 0 w 8967335"/>
                <a:gd name="connsiteY1" fmla="*/ 4483669 h 8510865"/>
                <a:gd name="connsiteX2" fmla="*/ 2 w 8967335"/>
                <a:gd name="connsiteY2" fmla="*/ 4483669 h 8510865"/>
                <a:gd name="connsiteX3" fmla="*/ 0 w 8967335"/>
                <a:gd name="connsiteY3" fmla="*/ 4483667 h 8510865"/>
                <a:gd name="connsiteX4" fmla="*/ 4483667 w 8967335"/>
                <a:gd name="connsiteY4" fmla="*/ 0 h 8510865"/>
                <a:gd name="connsiteX5" fmla="*/ 8967334 w 8967335"/>
                <a:gd name="connsiteY5" fmla="*/ 4483667 h 8510865"/>
                <a:gd name="connsiteX6" fmla="*/ 8967332 w 8967335"/>
                <a:gd name="connsiteY6" fmla="*/ 4483669 h 8510865"/>
                <a:gd name="connsiteX7" fmla="*/ 8967335 w 8967335"/>
                <a:gd name="connsiteY7" fmla="*/ 4483669 h 8510865"/>
                <a:gd name="connsiteX8" fmla="*/ 4916887 w 8967335"/>
                <a:gd name="connsiteY8" fmla="*/ 8510865 h 8510865"/>
                <a:gd name="connsiteX0" fmla="*/ 4027887 w 8967335"/>
                <a:gd name="connsiteY0" fmla="*/ 8504515 h 8504515"/>
                <a:gd name="connsiteX1" fmla="*/ 0 w 8967335"/>
                <a:gd name="connsiteY1" fmla="*/ 4483669 h 8504515"/>
                <a:gd name="connsiteX2" fmla="*/ 2 w 8967335"/>
                <a:gd name="connsiteY2" fmla="*/ 4483669 h 8504515"/>
                <a:gd name="connsiteX3" fmla="*/ 0 w 8967335"/>
                <a:gd name="connsiteY3" fmla="*/ 4483667 h 8504515"/>
                <a:gd name="connsiteX4" fmla="*/ 4483667 w 8967335"/>
                <a:gd name="connsiteY4" fmla="*/ 0 h 8504515"/>
                <a:gd name="connsiteX5" fmla="*/ 8967334 w 8967335"/>
                <a:gd name="connsiteY5" fmla="*/ 4483667 h 8504515"/>
                <a:gd name="connsiteX6" fmla="*/ 8967332 w 8967335"/>
                <a:gd name="connsiteY6" fmla="*/ 4483669 h 8504515"/>
                <a:gd name="connsiteX7" fmla="*/ 8967335 w 8967335"/>
                <a:gd name="connsiteY7" fmla="*/ 4483669 h 8504515"/>
                <a:gd name="connsiteX8" fmla="*/ 4943081 w 8967335"/>
                <a:gd name="connsiteY8" fmla="*/ 8479909 h 8504515"/>
                <a:gd name="connsiteX0" fmla="*/ 4013599 w 8967335"/>
                <a:gd name="connsiteY0" fmla="*/ 8485465 h 8485465"/>
                <a:gd name="connsiteX1" fmla="*/ 0 w 8967335"/>
                <a:gd name="connsiteY1" fmla="*/ 4483669 h 8485465"/>
                <a:gd name="connsiteX2" fmla="*/ 2 w 8967335"/>
                <a:gd name="connsiteY2" fmla="*/ 4483669 h 8485465"/>
                <a:gd name="connsiteX3" fmla="*/ 0 w 8967335"/>
                <a:gd name="connsiteY3" fmla="*/ 4483667 h 8485465"/>
                <a:gd name="connsiteX4" fmla="*/ 4483667 w 8967335"/>
                <a:gd name="connsiteY4" fmla="*/ 0 h 8485465"/>
                <a:gd name="connsiteX5" fmla="*/ 8967334 w 8967335"/>
                <a:gd name="connsiteY5" fmla="*/ 4483667 h 8485465"/>
                <a:gd name="connsiteX6" fmla="*/ 8967332 w 8967335"/>
                <a:gd name="connsiteY6" fmla="*/ 4483669 h 8485465"/>
                <a:gd name="connsiteX7" fmla="*/ 8967335 w 8967335"/>
                <a:gd name="connsiteY7" fmla="*/ 4483669 h 8485465"/>
                <a:gd name="connsiteX8" fmla="*/ 4943081 w 8967335"/>
                <a:gd name="connsiteY8" fmla="*/ 8479909 h 8485465"/>
                <a:gd name="connsiteX0" fmla="*/ 4004074 w 8967335"/>
                <a:gd name="connsiteY0" fmla="*/ 847355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967335" h="8454508">
                  <a:moveTo>
                    <a:pt x="3982643" y="8454508"/>
                  </a:moveTo>
                  <a:lnTo>
                    <a:pt x="0" y="4483669"/>
                  </a:lnTo>
                  <a:lnTo>
                    <a:pt x="2" y="4483669"/>
                  </a:lnTo>
                  <a:lnTo>
                    <a:pt x="0" y="4483667"/>
                  </a:lnTo>
                  <a:cubicBezTo>
                    <a:pt x="0" y="2007406"/>
                    <a:pt x="2007406" y="0"/>
                    <a:pt x="4483667" y="0"/>
                  </a:cubicBezTo>
                  <a:cubicBezTo>
                    <a:pt x="6959928" y="0"/>
                    <a:pt x="8967334" y="2007406"/>
                    <a:pt x="8967334" y="4483667"/>
                  </a:cubicBezTo>
                  <a:lnTo>
                    <a:pt x="8967332" y="4483669"/>
                  </a:lnTo>
                  <a:lnTo>
                    <a:pt x="8967335" y="4483669"/>
                  </a:lnTo>
                  <a:lnTo>
                    <a:pt x="4969275" y="8453715"/>
                  </a:lnTo>
                </a:path>
              </a:pathLst>
            </a:custGeom>
            <a:noFill/>
            <a:ln w="38100" cap="sq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F651942C-DA8D-B4EE-4FD6-B0F3E44F0A7E}"/>
                </a:ext>
              </a:extLst>
            </p:cNvPr>
            <p:cNvSpPr/>
            <p:nvPr/>
          </p:nvSpPr>
          <p:spPr>
            <a:xfrm>
              <a:off x="2865603" y="0"/>
              <a:ext cx="6358961" cy="2249415"/>
            </a:xfrm>
            <a:custGeom>
              <a:avLst/>
              <a:gdLst>
                <a:gd name="connsiteX0" fmla="*/ 0 w 914400"/>
                <a:gd name="connsiteY0" fmla="*/ 457200 h 914400"/>
                <a:gd name="connsiteX1" fmla="*/ 457200 w 914400"/>
                <a:gd name="connsiteY1" fmla="*/ 0 h 914400"/>
                <a:gd name="connsiteX2" fmla="*/ 914400 w 914400"/>
                <a:gd name="connsiteY2" fmla="*/ 457200 h 914400"/>
                <a:gd name="connsiteX3" fmla="*/ 457200 w 914400"/>
                <a:gd name="connsiteY3" fmla="*/ 914400 h 914400"/>
                <a:gd name="connsiteX4" fmla="*/ 0 w 914400"/>
                <a:gd name="connsiteY4" fmla="*/ 457200 h 914400"/>
                <a:gd name="connsiteX0" fmla="*/ 457200 w 914400"/>
                <a:gd name="connsiteY0" fmla="*/ 914400 h 1005840"/>
                <a:gd name="connsiteX1" fmla="*/ 0 w 914400"/>
                <a:gd name="connsiteY1" fmla="*/ 457200 h 1005840"/>
                <a:gd name="connsiteX2" fmla="*/ 457200 w 914400"/>
                <a:gd name="connsiteY2" fmla="*/ 0 h 1005840"/>
                <a:gd name="connsiteX3" fmla="*/ 914400 w 914400"/>
                <a:gd name="connsiteY3" fmla="*/ 457200 h 1005840"/>
                <a:gd name="connsiteX4" fmla="*/ 548640 w 914400"/>
                <a:gd name="connsiteY4" fmla="*/ 1005840 h 1005840"/>
                <a:gd name="connsiteX0" fmla="*/ 457200 w 914400"/>
                <a:gd name="connsiteY0" fmla="*/ 914400 h 914400"/>
                <a:gd name="connsiteX1" fmla="*/ 0 w 914400"/>
                <a:gd name="connsiteY1" fmla="*/ 457200 h 914400"/>
                <a:gd name="connsiteX2" fmla="*/ 457200 w 914400"/>
                <a:gd name="connsiteY2" fmla="*/ 0 h 914400"/>
                <a:gd name="connsiteX3" fmla="*/ 914400 w 914400"/>
                <a:gd name="connsiteY3" fmla="*/ 457200 h 9144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914400" h="457200">
                  <a:moveTo>
                    <a:pt x="0" y="457200"/>
                  </a:moveTo>
                  <a:cubicBezTo>
                    <a:pt x="61635" y="229863"/>
                    <a:pt x="204695" y="0"/>
                    <a:pt x="457200" y="0"/>
                  </a:cubicBezTo>
                  <a:cubicBezTo>
                    <a:pt x="709705" y="0"/>
                    <a:pt x="840438" y="204695"/>
                    <a:pt x="914400" y="457200"/>
                  </a:cubicBez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30" name="楕円 1029">
              <a:extLst>
                <a:ext uri="{FF2B5EF4-FFF2-40B4-BE49-F238E27FC236}">
                  <a16:creationId xmlns:a16="http://schemas.microsoft.com/office/drawing/2014/main" id="{0A6D5177-136A-CC1B-17F3-2E2BAD31B6A2}"/>
                </a:ext>
              </a:extLst>
            </p:cNvPr>
            <p:cNvSpPr/>
            <p:nvPr/>
          </p:nvSpPr>
          <p:spPr>
            <a:xfrm>
              <a:off x="5590238" y="2730171"/>
              <a:ext cx="914400" cy="914400"/>
            </a:xfrm>
            <a:prstGeom prst="ellipse">
              <a:avLst/>
            </a:prstGeom>
            <a:noFill/>
            <a:ln w="38100"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ED63D0E5-5EAA-859D-2CAC-000287733BBE}"/>
                </a:ext>
              </a:extLst>
            </p:cNvPr>
            <p:cNvSpPr/>
            <p:nvPr/>
          </p:nvSpPr>
          <p:spPr>
            <a:xfrm>
              <a:off x="5802517" y="3119075"/>
              <a:ext cx="489843" cy="82263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" name="テキスト ボックス 1">
            <a:hlinkClick r:id="rId3"/>
            <a:extLst>
              <a:ext uri="{FF2B5EF4-FFF2-40B4-BE49-F238E27FC236}">
                <a16:creationId xmlns:a16="http://schemas.microsoft.com/office/drawing/2014/main" id="{2EB8B4B6-B57C-AD78-1431-277F792FC268}"/>
              </a:ext>
            </a:extLst>
          </p:cNvPr>
          <p:cNvSpPr txBox="1"/>
          <p:nvPr/>
        </p:nvSpPr>
        <p:spPr>
          <a:xfrm>
            <a:off x="8395119" y="6642556"/>
            <a:ext cx="3507071" cy="215444"/>
          </a:xfrm>
          <a:prstGeom prst="rect">
            <a:avLst/>
          </a:prstGeom>
          <a:noFill/>
        </p:spPr>
        <p:txBody>
          <a:bodyPr wrap="square" lIns="91440" tIns="45720" rIns="91440" bIns="45720" anchor="t">
            <a:spAutoFit/>
          </a:bodyPr>
          <a:lstStyle/>
          <a:p>
            <a:r>
              <a:rPr lang="ja-JP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参考：</a:t>
            </a:r>
            <a:r>
              <a:rPr lang="zh-TW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公益財団法人 全日本軟式野球連盟</a:t>
            </a:r>
            <a:r>
              <a:rPr lang="ja-JP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（よくある質問）　</a:t>
            </a:r>
            <a:r>
              <a:rPr lang="en-US" altLang="ja-JP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https://jsbb.or.jp/</a:t>
            </a:r>
            <a:r>
              <a:rPr lang="ja-JP" altLang="en-US" sz="8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3041F1E3-2F1E-A2FA-069B-5097B2E82A5D}"/>
              </a:ext>
            </a:extLst>
          </p:cNvPr>
          <p:cNvGrpSpPr/>
          <p:nvPr/>
        </p:nvGrpSpPr>
        <p:grpSpPr>
          <a:xfrm>
            <a:off x="12593319" y="3145829"/>
            <a:ext cx="282273" cy="283171"/>
            <a:chOff x="12070400" y="3191137"/>
            <a:chExt cx="467723" cy="469211"/>
          </a:xfrm>
        </p:grpSpPr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256EA693-F776-DAE8-230B-556C56D706E1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264536" y="3386761"/>
              <a:ext cx="273587" cy="273587"/>
            </a:xfrm>
            <a:prstGeom prst="rect">
              <a:avLst/>
            </a:prstGeom>
            <a:solidFill>
              <a:srgbClr val="FAA90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56C248D8-3C20-52F4-C540-39799426467E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070400" y="3191137"/>
              <a:ext cx="273587" cy="273587"/>
            </a:xfrm>
            <a:prstGeom prst="rect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3B81731A-4FA5-44BC-04A5-FF346FFA2EE7}"/>
              </a:ext>
            </a:extLst>
          </p:cNvPr>
          <p:cNvSpPr txBox="1"/>
          <p:nvPr/>
        </p:nvSpPr>
        <p:spPr>
          <a:xfrm>
            <a:off x="12270622" y="2393104"/>
            <a:ext cx="19287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ソフトボール用</a:t>
            </a:r>
            <a:endParaRPr kumimoji="1" lang="en-US" altLang="ja-JP" dirty="0"/>
          </a:p>
          <a:p>
            <a:r>
              <a:rPr kumimoji="1" lang="en-US" altLang="ja-JP" dirty="0"/>
              <a:t>1</a:t>
            </a:r>
            <a:r>
              <a:rPr kumimoji="1" lang="ja-JP" altLang="en-US" dirty="0"/>
              <a:t>塁ダブルベース</a:t>
            </a:r>
          </a:p>
        </p:txBody>
      </p:sp>
    </p:spTree>
    <p:extLst>
      <p:ext uri="{BB962C8B-B14F-4D97-AF65-F5344CB8AC3E}">
        <p14:creationId xmlns:p14="http://schemas.microsoft.com/office/powerpoint/2010/main" val="103575150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7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885F449E-E7C4-CA05-E3FB-12D03D5EF36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31" name="グループ化 1030">
            <a:extLst>
              <a:ext uri="{FF2B5EF4-FFF2-40B4-BE49-F238E27FC236}">
                <a16:creationId xmlns:a16="http://schemas.microsoft.com/office/drawing/2014/main" id="{D8B91B50-C2C2-6FCD-FCAA-B0124BD3C4EA}"/>
              </a:ext>
            </a:extLst>
          </p:cNvPr>
          <p:cNvGrpSpPr/>
          <p:nvPr/>
        </p:nvGrpSpPr>
        <p:grpSpPr>
          <a:xfrm>
            <a:off x="3234879" y="150331"/>
            <a:ext cx="5722243" cy="6557338"/>
            <a:chOff x="1563771" y="-3495154"/>
            <a:chExt cx="8967335" cy="10276012"/>
          </a:xfrm>
        </p:grpSpPr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407D61FA-A2FC-270B-5242-6888D3ACC952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4294308" y="1236347"/>
              <a:ext cx="3497968" cy="3497968"/>
            </a:xfrm>
            <a:custGeom>
              <a:avLst/>
              <a:gdLst>
                <a:gd name="connsiteX0" fmla="*/ 0 w 3497968"/>
                <a:gd name="connsiteY0" fmla="*/ 0 h 3497968"/>
                <a:gd name="connsiteX1" fmla="*/ 3497968 w 3497968"/>
                <a:gd name="connsiteY1" fmla="*/ 0 h 3497968"/>
                <a:gd name="connsiteX2" fmla="*/ 3497968 w 3497968"/>
                <a:gd name="connsiteY2" fmla="*/ 3497968 h 3497968"/>
                <a:gd name="connsiteX3" fmla="*/ 0 w 3497968"/>
                <a:gd name="connsiteY3" fmla="*/ 3497968 h 3497968"/>
                <a:gd name="connsiteX4" fmla="*/ 0 w 3497968"/>
                <a:gd name="connsiteY4" fmla="*/ 0 h 3497968"/>
                <a:gd name="connsiteX0" fmla="*/ 3497968 w 3589408"/>
                <a:gd name="connsiteY0" fmla="*/ 3497968 h 3589408"/>
                <a:gd name="connsiteX1" fmla="*/ 0 w 3589408"/>
                <a:gd name="connsiteY1" fmla="*/ 3497968 h 3589408"/>
                <a:gd name="connsiteX2" fmla="*/ 0 w 3589408"/>
                <a:gd name="connsiteY2" fmla="*/ 0 h 3589408"/>
                <a:gd name="connsiteX3" fmla="*/ 3497968 w 3589408"/>
                <a:gd name="connsiteY3" fmla="*/ 0 h 3589408"/>
                <a:gd name="connsiteX4" fmla="*/ 3589408 w 3589408"/>
                <a:gd name="connsiteY4" fmla="*/ 3589408 h 3589408"/>
                <a:gd name="connsiteX0" fmla="*/ 3497968 w 3497968"/>
                <a:gd name="connsiteY0" fmla="*/ 3497968 h 3497968"/>
                <a:gd name="connsiteX1" fmla="*/ 0 w 3497968"/>
                <a:gd name="connsiteY1" fmla="*/ 3497968 h 3497968"/>
                <a:gd name="connsiteX2" fmla="*/ 0 w 3497968"/>
                <a:gd name="connsiteY2" fmla="*/ 0 h 3497968"/>
                <a:gd name="connsiteX3" fmla="*/ 3497968 w 3497968"/>
                <a:gd name="connsiteY3" fmla="*/ 0 h 3497968"/>
                <a:gd name="connsiteX0" fmla="*/ 0 w 3497968"/>
                <a:gd name="connsiteY0" fmla="*/ 3497968 h 3497968"/>
                <a:gd name="connsiteX1" fmla="*/ 0 w 3497968"/>
                <a:gd name="connsiteY1" fmla="*/ 0 h 3497968"/>
                <a:gd name="connsiteX2" fmla="*/ 3497968 w 3497968"/>
                <a:gd name="connsiteY2" fmla="*/ 0 h 3497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97968" h="3497968">
                  <a:moveTo>
                    <a:pt x="0" y="3497968"/>
                  </a:moveTo>
                  <a:lnTo>
                    <a:pt x="0" y="0"/>
                  </a:lnTo>
                  <a:lnTo>
                    <a:pt x="3497968" y="0"/>
                  </a:lnTo>
                </a:path>
              </a:pathLst>
            </a:custGeom>
            <a:noFill/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5922B383-BAE0-5B74-736A-E20361074FB2}"/>
                </a:ext>
              </a:extLst>
            </p:cNvPr>
            <p:cNvGrpSpPr/>
            <p:nvPr/>
          </p:nvGrpSpPr>
          <p:grpSpPr>
            <a:xfrm>
              <a:off x="5054996" y="4859507"/>
              <a:ext cx="1976593" cy="1605972"/>
              <a:chOff x="3766455" y="3428999"/>
              <a:chExt cx="3770096" cy="3063184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7AEF2EB9-007B-326D-DD0E-A71BC499AA18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5400000">
                <a:off x="5336722" y="3885193"/>
                <a:ext cx="609561" cy="598270"/>
              </a:xfrm>
              <a:custGeom>
                <a:avLst/>
                <a:gdLst>
                  <a:gd name="connsiteX0" fmla="*/ 0 w 733585"/>
                  <a:gd name="connsiteY0" fmla="*/ 720000 h 720000"/>
                  <a:gd name="connsiteX1" fmla="*/ 0 w 733585"/>
                  <a:gd name="connsiteY1" fmla="*/ 0 h 720000"/>
                  <a:gd name="connsiteX2" fmla="*/ 373585 w 733585"/>
                  <a:gd name="connsiteY2" fmla="*/ 0 h 720000"/>
                  <a:gd name="connsiteX3" fmla="*/ 733585 w 733585"/>
                  <a:gd name="connsiteY3" fmla="*/ 360000 h 720000"/>
                  <a:gd name="connsiteX4" fmla="*/ 373585 w 733585"/>
                  <a:gd name="connsiteY4" fmla="*/ 720000 h 720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585" h="720000">
                    <a:moveTo>
                      <a:pt x="0" y="720000"/>
                    </a:moveTo>
                    <a:lnTo>
                      <a:pt x="0" y="0"/>
                    </a:lnTo>
                    <a:lnTo>
                      <a:pt x="373585" y="0"/>
                    </a:lnTo>
                    <a:lnTo>
                      <a:pt x="733585" y="360000"/>
                    </a:lnTo>
                    <a:lnTo>
                      <a:pt x="373585" y="72000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正方形/長方形 19">
                <a:extLst>
                  <a:ext uri="{FF2B5EF4-FFF2-40B4-BE49-F238E27FC236}">
                    <a16:creationId xmlns:a16="http://schemas.microsoft.com/office/drawing/2014/main" id="{5DA0D846-8882-2127-CBC2-051AA700FBC9}"/>
                  </a:ext>
                </a:extLst>
              </p:cNvPr>
              <p:cNvSpPr/>
              <p:nvPr/>
            </p:nvSpPr>
            <p:spPr>
              <a:xfrm>
                <a:off x="4410644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正方形/長方形 20">
                <a:extLst>
                  <a:ext uri="{FF2B5EF4-FFF2-40B4-BE49-F238E27FC236}">
                    <a16:creationId xmlns:a16="http://schemas.microsoft.com/office/drawing/2014/main" id="{3B204FAC-A16E-E366-6DD0-EBF61E168FF0}"/>
                  </a:ext>
                </a:extLst>
              </p:cNvPr>
              <p:cNvSpPr/>
              <p:nvPr/>
            </p:nvSpPr>
            <p:spPr>
              <a:xfrm>
                <a:off x="6079855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正方形/長方形 6">
                <a:extLst>
                  <a:ext uri="{FF2B5EF4-FFF2-40B4-BE49-F238E27FC236}">
                    <a16:creationId xmlns:a16="http://schemas.microsoft.com/office/drawing/2014/main" id="{C3AB33D9-023F-68C7-1006-8CC0AA232970}"/>
                  </a:ext>
                </a:extLst>
              </p:cNvPr>
              <p:cNvSpPr/>
              <p:nvPr/>
            </p:nvSpPr>
            <p:spPr>
              <a:xfrm>
                <a:off x="5108477" y="4949828"/>
                <a:ext cx="1082938" cy="1079999"/>
              </a:xfrm>
              <a:custGeom>
                <a:avLst/>
                <a:gdLst>
                  <a:gd name="connsiteX0" fmla="*/ 0 w 904775"/>
                  <a:gd name="connsiteY0" fmla="*/ 0 h 1328287"/>
                  <a:gd name="connsiteX1" fmla="*/ 904775 w 904775"/>
                  <a:gd name="connsiteY1" fmla="*/ 0 h 1328287"/>
                  <a:gd name="connsiteX2" fmla="*/ 904775 w 904775"/>
                  <a:gd name="connsiteY2" fmla="*/ 1328287 h 1328287"/>
                  <a:gd name="connsiteX3" fmla="*/ 0 w 904775"/>
                  <a:gd name="connsiteY3" fmla="*/ 1328287 h 1328287"/>
                  <a:gd name="connsiteX4" fmla="*/ 0 w 904775"/>
                  <a:gd name="connsiteY4" fmla="*/ 0 h 1328287"/>
                  <a:gd name="connsiteX0" fmla="*/ 904775 w 996215"/>
                  <a:gd name="connsiteY0" fmla="*/ 0 h 1328287"/>
                  <a:gd name="connsiteX1" fmla="*/ 904775 w 996215"/>
                  <a:gd name="connsiteY1" fmla="*/ 1328287 h 1328287"/>
                  <a:gd name="connsiteX2" fmla="*/ 0 w 996215"/>
                  <a:gd name="connsiteY2" fmla="*/ 1328287 h 1328287"/>
                  <a:gd name="connsiteX3" fmla="*/ 0 w 996215"/>
                  <a:gd name="connsiteY3" fmla="*/ 0 h 1328287"/>
                  <a:gd name="connsiteX4" fmla="*/ 996215 w 996215"/>
                  <a:gd name="connsiteY4" fmla="*/ 91440 h 1328287"/>
                  <a:gd name="connsiteX0" fmla="*/ 904775 w 904775"/>
                  <a:gd name="connsiteY0" fmla="*/ 0 h 1328287"/>
                  <a:gd name="connsiteX1" fmla="*/ 904775 w 904775"/>
                  <a:gd name="connsiteY1" fmla="*/ 1328287 h 1328287"/>
                  <a:gd name="connsiteX2" fmla="*/ 0 w 904775"/>
                  <a:gd name="connsiteY2" fmla="*/ 1328287 h 1328287"/>
                  <a:gd name="connsiteX3" fmla="*/ 0 w 904775"/>
                  <a:gd name="connsiteY3" fmla="*/ 0 h 1328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04775" h="1328287">
                    <a:moveTo>
                      <a:pt x="904775" y="0"/>
                    </a:moveTo>
                    <a:lnTo>
                      <a:pt x="904775" y="1328287"/>
                    </a:lnTo>
                    <a:lnTo>
                      <a:pt x="0" y="1328287"/>
                    </a:lnTo>
                    <a:lnTo>
                      <a:pt x="0" y="0"/>
                    </a:lnTo>
                  </a:path>
                </a:pathLst>
              </a:cu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37635CB4-044A-F0C3-1A12-4E57CCA6C1E5}"/>
                  </a:ext>
                </a:extLst>
              </p:cNvPr>
              <p:cNvSpPr/>
              <p:nvPr/>
            </p:nvSpPr>
            <p:spPr>
              <a:xfrm>
                <a:off x="3766455" y="3428999"/>
                <a:ext cx="3770096" cy="3063184"/>
              </a:xfrm>
              <a:custGeom>
                <a:avLst/>
                <a:gdLst>
                  <a:gd name="connsiteX0" fmla="*/ 388835 w 3534078"/>
                  <a:gd name="connsiteY0" fmla="*/ 0 h 2871421"/>
                  <a:gd name="connsiteX1" fmla="*/ 3145243 w 3534078"/>
                  <a:gd name="connsiteY1" fmla="*/ 0 h 2871421"/>
                  <a:gd name="connsiteX2" fmla="*/ 3232296 w 3534078"/>
                  <a:gd name="connsiteY2" fmla="*/ 116414 h 2871421"/>
                  <a:gd name="connsiteX3" fmla="*/ 3534078 w 3534078"/>
                  <a:gd name="connsiteY3" fmla="*/ 1104382 h 2871421"/>
                  <a:gd name="connsiteX4" fmla="*/ 1767039 w 3534078"/>
                  <a:gd name="connsiteY4" fmla="*/ 2871421 h 2871421"/>
                  <a:gd name="connsiteX5" fmla="*/ 0 w 3534078"/>
                  <a:gd name="connsiteY5" fmla="*/ 1104382 h 2871421"/>
                  <a:gd name="connsiteX6" fmla="*/ 301782 w 3534078"/>
                  <a:gd name="connsiteY6" fmla="*/ 116414 h 2871421"/>
                  <a:gd name="connsiteX7" fmla="*/ 388835 w 3534078"/>
                  <a:gd name="connsiteY7" fmla="*/ 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  <a:gd name="connsiteX7" fmla="*/ 3236683 w 3534078"/>
                  <a:gd name="connsiteY7" fmla="*/ 9144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34078" h="2871421">
                    <a:moveTo>
                      <a:pt x="3145243" y="0"/>
                    </a:moveTo>
                    <a:lnTo>
                      <a:pt x="3232296" y="116414"/>
                    </a:lnTo>
                    <a:cubicBezTo>
                      <a:pt x="3422826" y="398435"/>
                      <a:pt x="3534078" y="738416"/>
                      <a:pt x="3534078" y="1104382"/>
                    </a:cubicBezTo>
                    <a:cubicBezTo>
                      <a:pt x="3534078" y="2080291"/>
                      <a:pt x="2742948" y="2871421"/>
                      <a:pt x="1767039" y="2871421"/>
                    </a:cubicBezTo>
                    <a:cubicBezTo>
                      <a:pt x="791130" y="2871421"/>
                      <a:pt x="0" y="2080291"/>
                      <a:pt x="0" y="1104382"/>
                    </a:cubicBezTo>
                    <a:cubicBezTo>
                      <a:pt x="0" y="738416"/>
                      <a:pt x="111253" y="398435"/>
                      <a:pt x="301782" y="116414"/>
                    </a:cubicBezTo>
                    <a:lnTo>
                      <a:pt x="388835" y="0"/>
                    </a:lnTo>
                  </a:path>
                </a:pathLst>
              </a:cu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98180ED1-257D-2650-97FB-1324651E12F1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3610943" y="2833021"/>
              <a:ext cx="288000" cy="288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0CACCC6D-142A-1022-7DB9-796FA415DBC8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8162433" y="2823496"/>
              <a:ext cx="288000" cy="288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9455652A-0905-F18E-A446-F80F5629BC6C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5899292" y="375320"/>
              <a:ext cx="288000" cy="288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EF5F97CC-DD6B-8989-7378-16734CC5FB83}"/>
                </a:ext>
              </a:extLst>
            </p:cNvPr>
            <p:cNvGrpSpPr/>
            <p:nvPr/>
          </p:nvGrpSpPr>
          <p:grpSpPr>
            <a:xfrm>
              <a:off x="4182637" y="6312858"/>
              <a:ext cx="3626702" cy="468000"/>
              <a:chOff x="4182637" y="6312858"/>
              <a:chExt cx="3626702" cy="468000"/>
            </a:xfrm>
          </p:grpSpPr>
          <p:sp>
            <p:nvSpPr>
              <p:cNvPr id="4" name="楕円 3">
                <a:extLst>
                  <a:ext uri="{FF2B5EF4-FFF2-40B4-BE49-F238E27FC236}">
                    <a16:creationId xmlns:a16="http://schemas.microsoft.com/office/drawing/2014/main" id="{AFDFB1FD-5533-30D0-79ED-3E2049EA72C3}"/>
                  </a:ext>
                </a:extLst>
              </p:cNvPr>
              <p:cNvSpPr/>
              <p:nvPr/>
            </p:nvSpPr>
            <p:spPr>
              <a:xfrm>
                <a:off x="7341339" y="6312858"/>
                <a:ext cx="468000" cy="468000"/>
              </a:xfrm>
              <a:prstGeom prst="ellipse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95286BF2-F744-A926-C0AB-DEE373142860}"/>
                  </a:ext>
                </a:extLst>
              </p:cNvPr>
              <p:cNvSpPr/>
              <p:nvPr/>
            </p:nvSpPr>
            <p:spPr>
              <a:xfrm>
                <a:off x="4182637" y="6312858"/>
                <a:ext cx="468000" cy="468000"/>
              </a:xfrm>
              <a:prstGeom prst="ellipse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A19C25D8-774F-7959-5AA7-69CDA7637399}"/>
                </a:ext>
              </a:extLst>
            </p:cNvPr>
            <p:cNvSpPr/>
            <p:nvPr/>
          </p:nvSpPr>
          <p:spPr>
            <a:xfrm rot="2700000">
              <a:off x="2926471" y="3619572"/>
              <a:ext cx="914400" cy="446567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正方形/長方形 28">
              <a:extLst>
                <a:ext uri="{FF2B5EF4-FFF2-40B4-BE49-F238E27FC236}">
                  <a16:creationId xmlns:a16="http://schemas.microsoft.com/office/drawing/2014/main" id="{D0EFA7D8-D85E-81EF-C689-8A7358681BB3}"/>
                </a:ext>
              </a:extLst>
            </p:cNvPr>
            <p:cNvSpPr/>
            <p:nvPr/>
          </p:nvSpPr>
          <p:spPr>
            <a:xfrm rot="18900000" flipH="1">
              <a:off x="8241408" y="3686891"/>
              <a:ext cx="914400" cy="446567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4" name="正方形/長方形 28">
              <a:extLst>
                <a:ext uri="{FF2B5EF4-FFF2-40B4-BE49-F238E27FC236}">
                  <a16:creationId xmlns:a16="http://schemas.microsoft.com/office/drawing/2014/main" id="{D10F7FA4-8047-E1AA-B197-E048A11793AF}"/>
                </a:ext>
              </a:extLst>
            </p:cNvPr>
            <p:cNvSpPr/>
            <p:nvPr/>
          </p:nvSpPr>
          <p:spPr>
            <a:xfrm rot="18900000" flipH="1" flipV="1">
              <a:off x="7095349" y="3537683"/>
              <a:ext cx="1861234" cy="116951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836A8ACE-D284-12D0-D572-D492709EBE78}"/>
                </a:ext>
              </a:extLst>
            </p:cNvPr>
            <p:cNvSpPr/>
            <p:nvPr/>
          </p:nvSpPr>
          <p:spPr>
            <a:xfrm>
              <a:off x="1563771" y="-3495154"/>
              <a:ext cx="8967335" cy="8454508"/>
            </a:xfrm>
            <a:custGeom>
              <a:avLst/>
              <a:gdLst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0 w 8967335"/>
                <a:gd name="connsiteY5" fmla="*/ 4483669 h 8967336"/>
                <a:gd name="connsiteX6" fmla="*/ 2 w 8967335"/>
                <a:gd name="connsiteY6" fmla="*/ 4483669 h 8967336"/>
                <a:gd name="connsiteX7" fmla="*/ 0 w 8967335"/>
                <a:gd name="connsiteY7" fmla="*/ 4483667 h 8967336"/>
                <a:gd name="connsiteX8" fmla="*/ 4483667 w 8967335"/>
                <a:gd name="connsiteY8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4027887 w 8967335"/>
                <a:gd name="connsiteY5" fmla="*/ 8504515 h 8967336"/>
                <a:gd name="connsiteX6" fmla="*/ 0 w 8967335"/>
                <a:gd name="connsiteY6" fmla="*/ 4483669 h 8967336"/>
                <a:gd name="connsiteX7" fmla="*/ 2 w 8967335"/>
                <a:gd name="connsiteY7" fmla="*/ 4483669 h 8967336"/>
                <a:gd name="connsiteX8" fmla="*/ 0 w 8967335"/>
                <a:gd name="connsiteY8" fmla="*/ 4483667 h 8967336"/>
                <a:gd name="connsiteX9" fmla="*/ 4483667 w 8967335"/>
                <a:gd name="connsiteY9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916887 w 8967335"/>
                <a:gd name="connsiteY4" fmla="*/ 8510865 h 8967336"/>
                <a:gd name="connsiteX5" fmla="*/ 4483668 w 8967335"/>
                <a:gd name="connsiteY5" fmla="*/ 8967336 h 8967336"/>
                <a:gd name="connsiteX6" fmla="*/ 4027887 w 8967335"/>
                <a:gd name="connsiteY6" fmla="*/ 8504515 h 8967336"/>
                <a:gd name="connsiteX7" fmla="*/ 0 w 8967335"/>
                <a:gd name="connsiteY7" fmla="*/ 4483669 h 8967336"/>
                <a:gd name="connsiteX8" fmla="*/ 2 w 8967335"/>
                <a:gd name="connsiteY8" fmla="*/ 4483669 h 8967336"/>
                <a:gd name="connsiteX9" fmla="*/ 0 w 8967335"/>
                <a:gd name="connsiteY9" fmla="*/ 4483667 h 8967336"/>
                <a:gd name="connsiteX10" fmla="*/ 4483667 w 8967335"/>
                <a:gd name="connsiteY10" fmla="*/ 0 h 8967336"/>
                <a:gd name="connsiteX0" fmla="*/ 4483668 w 8967335"/>
                <a:gd name="connsiteY0" fmla="*/ 8967336 h 9058776"/>
                <a:gd name="connsiteX1" fmla="*/ 4027887 w 8967335"/>
                <a:gd name="connsiteY1" fmla="*/ 8504515 h 9058776"/>
                <a:gd name="connsiteX2" fmla="*/ 0 w 8967335"/>
                <a:gd name="connsiteY2" fmla="*/ 4483669 h 9058776"/>
                <a:gd name="connsiteX3" fmla="*/ 2 w 8967335"/>
                <a:gd name="connsiteY3" fmla="*/ 4483669 h 9058776"/>
                <a:gd name="connsiteX4" fmla="*/ 0 w 8967335"/>
                <a:gd name="connsiteY4" fmla="*/ 4483667 h 9058776"/>
                <a:gd name="connsiteX5" fmla="*/ 4483667 w 8967335"/>
                <a:gd name="connsiteY5" fmla="*/ 0 h 9058776"/>
                <a:gd name="connsiteX6" fmla="*/ 8967334 w 8967335"/>
                <a:gd name="connsiteY6" fmla="*/ 4483667 h 9058776"/>
                <a:gd name="connsiteX7" fmla="*/ 8967332 w 8967335"/>
                <a:gd name="connsiteY7" fmla="*/ 4483669 h 9058776"/>
                <a:gd name="connsiteX8" fmla="*/ 8967335 w 8967335"/>
                <a:gd name="connsiteY8" fmla="*/ 4483669 h 9058776"/>
                <a:gd name="connsiteX9" fmla="*/ 4916887 w 8967335"/>
                <a:gd name="connsiteY9" fmla="*/ 8510865 h 9058776"/>
                <a:gd name="connsiteX10" fmla="*/ 4575108 w 8967335"/>
                <a:gd name="connsiteY10" fmla="*/ 9058776 h 9058776"/>
                <a:gd name="connsiteX0" fmla="*/ 4483668 w 8967335"/>
                <a:gd name="connsiteY0" fmla="*/ 8967336 h 8967336"/>
                <a:gd name="connsiteX1" fmla="*/ 4027887 w 8967335"/>
                <a:gd name="connsiteY1" fmla="*/ 8504515 h 8967336"/>
                <a:gd name="connsiteX2" fmla="*/ 0 w 8967335"/>
                <a:gd name="connsiteY2" fmla="*/ 4483669 h 8967336"/>
                <a:gd name="connsiteX3" fmla="*/ 2 w 8967335"/>
                <a:gd name="connsiteY3" fmla="*/ 4483669 h 8967336"/>
                <a:gd name="connsiteX4" fmla="*/ 0 w 8967335"/>
                <a:gd name="connsiteY4" fmla="*/ 4483667 h 8967336"/>
                <a:gd name="connsiteX5" fmla="*/ 4483667 w 8967335"/>
                <a:gd name="connsiteY5" fmla="*/ 0 h 8967336"/>
                <a:gd name="connsiteX6" fmla="*/ 8967334 w 8967335"/>
                <a:gd name="connsiteY6" fmla="*/ 4483667 h 8967336"/>
                <a:gd name="connsiteX7" fmla="*/ 8967332 w 8967335"/>
                <a:gd name="connsiteY7" fmla="*/ 4483669 h 8967336"/>
                <a:gd name="connsiteX8" fmla="*/ 8967335 w 8967335"/>
                <a:gd name="connsiteY8" fmla="*/ 4483669 h 8967336"/>
                <a:gd name="connsiteX9" fmla="*/ 4916887 w 8967335"/>
                <a:gd name="connsiteY9" fmla="*/ 8510865 h 8967336"/>
                <a:gd name="connsiteX0" fmla="*/ 4027887 w 8967335"/>
                <a:gd name="connsiteY0" fmla="*/ 8504515 h 8510865"/>
                <a:gd name="connsiteX1" fmla="*/ 0 w 8967335"/>
                <a:gd name="connsiteY1" fmla="*/ 4483669 h 8510865"/>
                <a:gd name="connsiteX2" fmla="*/ 2 w 8967335"/>
                <a:gd name="connsiteY2" fmla="*/ 4483669 h 8510865"/>
                <a:gd name="connsiteX3" fmla="*/ 0 w 8967335"/>
                <a:gd name="connsiteY3" fmla="*/ 4483667 h 8510865"/>
                <a:gd name="connsiteX4" fmla="*/ 4483667 w 8967335"/>
                <a:gd name="connsiteY4" fmla="*/ 0 h 8510865"/>
                <a:gd name="connsiteX5" fmla="*/ 8967334 w 8967335"/>
                <a:gd name="connsiteY5" fmla="*/ 4483667 h 8510865"/>
                <a:gd name="connsiteX6" fmla="*/ 8967332 w 8967335"/>
                <a:gd name="connsiteY6" fmla="*/ 4483669 h 8510865"/>
                <a:gd name="connsiteX7" fmla="*/ 8967335 w 8967335"/>
                <a:gd name="connsiteY7" fmla="*/ 4483669 h 8510865"/>
                <a:gd name="connsiteX8" fmla="*/ 4916887 w 8967335"/>
                <a:gd name="connsiteY8" fmla="*/ 8510865 h 8510865"/>
                <a:gd name="connsiteX0" fmla="*/ 4027887 w 8967335"/>
                <a:gd name="connsiteY0" fmla="*/ 8504515 h 8504515"/>
                <a:gd name="connsiteX1" fmla="*/ 0 w 8967335"/>
                <a:gd name="connsiteY1" fmla="*/ 4483669 h 8504515"/>
                <a:gd name="connsiteX2" fmla="*/ 2 w 8967335"/>
                <a:gd name="connsiteY2" fmla="*/ 4483669 h 8504515"/>
                <a:gd name="connsiteX3" fmla="*/ 0 w 8967335"/>
                <a:gd name="connsiteY3" fmla="*/ 4483667 h 8504515"/>
                <a:gd name="connsiteX4" fmla="*/ 4483667 w 8967335"/>
                <a:gd name="connsiteY4" fmla="*/ 0 h 8504515"/>
                <a:gd name="connsiteX5" fmla="*/ 8967334 w 8967335"/>
                <a:gd name="connsiteY5" fmla="*/ 4483667 h 8504515"/>
                <a:gd name="connsiteX6" fmla="*/ 8967332 w 8967335"/>
                <a:gd name="connsiteY6" fmla="*/ 4483669 h 8504515"/>
                <a:gd name="connsiteX7" fmla="*/ 8967335 w 8967335"/>
                <a:gd name="connsiteY7" fmla="*/ 4483669 h 8504515"/>
                <a:gd name="connsiteX8" fmla="*/ 4943081 w 8967335"/>
                <a:gd name="connsiteY8" fmla="*/ 8479909 h 8504515"/>
                <a:gd name="connsiteX0" fmla="*/ 4013599 w 8967335"/>
                <a:gd name="connsiteY0" fmla="*/ 8485465 h 8485465"/>
                <a:gd name="connsiteX1" fmla="*/ 0 w 8967335"/>
                <a:gd name="connsiteY1" fmla="*/ 4483669 h 8485465"/>
                <a:gd name="connsiteX2" fmla="*/ 2 w 8967335"/>
                <a:gd name="connsiteY2" fmla="*/ 4483669 h 8485465"/>
                <a:gd name="connsiteX3" fmla="*/ 0 w 8967335"/>
                <a:gd name="connsiteY3" fmla="*/ 4483667 h 8485465"/>
                <a:gd name="connsiteX4" fmla="*/ 4483667 w 8967335"/>
                <a:gd name="connsiteY4" fmla="*/ 0 h 8485465"/>
                <a:gd name="connsiteX5" fmla="*/ 8967334 w 8967335"/>
                <a:gd name="connsiteY5" fmla="*/ 4483667 h 8485465"/>
                <a:gd name="connsiteX6" fmla="*/ 8967332 w 8967335"/>
                <a:gd name="connsiteY6" fmla="*/ 4483669 h 8485465"/>
                <a:gd name="connsiteX7" fmla="*/ 8967335 w 8967335"/>
                <a:gd name="connsiteY7" fmla="*/ 4483669 h 8485465"/>
                <a:gd name="connsiteX8" fmla="*/ 4943081 w 8967335"/>
                <a:gd name="connsiteY8" fmla="*/ 8479909 h 8485465"/>
                <a:gd name="connsiteX0" fmla="*/ 4004074 w 8967335"/>
                <a:gd name="connsiteY0" fmla="*/ 847355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967335" h="8454508">
                  <a:moveTo>
                    <a:pt x="3982643" y="8454508"/>
                  </a:moveTo>
                  <a:lnTo>
                    <a:pt x="0" y="4483669"/>
                  </a:lnTo>
                  <a:lnTo>
                    <a:pt x="2" y="4483669"/>
                  </a:lnTo>
                  <a:lnTo>
                    <a:pt x="0" y="4483667"/>
                  </a:lnTo>
                  <a:cubicBezTo>
                    <a:pt x="0" y="2007406"/>
                    <a:pt x="2007406" y="0"/>
                    <a:pt x="4483667" y="0"/>
                  </a:cubicBezTo>
                  <a:cubicBezTo>
                    <a:pt x="6959928" y="0"/>
                    <a:pt x="8967334" y="2007406"/>
                    <a:pt x="8967334" y="4483667"/>
                  </a:cubicBezTo>
                  <a:lnTo>
                    <a:pt x="8967332" y="4483669"/>
                  </a:lnTo>
                  <a:lnTo>
                    <a:pt x="8967335" y="4483669"/>
                  </a:lnTo>
                  <a:lnTo>
                    <a:pt x="4969275" y="8453715"/>
                  </a:lnTo>
                </a:path>
              </a:pathLst>
            </a:custGeom>
            <a:noFill/>
            <a:ln w="38100" cap="sq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" name="楕円 7">
              <a:extLst>
                <a:ext uri="{FF2B5EF4-FFF2-40B4-BE49-F238E27FC236}">
                  <a16:creationId xmlns:a16="http://schemas.microsoft.com/office/drawing/2014/main" id="{4C9FEBFC-DF98-BFF8-AFE4-F42E89A3AB67}"/>
                </a:ext>
              </a:extLst>
            </p:cNvPr>
            <p:cNvSpPr/>
            <p:nvPr/>
          </p:nvSpPr>
          <p:spPr>
            <a:xfrm>
              <a:off x="2865603" y="0"/>
              <a:ext cx="6358961" cy="2249415"/>
            </a:xfrm>
            <a:custGeom>
              <a:avLst/>
              <a:gdLst>
                <a:gd name="connsiteX0" fmla="*/ 0 w 914400"/>
                <a:gd name="connsiteY0" fmla="*/ 457200 h 914400"/>
                <a:gd name="connsiteX1" fmla="*/ 457200 w 914400"/>
                <a:gd name="connsiteY1" fmla="*/ 0 h 914400"/>
                <a:gd name="connsiteX2" fmla="*/ 914400 w 914400"/>
                <a:gd name="connsiteY2" fmla="*/ 457200 h 914400"/>
                <a:gd name="connsiteX3" fmla="*/ 457200 w 914400"/>
                <a:gd name="connsiteY3" fmla="*/ 914400 h 914400"/>
                <a:gd name="connsiteX4" fmla="*/ 0 w 914400"/>
                <a:gd name="connsiteY4" fmla="*/ 457200 h 914400"/>
                <a:gd name="connsiteX0" fmla="*/ 457200 w 914400"/>
                <a:gd name="connsiteY0" fmla="*/ 914400 h 1005840"/>
                <a:gd name="connsiteX1" fmla="*/ 0 w 914400"/>
                <a:gd name="connsiteY1" fmla="*/ 457200 h 1005840"/>
                <a:gd name="connsiteX2" fmla="*/ 457200 w 914400"/>
                <a:gd name="connsiteY2" fmla="*/ 0 h 1005840"/>
                <a:gd name="connsiteX3" fmla="*/ 914400 w 914400"/>
                <a:gd name="connsiteY3" fmla="*/ 457200 h 1005840"/>
                <a:gd name="connsiteX4" fmla="*/ 548640 w 914400"/>
                <a:gd name="connsiteY4" fmla="*/ 1005840 h 1005840"/>
                <a:gd name="connsiteX0" fmla="*/ 457200 w 914400"/>
                <a:gd name="connsiteY0" fmla="*/ 914400 h 914400"/>
                <a:gd name="connsiteX1" fmla="*/ 0 w 914400"/>
                <a:gd name="connsiteY1" fmla="*/ 457200 h 914400"/>
                <a:gd name="connsiteX2" fmla="*/ 457200 w 914400"/>
                <a:gd name="connsiteY2" fmla="*/ 0 h 914400"/>
                <a:gd name="connsiteX3" fmla="*/ 914400 w 914400"/>
                <a:gd name="connsiteY3" fmla="*/ 457200 h 9144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  <a:gd name="connsiteX0" fmla="*/ 0 w 914400"/>
                <a:gd name="connsiteY0" fmla="*/ 457200 h 457200"/>
                <a:gd name="connsiteX1" fmla="*/ 457200 w 914400"/>
                <a:gd name="connsiteY1" fmla="*/ 0 h 457200"/>
                <a:gd name="connsiteX2" fmla="*/ 914400 w 914400"/>
                <a:gd name="connsiteY2" fmla="*/ 457200 h 457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914400" h="457200">
                  <a:moveTo>
                    <a:pt x="0" y="457200"/>
                  </a:moveTo>
                  <a:cubicBezTo>
                    <a:pt x="61635" y="229863"/>
                    <a:pt x="204695" y="0"/>
                    <a:pt x="457200" y="0"/>
                  </a:cubicBezTo>
                  <a:cubicBezTo>
                    <a:pt x="709705" y="0"/>
                    <a:pt x="840438" y="204695"/>
                    <a:pt x="914400" y="457200"/>
                  </a:cubicBez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A6ED8C42-F737-0724-258A-05085562484E}"/>
                </a:ext>
              </a:extLst>
            </p:cNvPr>
            <p:cNvSpPr/>
            <p:nvPr/>
          </p:nvSpPr>
          <p:spPr>
            <a:xfrm>
              <a:off x="5802517" y="3119075"/>
              <a:ext cx="489843" cy="82263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2A31440-51FC-9439-9ED1-C40ACE612D75}"/>
              </a:ext>
            </a:extLst>
          </p:cNvPr>
          <p:cNvGrpSpPr/>
          <p:nvPr/>
        </p:nvGrpSpPr>
        <p:grpSpPr>
          <a:xfrm>
            <a:off x="12593319" y="3145829"/>
            <a:ext cx="282273" cy="283171"/>
            <a:chOff x="12070400" y="3191137"/>
            <a:chExt cx="467723" cy="469211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6F825750-8510-718F-EB64-13E407A2C749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264536" y="3386761"/>
              <a:ext cx="273587" cy="273587"/>
            </a:xfrm>
            <a:prstGeom prst="rect">
              <a:avLst/>
            </a:prstGeom>
            <a:solidFill>
              <a:srgbClr val="FAA906"/>
            </a:solidFill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:a16="http://schemas.microsoft.com/office/drawing/2014/main" id="{F2EFCC03-6BB1-91AB-36B9-1C4828AB4864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070400" y="3191137"/>
              <a:ext cx="273587" cy="273587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0E1879F8-2983-D1AF-B314-69F8369F2800}"/>
              </a:ext>
            </a:extLst>
          </p:cNvPr>
          <p:cNvSpPr txBox="1"/>
          <p:nvPr/>
        </p:nvSpPr>
        <p:spPr>
          <a:xfrm>
            <a:off x="12270622" y="2393104"/>
            <a:ext cx="19287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ソフトボール用</a:t>
            </a:r>
            <a:endParaRPr kumimoji="1" lang="en-US" altLang="ja-JP" dirty="0"/>
          </a:p>
          <a:p>
            <a:r>
              <a:rPr kumimoji="1" lang="en-US" altLang="ja-JP" dirty="0"/>
              <a:t>1</a:t>
            </a:r>
            <a:r>
              <a:rPr kumimoji="1" lang="ja-JP" altLang="en-US" dirty="0"/>
              <a:t>塁ダブルベース</a:t>
            </a:r>
          </a:p>
        </p:txBody>
      </p:sp>
      <p:sp>
        <p:nvSpPr>
          <p:cNvPr id="12" name="テキスト ボックス 11">
            <a:hlinkClick r:id="rId3"/>
            <a:extLst>
              <a:ext uri="{FF2B5EF4-FFF2-40B4-BE49-F238E27FC236}">
                <a16:creationId xmlns:a16="http://schemas.microsoft.com/office/drawing/2014/main" id="{AEA6E642-7068-902E-C4BC-6A38973C30F6}"/>
              </a:ext>
            </a:extLst>
          </p:cNvPr>
          <p:cNvSpPr txBox="1"/>
          <p:nvPr/>
        </p:nvSpPr>
        <p:spPr>
          <a:xfrm>
            <a:off x="8394023" y="6642556"/>
            <a:ext cx="3797977" cy="215444"/>
          </a:xfrm>
          <a:prstGeom prst="rect">
            <a:avLst/>
          </a:prstGeom>
          <a:noFill/>
        </p:spPr>
        <p:txBody>
          <a:bodyPr wrap="square" lIns="91440" tIns="45720" rIns="91440" bIns="45720" anchor="t">
            <a:spAutoFit/>
          </a:bodyPr>
          <a:lstStyle/>
          <a:p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参考：</a:t>
            </a:r>
            <a:r>
              <a:rPr lang="zh-TW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公益財団法人 全日本軟式野球連盟</a:t>
            </a:r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（よくある質問）　</a:t>
            </a:r>
            <a:r>
              <a:rPr lang="en-US" altLang="ja-JP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https://jsbb.or.jp/</a:t>
            </a:r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</a:t>
            </a:r>
          </a:p>
        </p:txBody>
      </p:sp>
    </p:spTree>
    <p:extLst>
      <p:ext uri="{BB962C8B-B14F-4D97-AF65-F5344CB8AC3E}">
        <p14:creationId xmlns:p14="http://schemas.microsoft.com/office/powerpoint/2010/main" val="37878951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7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72214612-8A12-11E3-DDAE-4370417A931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31" name="グループ化 1030">
            <a:extLst>
              <a:ext uri="{FF2B5EF4-FFF2-40B4-BE49-F238E27FC236}">
                <a16:creationId xmlns:a16="http://schemas.microsoft.com/office/drawing/2014/main" id="{FE778D47-1C39-B72F-ED9B-B199AF30D180}"/>
              </a:ext>
            </a:extLst>
          </p:cNvPr>
          <p:cNvGrpSpPr/>
          <p:nvPr/>
        </p:nvGrpSpPr>
        <p:grpSpPr>
          <a:xfrm>
            <a:off x="3234879" y="150331"/>
            <a:ext cx="5722243" cy="6557337"/>
            <a:chOff x="1563771" y="-3495139"/>
            <a:chExt cx="8967340" cy="10275963"/>
          </a:xfrm>
        </p:grpSpPr>
        <p:sp>
          <p:nvSpPr>
            <p:cNvPr id="1029" name="フリーフォーム: 図形 1028">
              <a:extLst>
                <a:ext uri="{FF2B5EF4-FFF2-40B4-BE49-F238E27FC236}">
                  <a16:creationId xmlns:a16="http://schemas.microsoft.com/office/drawing/2014/main" id="{A137B0C0-2AE9-2A50-E7B7-B100834412AC}"/>
                </a:ext>
              </a:extLst>
            </p:cNvPr>
            <p:cNvSpPr/>
            <p:nvPr/>
          </p:nvSpPr>
          <p:spPr>
            <a:xfrm rot="18900000" flipV="1">
              <a:off x="2958204" y="-443980"/>
              <a:ext cx="6161915" cy="6173458"/>
            </a:xfrm>
            <a:custGeom>
              <a:avLst/>
              <a:gdLst>
                <a:gd name="connsiteX0" fmla="*/ 4440331 w 6161943"/>
                <a:gd name="connsiteY0" fmla="*/ 3505373 h 6173455"/>
                <a:gd name="connsiteX1" fmla="*/ 4362670 w 6161943"/>
                <a:gd name="connsiteY1" fmla="*/ 3516579 h 6173455"/>
                <a:gd name="connsiteX2" fmla="*/ 3809634 w 6161943"/>
                <a:gd name="connsiteY2" fmla="*/ 3810811 h 6173455"/>
                <a:gd name="connsiteX3" fmla="*/ 3515402 w 6161943"/>
                <a:gd name="connsiteY3" fmla="*/ 4363847 h 6173455"/>
                <a:gd name="connsiteX4" fmla="*/ 3504305 w 6161943"/>
                <a:gd name="connsiteY4" fmla="*/ 4440743 h 6173455"/>
                <a:gd name="connsiteX5" fmla="*/ 2134405 w 6161943"/>
                <a:gd name="connsiteY5" fmla="*/ 4440744 h 6173455"/>
                <a:gd name="connsiteX6" fmla="*/ 2123817 w 6161943"/>
                <a:gd name="connsiteY6" fmla="*/ 4371368 h 6173455"/>
                <a:gd name="connsiteX7" fmla="*/ 1289999 w 6161943"/>
                <a:gd name="connsiteY7" fmla="*/ 3537550 h 6173455"/>
                <a:gd name="connsiteX8" fmla="*/ 1216920 w 6161943"/>
                <a:gd name="connsiteY8" fmla="*/ 3526397 h 6173455"/>
                <a:gd name="connsiteX9" fmla="*/ 1216920 w 6161943"/>
                <a:gd name="connsiteY9" fmla="*/ 2132021 h 6173455"/>
                <a:gd name="connsiteX10" fmla="*/ 1276199 w 6161943"/>
                <a:gd name="connsiteY10" fmla="*/ 2123467 h 6173455"/>
                <a:gd name="connsiteX11" fmla="*/ 1829235 w 6161943"/>
                <a:gd name="connsiteY11" fmla="*/ 1829235 h 6173455"/>
                <a:gd name="connsiteX12" fmla="*/ 2123467 w 6161943"/>
                <a:gd name="connsiteY12" fmla="*/ 1276199 h 6173455"/>
                <a:gd name="connsiteX13" fmla="*/ 2131961 w 6161943"/>
                <a:gd name="connsiteY13" fmla="*/ 1217332 h 6173455"/>
                <a:gd name="connsiteX14" fmla="*/ 3536707 w 6161943"/>
                <a:gd name="connsiteY14" fmla="*/ 1217332 h 6173455"/>
                <a:gd name="connsiteX15" fmla="*/ 3550008 w 6161943"/>
                <a:gd name="connsiteY15" fmla="*/ 1304482 h 6173455"/>
                <a:gd name="connsiteX16" fmla="*/ 4383826 w 6161943"/>
                <a:gd name="connsiteY16" fmla="*/ 2138300 h 6173455"/>
                <a:gd name="connsiteX17" fmla="*/ 4440331 w 6161943"/>
                <a:gd name="connsiteY17" fmla="*/ 2146924 h 6173455"/>
                <a:gd name="connsiteX18" fmla="*/ 5156590 w 6161943"/>
                <a:gd name="connsiteY18" fmla="*/ 5174234 h 6173455"/>
                <a:gd name="connsiteX19" fmla="*/ 5673473 w 6161943"/>
                <a:gd name="connsiteY19" fmla="*/ 757518 h 6173455"/>
                <a:gd name="connsiteX20" fmla="*/ 2095820 w 6161943"/>
                <a:gd name="connsiteY20" fmla="*/ 757518 h 6173455"/>
                <a:gd name="connsiteX21" fmla="*/ 2064620 w 6161943"/>
                <a:gd name="connsiteY21" fmla="*/ 668319 h 6173455"/>
                <a:gd name="connsiteX22" fmla="*/ 1829235 w 6161943"/>
                <a:gd name="connsiteY22" fmla="*/ 313847 h 6173455"/>
                <a:gd name="connsiteX23" fmla="*/ 313847 w 6161943"/>
                <a:gd name="connsiteY23" fmla="*/ 313847 h 6173455"/>
                <a:gd name="connsiteX24" fmla="*/ 313847 w 6161943"/>
                <a:gd name="connsiteY24" fmla="*/ 1829235 h 6173455"/>
                <a:gd name="connsiteX25" fmla="*/ 766458 w 6161943"/>
                <a:gd name="connsiteY25" fmla="*/ 2098948 h 6173455"/>
                <a:gd name="connsiteX26" fmla="*/ 768198 w 6161943"/>
                <a:gd name="connsiteY26" fmla="*/ 2099372 h 6173455"/>
                <a:gd name="connsiteX27" fmla="*/ 768198 w 6161943"/>
                <a:gd name="connsiteY27" fmla="*/ 5662793 h 6173455"/>
                <a:gd name="connsiteX28" fmla="*/ 5156590 w 6161943"/>
                <a:gd name="connsiteY28" fmla="*/ 5174234 h 61734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6161943" h="6173455">
                  <a:moveTo>
                    <a:pt x="4440331" y="3505373"/>
                  </a:moveTo>
                  <a:lnTo>
                    <a:pt x="4362670" y="3516579"/>
                  </a:lnTo>
                  <a:cubicBezTo>
                    <a:pt x="4160043" y="3555810"/>
                    <a:pt x="3966557" y="3653888"/>
                    <a:pt x="3809634" y="3810811"/>
                  </a:cubicBezTo>
                  <a:cubicBezTo>
                    <a:pt x="3652710" y="3967735"/>
                    <a:pt x="3554633" y="4161220"/>
                    <a:pt x="3515402" y="4363847"/>
                  </a:cubicBezTo>
                  <a:lnTo>
                    <a:pt x="3504305" y="4440743"/>
                  </a:lnTo>
                  <a:lnTo>
                    <a:pt x="2134405" y="4440744"/>
                  </a:lnTo>
                  <a:lnTo>
                    <a:pt x="2123817" y="4371368"/>
                  </a:lnTo>
                  <a:cubicBezTo>
                    <a:pt x="2038174" y="3952839"/>
                    <a:pt x="1708528" y="3623193"/>
                    <a:pt x="1289999" y="3537550"/>
                  </a:cubicBezTo>
                  <a:lnTo>
                    <a:pt x="1216920" y="3526397"/>
                  </a:lnTo>
                  <a:lnTo>
                    <a:pt x="1216920" y="2132021"/>
                  </a:lnTo>
                  <a:lnTo>
                    <a:pt x="1276199" y="2123467"/>
                  </a:lnTo>
                  <a:cubicBezTo>
                    <a:pt x="1478825" y="2084236"/>
                    <a:pt x="1672311" y="1986159"/>
                    <a:pt x="1829235" y="1829235"/>
                  </a:cubicBezTo>
                  <a:cubicBezTo>
                    <a:pt x="1986159" y="1672311"/>
                    <a:pt x="2084236" y="1478825"/>
                    <a:pt x="2123467" y="1276199"/>
                  </a:cubicBezTo>
                  <a:lnTo>
                    <a:pt x="2131961" y="1217332"/>
                  </a:lnTo>
                  <a:lnTo>
                    <a:pt x="3536707" y="1217332"/>
                  </a:lnTo>
                  <a:lnTo>
                    <a:pt x="3550008" y="1304482"/>
                  </a:lnTo>
                  <a:cubicBezTo>
                    <a:pt x="3635651" y="1723011"/>
                    <a:pt x="3965297" y="2052657"/>
                    <a:pt x="4383826" y="2138300"/>
                  </a:cubicBezTo>
                  <a:lnTo>
                    <a:pt x="4440331" y="2146924"/>
                  </a:lnTo>
                  <a:close/>
                  <a:moveTo>
                    <a:pt x="5156590" y="5174234"/>
                  </a:moveTo>
                  <a:cubicBezTo>
                    <a:pt x="6675004" y="3657327"/>
                    <a:pt x="6146807" y="1559421"/>
                    <a:pt x="5673473" y="757518"/>
                  </a:cubicBezTo>
                  <a:lnTo>
                    <a:pt x="2095820" y="757518"/>
                  </a:lnTo>
                  <a:lnTo>
                    <a:pt x="2064620" y="668319"/>
                  </a:lnTo>
                  <a:cubicBezTo>
                    <a:pt x="2012313" y="539329"/>
                    <a:pt x="1933851" y="418463"/>
                    <a:pt x="1829235" y="313847"/>
                  </a:cubicBezTo>
                  <a:cubicBezTo>
                    <a:pt x="1410772" y="-104616"/>
                    <a:pt x="732310" y="-104616"/>
                    <a:pt x="313847" y="313847"/>
                  </a:cubicBezTo>
                  <a:cubicBezTo>
                    <a:pt x="-104616" y="732310"/>
                    <a:pt x="-104616" y="1410772"/>
                    <a:pt x="313847" y="1829235"/>
                  </a:cubicBezTo>
                  <a:cubicBezTo>
                    <a:pt x="444617" y="1960005"/>
                    <a:pt x="600777" y="2049909"/>
                    <a:pt x="766458" y="2098948"/>
                  </a:cubicBezTo>
                  <a:lnTo>
                    <a:pt x="768198" y="2099372"/>
                  </a:lnTo>
                  <a:lnTo>
                    <a:pt x="768198" y="5662793"/>
                  </a:lnTo>
                  <a:cubicBezTo>
                    <a:pt x="1476599" y="6158829"/>
                    <a:pt x="3638176" y="6691141"/>
                    <a:pt x="5156590" y="5174234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126C1AA2-459A-5B95-A57B-CB81912A2E09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4294318" y="1236331"/>
              <a:ext cx="3497951" cy="3497970"/>
            </a:xfrm>
            <a:custGeom>
              <a:avLst/>
              <a:gdLst>
                <a:gd name="connsiteX0" fmla="*/ 0 w 3497968"/>
                <a:gd name="connsiteY0" fmla="*/ 0 h 3497968"/>
                <a:gd name="connsiteX1" fmla="*/ 3497968 w 3497968"/>
                <a:gd name="connsiteY1" fmla="*/ 0 h 3497968"/>
                <a:gd name="connsiteX2" fmla="*/ 3497968 w 3497968"/>
                <a:gd name="connsiteY2" fmla="*/ 3497968 h 3497968"/>
                <a:gd name="connsiteX3" fmla="*/ 0 w 3497968"/>
                <a:gd name="connsiteY3" fmla="*/ 3497968 h 3497968"/>
                <a:gd name="connsiteX4" fmla="*/ 0 w 3497968"/>
                <a:gd name="connsiteY4" fmla="*/ 0 h 3497968"/>
                <a:gd name="connsiteX0" fmla="*/ 3497968 w 3589408"/>
                <a:gd name="connsiteY0" fmla="*/ 3497968 h 3589408"/>
                <a:gd name="connsiteX1" fmla="*/ 0 w 3589408"/>
                <a:gd name="connsiteY1" fmla="*/ 3497968 h 3589408"/>
                <a:gd name="connsiteX2" fmla="*/ 0 w 3589408"/>
                <a:gd name="connsiteY2" fmla="*/ 0 h 3589408"/>
                <a:gd name="connsiteX3" fmla="*/ 3497968 w 3589408"/>
                <a:gd name="connsiteY3" fmla="*/ 0 h 3589408"/>
                <a:gd name="connsiteX4" fmla="*/ 3589408 w 3589408"/>
                <a:gd name="connsiteY4" fmla="*/ 3589408 h 3589408"/>
                <a:gd name="connsiteX0" fmla="*/ 3497968 w 3497968"/>
                <a:gd name="connsiteY0" fmla="*/ 3497968 h 3497968"/>
                <a:gd name="connsiteX1" fmla="*/ 0 w 3497968"/>
                <a:gd name="connsiteY1" fmla="*/ 3497968 h 3497968"/>
                <a:gd name="connsiteX2" fmla="*/ 0 w 3497968"/>
                <a:gd name="connsiteY2" fmla="*/ 0 h 3497968"/>
                <a:gd name="connsiteX3" fmla="*/ 3497968 w 3497968"/>
                <a:gd name="connsiteY3" fmla="*/ 0 h 3497968"/>
                <a:gd name="connsiteX0" fmla="*/ 0 w 3497968"/>
                <a:gd name="connsiteY0" fmla="*/ 3497968 h 3497968"/>
                <a:gd name="connsiteX1" fmla="*/ 0 w 3497968"/>
                <a:gd name="connsiteY1" fmla="*/ 0 h 3497968"/>
                <a:gd name="connsiteX2" fmla="*/ 3497968 w 3497968"/>
                <a:gd name="connsiteY2" fmla="*/ 0 h 3497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97968" h="3497968">
                  <a:moveTo>
                    <a:pt x="0" y="3497968"/>
                  </a:moveTo>
                  <a:lnTo>
                    <a:pt x="0" y="0"/>
                  </a:lnTo>
                  <a:lnTo>
                    <a:pt x="3497968" y="0"/>
                  </a:lnTo>
                </a:path>
              </a:pathLst>
            </a:custGeom>
            <a:noFill/>
            <a:ln w="38100">
              <a:solidFill>
                <a:schemeClr val="tx1"/>
              </a:solidFill>
              <a:prstDash val="sysDot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DF45DA0A-05E8-D0A4-69E6-BC8195227D4B}"/>
                </a:ext>
              </a:extLst>
            </p:cNvPr>
            <p:cNvGrpSpPr/>
            <p:nvPr/>
          </p:nvGrpSpPr>
          <p:grpSpPr>
            <a:xfrm>
              <a:off x="5054997" y="4859484"/>
              <a:ext cx="1976594" cy="1605964"/>
              <a:chOff x="3766455" y="3428999"/>
              <a:chExt cx="3770096" cy="3063184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091ED03D-C20D-1D73-3E20-8EC1F9FF2D0F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5400000">
                <a:off x="5336722" y="3885193"/>
                <a:ext cx="609561" cy="598270"/>
              </a:xfrm>
              <a:custGeom>
                <a:avLst/>
                <a:gdLst>
                  <a:gd name="connsiteX0" fmla="*/ 0 w 733585"/>
                  <a:gd name="connsiteY0" fmla="*/ 720000 h 720000"/>
                  <a:gd name="connsiteX1" fmla="*/ 0 w 733585"/>
                  <a:gd name="connsiteY1" fmla="*/ 0 h 720000"/>
                  <a:gd name="connsiteX2" fmla="*/ 373585 w 733585"/>
                  <a:gd name="connsiteY2" fmla="*/ 0 h 720000"/>
                  <a:gd name="connsiteX3" fmla="*/ 733585 w 733585"/>
                  <a:gd name="connsiteY3" fmla="*/ 360000 h 720000"/>
                  <a:gd name="connsiteX4" fmla="*/ 373585 w 733585"/>
                  <a:gd name="connsiteY4" fmla="*/ 720000 h 720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585" h="720000">
                    <a:moveTo>
                      <a:pt x="0" y="720000"/>
                    </a:moveTo>
                    <a:lnTo>
                      <a:pt x="0" y="0"/>
                    </a:lnTo>
                    <a:lnTo>
                      <a:pt x="373585" y="0"/>
                    </a:lnTo>
                    <a:lnTo>
                      <a:pt x="733585" y="360000"/>
                    </a:lnTo>
                    <a:lnTo>
                      <a:pt x="373585" y="720000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dk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正方形/長方形 19">
                <a:extLst>
                  <a:ext uri="{FF2B5EF4-FFF2-40B4-BE49-F238E27FC236}">
                    <a16:creationId xmlns:a16="http://schemas.microsoft.com/office/drawing/2014/main" id="{6CEA2B1B-8BF2-3422-24FB-16648124B59A}"/>
                  </a:ext>
                </a:extLst>
              </p:cNvPr>
              <p:cNvSpPr/>
              <p:nvPr/>
            </p:nvSpPr>
            <p:spPr>
              <a:xfrm>
                <a:off x="4410644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正方形/長方形 20">
                <a:extLst>
                  <a:ext uri="{FF2B5EF4-FFF2-40B4-BE49-F238E27FC236}">
                    <a16:creationId xmlns:a16="http://schemas.microsoft.com/office/drawing/2014/main" id="{C478CE92-C923-AB7C-5954-136DB0DC6B26}"/>
                  </a:ext>
                </a:extLst>
              </p:cNvPr>
              <p:cNvSpPr/>
              <p:nvPr/>
            </p:nvSpPr>
            <p:spPr>
              <a:xfrm>
                <a:off x="6079855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正方形/長方形 6">
                <a:extLst>
                  <a:ext uri="{FF2B5EF4-FFF2-40B4-BE49-F238E27FC236}">
                    <a16:creationId xmlns:a16="http://schemas.microsoft.com/office/drawing/2014/main" id="{F9465C41-0B53-CC4F-A64C-5CAA652341BC}"/>
                  </a:ext>
                </a:extLst>
              </p:cNvPr>
              <p:cNvSpPr/>
              <p:nvPr/>
            </p:nvSpPr>
            <p:spPr>
              <a:xfrm>
                <a:off x="5108477" y="4949828"/>
                <a:ext cx="1082938" cy="1079999"/>
              </a:xfrm>
              <a:custGeom>
                <a:avLst/>
                <a:gdLst>
                  <a:gd name="connsiteX0" fmla="*/ 0 w 904775"/>
                  <a:gd name="connsiteY0" fmla="*/ 0 h 1328287"/>
                  <a:gd name="connsiteX1" fmla="*/ 904775 w 904775"/>
                  <a:gd name="connsiteY1" fmla="*/ 0 h 1328287"/>
                  <a:gd name="connsiteX2" fmla="*/ 904775 w 904775"/>
                  <a:gd name="connsiteY2" fmla="*/ 1328287 h 1328287"/>
                  <a:gd name="connsiteX3" fmla="*/ 0 w 904775"/>
                  <a:gd name="connsiteY3" fmla="*/ 1328287 h 1328287"/>
                  <a:gd name="connsiteX4" fmla="*/ 0 w 904775"/>
                  <a:gd name="connsiteY4" fmla="*/ 0 h 1328287"/>
                  <a:gd name="connsiteX0" fmla="*/ 904775 w 996215"/>
                  <a:gd name="connsiteY0" fmla="*/ 0 h 1328287"/>
                  <a:gd name="connsiteX1" fmla="*/ 904775 w 996215"/>
                  <a:gd name="connsiteY1" fmla="*/ 1328287 h 1328287"/>
                  <a:gd name="connsiteX2" fmla="*/ 0 w 996215"/>
                  <a:gd name="connsiteY2" fmla="*/ 1328287 h 1328287"/>
                  <a:gd name="connsiteX3" fmla="*/ 0 w 996215"/>
                  <a:gd name="connsiteY3" fmla="*/ 0 h 1328287"/>
                  <a:gd name="connsiteX4" fmla="*/ 996215 w 996215"/>
                  <a:gd name="connsiteY4" fmla="*/ 91440 h 1328287"/>
                  <a:gd name="connsiteX0" fmla="*/ 904775 w 904775"/>
                  <a:gd name="connsiteY0" fmla="*/ 0 h 1328287"/>
                  <a:gd name="connsiteX1" fmla="*/ 904775 w 904775"/>
                  <a:gd name="connsiteY1" fmla="*/ 1328287 h 1328287"/>
                  <a:gd name="connsiteX2" fmla="*/ 0 w 904775"/>
                  <a:gd name="connsiteY2" fmla="*/ 1328287 h 1328287"/>
                  <a:gd name="connsiteX3" fmla="*/ 0 w 904775"/>
                  <a:gd name="connsiteY3" fmla="*/ 0 h 1328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04775" h="1328287">
                    <a:moveTo>
                      <a:pt x="904775" y="0"/>
                    </a:moveTo>
                    <a:lnTo>
                      <a:pt x="904775" y="1328287"/>
                    </a:lnTo>
                    <a:lnTo>
                      <a:pt x="0" y="1328287"/>
                    </a:lnTo>
                    <a:lnTo>
                      <a:pt x="0" y="0"/>
                    </a:lnTo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9391CA3A-1DE7-0EC2-BE24-77235282CA94}"/>
                  </a:ext>
                </a:extLst>
              </p:cNvPr>
              <p:cNvSpPr/>
              <p:nvPr/>
            </p:nvSpPr>
            <p:spPr>
              <a:xfrm>
                <a:off x="3766455" y="3428999"/>
                <a:ext cx="3770096" cy="3063184"/>
              </a:xfrm>
              <a:custGeom>
                <a:avLst/>
                <a:gdLst>
                  <a:gd name="connsiteX0" fmla="*/ 388835 w 3534078"/>
                  <a:gd name="connsiteY0" fmla="*/ 0 h 2871421"/>
                  <a:gd name="connsiteX1" fmla="*/ 3145243 w 3534078"/>
                  <a:gd name="connsiteY1" fmla="*/ 0 h 2871421"/>
                  <a:gd name="connsiteX2" fmla="*/ 3232296 w 3534078"/>
                  <a:gd name="connsiteY2" fmla="*/ 116414 h 2871421"/>
                  <a:gd name="connsiteX3" fmla="*/ 3534078 w 3534078"/>
                  <a:gd name="connsiteY3" fmla="*/ 1104382 h 2871421"/>
                  <a:gd name="connsiteX4" fmla="*/ 1767039 w 3534078"/>
                  <a:gd name="connsiteY4" fmla="*/ 2871421 h 2871421"/>
                  <a:gd name="connsiteX5" fmla="*/ 0 w 3534078"/>
                  <a:gd name="connsiteY5" fmla="*/ 1104382 h 2871421"/>
                  <a:gd name="connsiteX6" fmla="*/ 301782 w 3534078"/>
                  <a:gd name="connsiteY6" fmla="*/ 116414 h 2871421"/>
                  <a:gd name="connsiteX7" fmla="*/ 388835 w 3534078"/>
                  <a:gd name="connsiteY7" fmla="*/ 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  <a:gd name="connsiteX7" fmla="*/ 3236683 w 3534078"/>
                  <a:gd name="connsiteY7" fmla="*/ 9144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34078" h="2871421">
                    <a:moveTo>
                      <a:pt x="3145243" y="0"/>
                    </a:moveTo>
                    <a:lnTo>
                      <a:pt x="3232296" y="116414"/>
                    </a:lnTo>
                    <a:cubicBezTo>
                      <a:pt x="3422826" y="398435"/>
                      <a:pt x="3534078" y="738416"/>
                      <a:pt x="3534078" y="1104382"/>
                    </a:cubicBezTo>
                    <a:cubicBezTo>
                      <a:pt x="3534078" y="2080291"/>
                      <a:pt x="2742948" y="2871421"/>
                      <a:pt x="1767039" y="2871421"/>
                    </a:cubicBezTo>
                    <a:cubicBezTo>
                      <a:pt x="791130" y="2871421"/>
                      <a:pt x="0" y="2080291"/>
                      <a:pt x="0" y="1104382"/>
                    </a:cubicBezTo>
                    <a:cubicBezTo>
                      <a:pt x="0" y="738416"/>
                      <a:pt x="111253" y="398435"/>
                      <a:pt x="301782" y="116414"/>
                    </a:cubicBezTo>
                    <a:lnTo>
                      <a:pt x="388835" y="0"/>
                    </a:lnTo>
                  </a:path>
                </a:pathLst>
              </a:custGeom>
              <a:noFill/>
              <a:ln w="381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6E98D0A5-80F4-5F30-9219-5727AE5C3502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3610945" y="2833006"/>
              <a:ext cx="287999" cy="288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2B7F533A-4C13-066B-58F2-161764C54559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8162437" y="2823482"/>
              <a:ext cx="287999" cy="288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C209B4E6-2D00-0A8E-5531-88436A36B908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5899295" y="375316"/>
              <a:ext cx="287999" cy="288000"/>
            </a:xfrm>
            <a:prstGeom prst="rect">
              <a:avLst/>
            </a:prstGeom>
            <a:solidFill>
              <a:schemeClr val="tx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1313CCD1-1B0E-6739-E006-5E3F8AB22391}"/>
                </a:ext>
              </a:extLst>
            </p:cNvPr>
            <p:cNvGrpSpPr/>
            <p:nvPr/>
          </p:nvGrpSpPr>
          <p:grpSpPr>
            <a:xfrm>
              <a:off x="4182639" y="6312826"/>
              <a:ext cx="3626704" cy="467998"/>
              <a:chOff x="4182637" y="6312858"/>
              <a:chExt cx="3626702" cy="468000"/>
            </a:xfrm>
          </p:grpSpPr>
          <p:sp>
            <p:nvSpPr>
              <p:cNvPr id="4" name="楕円 3">
                <a:extLst>
                  <a:ext uri="{FF2B5EF4-FFF2-40B4-BE49-F238E27FC236}">
                    <a16:creationId xmlns:a16="http://schemas.microsoft.com/office/drawing/2014/main" id="{A30EC56F-E6AF-82A9-8895-1CF02B432213}"/>
                  </a:ext>
                </a:extLst>
              </p:cNvPr>
              <p:cNvSpPr/>
              <p:nvPr/>
            </p:nvSpPr>
            <p:spPr>
              <a:xfrm>
                <a:off x="7341339" y="6312858"/>
                <a:ext cx="468000" cy="468000"/>
              </a:xfrm>
              <a:prstGeom prst="ellipse">
                <a:avLst/>
              </a:prstGeom>
              <a:noFill/>
              <a:ln w="381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0296FE51-4587-27FD-DF7E-BDB83EE60BBD}"/>
                  </a:ext>
                </a:extLst>
              </p:cNvPr>
              <p:cNvSpPr/>
              <p:nvPr/>
            </p:nvSpPr>
            <p:spPr>
              <a:xfrm>
                <a:off x="4182637" y="6312858"/>
                <a:ext cx="468000" cy="468000"/>
              </a:xfrm>
              <a:prstGeom prst="ellipse">
                <a:avLst/>
              </a:prstGeom>
              <a:noFill/>
              <a:ln w="38100"/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65E37018-B00C-849F-56CA-66C829415AD9}"/>
                </a:ext>
              </a:extLst>
            </p:cNvPr>
            <p:cNvSpPr/>
            <p:nvPr/>
          </p:nvSpPr>
          <p:spPr>
            <a:xfrm rot="2700000">
              <a:off x="2926474" y="3619552"/>
              <a:ext cx="914396" cy="446568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正方形/長方形 28">
              <a:extLst>
                <a:ext uri="{FF2B5EF4-FFF2-40B4-BE49-F238E27FC236}">
                  <a16:creationId xmlns:a16="http://schemas.microsoft.com/office/drawing/2014/main" id="{18B0DD10-8223-47CF-E78B-8F607218751F}"/>
                </a:ext>
              </a:extLst>
            </p:cNvPr>
            <p:cNvSpPr/>
            <p:nvPr/>
          </p:nvSpPr>
          <p:spPr>
            <a:xfrm rot="18900000" flipH="1">
              <a:off x="8241414" y="3686871"/>
              <a:ext cx="914396" cy="446568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4" name="正方形/長方形 28">
              <a:extLst>
                <a:ext uri="{FF2B5EF4-FFF2-40B4-BE49-F238E27FC236}">
                  <a16:creationId xmlns:a16="http://schemas.microsoft.com/office/drawing/2014/main" id="{D6608924-636B-4322-61BA-46D76BC7C321}"/>
                </a:ext>
              </a:extLst>
            </p:cNvPr>
            <p:cNvSpPr/>
            <p:nvPr/>
          </p:nvSpPr>
          <p:spPr>
            <a:xfrm rot="18900000" flipH="1" flipV="1">
              <a:off x="7095352" y="3537665"/>
              <a:ext cx="1861235" cy="116951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5275DF24-EE02-513A-F247-D63247F1F76C}"/>
                </a:ext>
              </a:extLst>
            </p:cNvPr>
            <p:cNvSpPr/>
            <p:nvPr/>
          </p:nvSpPr>
          <p:spPr>
            <a:xfrm>
              <a:off x="1563771" y="-3495139"/>
              <a:ext cx="8967340" cy="8454468"/>
            </a:xfrm>
            <a:custGeom>
              <a:avLst/>
              <a:gdLst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0 w 8967335"/>
                <a:gd name="connsiteY5" fmla="*/ 4483669 h 8967336"/>
                <a:gd name="connsiteX6" fmla="*/ 2 w 8967335"/>
                <a:gd name="connsiteY6" fmla="*/ 4483669 h 8967336"/>
                <a:gd name="connsiteX7" fmla="*/ 0 w 8967335"/>
                <a:gd name="connsiteY7" fmla="*/ 4483667 h 8967336"/>
                <a:gd name="connsiteX8" fmla="*/ 4483667 w 8967335"/>
                <a:gd name="connsiteY8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4027887 w 8967335"/>
                <a:gd name="connsiteY5" fmla="*/ 8504515 h 8967336"/>
                <a:gd name="connsiteX6" fmla="*/ 0 w 8967335"/>
                <a:gd name="connsiteY6" fmla="*/ 4483669 h 8967336"/>
                <a:gd name="connsiteX7" fmla="*/ 2 w 8967335"/>
                <a:gd name="connsiteY7" fmla="*/ 4483669 h 8967336"/>
                <a:gd name="connsiteX8" fmla="*/ 0 w 8967335"/>
                <a:gd name="connsiteY8" fmla="*/ 4483667 h 8967336"/>
                <a:gd name="connsiteX9" fmla="*/ 4483667 w 8967335"/>
                <a:gd name="connsiteY9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916887 w 8967335"/>
                <a:gd name="connsiteY4" fmla="*/ 8510865 h 8967336"/>
                <a:gd name="connsiteX5" fmla="*/ 4483668 w 8967335"/>
                <a:gd name="connsiteY5" fmla="*/ 8967336 h 8967336"/>
                <a:gd name="connsiteX6" fmla="*/ 4027887 w 8967335"/>
                <a:gd name="connsiteY6" fmla="*/ 8504515 h 8967336"/>
                <a:gd name="connsiteX7" fmla="*/ 0 w 8967335"/>
                <a:gd name="connsiteY7" fmla="*/ 4483669 h 8967336"/>
                <a:gd name="connsiteX8" fmla="*/ 2 w 8967335"/>
                <a:gd name="connsiteY8" fmla="*/ 4483669 h 8967336"/>
                <a:gd name="connsiteX9" fmla="*/ 0 w 8967335"/>
                <a:gd name="connsiteY9" fmla="*/ 4483667 h 8967336"/>
                <a:gd name="connsiteX10" fmla="*/ 4483667 w 8967335"/>
                <a:gd name="connsiteY10" fmla="*/ 0 h 8967336"/>
                <a:gd name="connsiteX0" fmla="*/ 4483668 w 8967335"/>
                <a:gd name="connsiteY0" fmla="*/ 8967336 h 9058776"/>
                <a:gd name="connsiteX1" fmla="*/ 4027887 w 8967335"/>
                <a:gd name="connsiteY1" fmla="*/ 8504515 h 9058776"/>
                <a:gd name="connsiteX2" fmla="*/ 0 w 8967335"/>
                <a:gd name="connsiteY2" fmla="*/ 4483669 h 9058776"/>
                <a:gd name="connsiteX3" fmla="*/ 2 w 8967335"/>
                <a:gd name="connsiteY3" fmla="*/ 4483669 h 9058776"/>
                <a:gd name="connsiteX4" fmla="*/ 0 w 8967335"/>
                <a:gd name="connsiteY4" fmla="*/ 4483667 h 9058776"/>
                <a:gd name="connsiteX5" fmla="*/ 4483667 w 8967335"/>
                <a:gd name="connsiteY5" fmla="*/ 0 h 9058776"/>
                <a:gd name="connsiteX6" fmla="*/ 8967334 w 8967335"/>
                <a:gd name="connsiteY6" fmla="*/ 4483667 h 9058776"/>
                <a:gd name="connsiteX7" fmla="*/ 8967332 w 8967335"/>
                <a:gd name="connsiteY7" fmla="*/ 4483669 h 9058776"/>
                <a:gd name="connsiteX8" fmla="*/ 8967335 w 8967335"/>
                <a:gd name="connsiteY8" fmla="*/ 4483669 h 9058776"/>
                <a:gd name="connsiteX9" fmla="*/ 4916887 w 8967335"/>
                <a:gd name="connsiteY9" fmla="*/ 8510865 h 9058776"/>
                <a:gd name="connsiteX10" fmla="*/ 4575108 w 8967335"/>
                <a:gd name="connsiteY10" fmla="*/ 9058776 h 9058776"/>
                <a:gd name="connsiteX0" fmla="*/ 4483668 w 8967335"/>
                <a:gd name="connsiteY0" fmla="*/ 8967336 h 8967336"/>
                <a:gd name="connsiteX1" fmla="*/ 4027887 w 8967335"/>
                <a:gd name="connsiteY1" fmla="*/ 8504515 h 8967336"/>
                <a:gd name="connsiteX2" fmla="*/ 0 w 8967335"/>
                <a:gd name="connsiteY2" fmla="*/ 4483669 h 8967336"/>
                <a:gd name="connsiteX3" fmla="*/ 2 w 8967335"/>
                <a:gd name="connsiteY3" fmla="*/ 4483669 h 8967336"/>
                <a:gd name="connsiteX4" fmla="*/ 0 w 8967335"/>
                <a:gd name="connsiteY4" fmla="*/ 4483667 h 8967336"/>
                <a:gd name="connsiteX5" fmla="*/ 4483667 w 8967335"/>
                <a:gd name="connsiteY5" fmla="*/ 0 h 8967336"/>
                <a:gd name="connsiteX6" fmla="*/ 8967334 w 8967335"/>
                <a:gd name="connsiteY6" fmla="*/ 4483667 h 8967336"/>
                <a:gd name="connsiteX7" fmla="*/ 8967332 w 8967335"/>
                <a:gd name="connsiteY7" fmla="*/ 4483669 h 8967336"/>
                <a:gd name="connsiteX8" fmla="*/ 8967335 w 8967335"/>
                <a:gd name="connsiteY8" fmla="*/ 4483669 h 8967336"/>
                <a:gd name="connsiteX9" fmla="*/ 4916887 w 8967335"/>
                <a:gd name="connsiteY9" fmla="*/ 8510865 h 8967336"/>
                <a:gd name="connsiteX0" fmla="*/ 4027887 w 8967335"/>
                <a:gd name="connsiteY0" fmla="*/ 8504515 h 8510865"/>
                <a:gd name="connsiteX1" fmla="*/ 0 w 8967335"/>
                <a:gd name="connsiteY1" fmla="*/ 4483669 h 8510865"/>
                <a:gd name="connsiteX2" fmla="*/ 2 w 8967335"/>
                <a:gd name="connsiteY2" fmla="*/ 4483669 h 8510865"/>
                <a:gd name="connsiteX3" fmla="*/ 0 w 8967335"/>
                <a:gd name="connsiteY3" fmla="*/ 4483667 h 8510865"/>
                <a:gd name="connsiteX4" fmla="*/ 4483667 w 8967335"/>
                <a:gd name="connsiteY4" fmla="*/ 0 h 8510865"/>
                <a:gd name="connsiteX5" fmla="*/ 8967334 w 8967335"/>
                <a:gd name="connsiteY5" fmla="*/ 4483667 h 8510865"/>
                <a:gd name="connsiteX6" fmla="*/ 8967332 w 8967335"/>
                <a:gd name="connsiteY6" fmla="*/ 4483669 h 8510865"/>
                <a:gd name="connsiteX7" fmla="*/ 8967335 w 8967335"/>
                <a:gd name="connsiteY7" fmla="*/ 4483669 h 8510865"/>
                <a:gd name="connsiteX8" fmla="*/ 4916887 w 8967335"/>
                <a:gd name="connsiteY8" fmla="*/ 8510865 h 8510865"/>
                <a:gd name="connsiteX0" fmla="*/ 4027887 w 8967335"/>
                <a:gd name="connsiteY0" fmla="*/ 8504515 h 8504515"/>
                <a:gd name="connsiteX1" fmla="*/ 0 w 8967335"/>
                <a:gd name="connsiteY1" fmla="*/ 4483669 h 8504515"/>
                <a:gd name="connsiteX2" fmla="*/ 2 w 8967335"/>
                <a:gd name="connsiteY2" fmla="*/ 4483669 h 8504515"/>
                <a:gd name="connsiteX3" fmla="*/ 0 w 8967335"/>
                <a:gd name="connsiteY3" fmla="*/ 4483667 h 8504515"/>
                <a:gd name="connsiteX4" fmla="*/ 4483667 w 8967335"/>
                <a:gd name="connsiteY4" fmla="*/ 0 h 8504515"/>
                <a:gd name="connsiteX5" fmla="*/ 8967334 w 8967335"/>
                <a:gd name="connsiteY5" fmla="*/ 4483667 h 8504515"/>
                <a:gd name="connsiteX6" fmla="*/ 8967332 w 8967335"/>
                <a:gd name="connsiteY6" fmla="*/ 4483669 h 8504515"/>
                <a:gd name="connsiteX7" fmla="*/ 8967335 w 8967335"/>
                <a:gd name="connsiteY7" fmla="*/ 4483669 h 8504515"/>
                <a:gd name="connsiteX8" fmla="*/ 4943081 w 8967335"/>
                <a:gd name="connsiteY8" fmla="*/ 8479909 h 8504515"/>
                <a:gd name="connsiteX0" fmla="*/ 4013599 w 8967335"/>
                <a:gd name="connsiteY0" fmla="*/ 8485465 h 8485465"/>
                <a:gd name="connsiteX1" fmla="*/ 0 w 8967335"/>
                <a:gd name="connsiteY1" fmla="*/ 4483669 h 8485465"/>
                <a:gd name="connsiteX2" fmla="*/ 2 w 8967335"/>
                <a:gd name="connsiteY2" fmla="*/ 4483669 h 8485465"/>
                <a:gd name="connsiteX3" fmla="*/ 0 w 8967335"/>
                <a:gd name="connsiteY3" fmla="*/ 4483667 h 8485465"/>
                <a:gd name="connsiteX4" fmla="*/ 4483667 w 8967335"/>
                <a:gd name="connsiteY4" fmla="*/ 0 h 8485465"/>
                <a:gd name="connsiteX5" fmla="*/ 8967334 w 8967335"/>
                <a:gd name="connsiteY5" fmla="*/ 4483667 h 8485465"/>
                <a:gd name="connsiteX6" fmla="*/ 8967332 w 8967335"/>
                <a:gd name="connsiteY6" fmla="*/ 4483669 h 8485465"/>
                <a:gd name="connsiteX7" fmla="*/ 8967335 w 8967335"/>
                <a:gd name="connsiteY7" fmla="*/ 4483669 h 8485465"/>
                <a:gd name="connsiteX8" fmla="*/ 4943081 w 8967335"/>
                <a:gd name="connsiteY8" fmla="*/ 8479909 h 8485465"/>
                <a:gd name="connsiteX0" fmla="*/ 4004074 w 8967335"/>
                <a:gd name="connsiteY0" fmla="*/ 847355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967335" h="8454508">
                  <a:moveTo>
                    <a:pt x="3982643" y="8454508"/>
                  </a:moveTo>
                  <a:lnTo>
                    <a:pt x="0" y="4483669"/>
                  </a:lnTo>
                  <a:lnTo>
                    <a:pt x="2" y="4483669"/>
                  </a:lnTo>
                  <a:lnTo>
                    <a:pt x="0" y="4483667"/>
                  </a:lnTo>
                  <a:cubicBezTo>
                    <a:pt x="0" y="2007406"/>
                    <a:pt x="2007406" y="0"/>
                    <a:pt x="4483667" y="0"/>
                  </a:cubicBezTo>
                  <a:cubicBezTo>
                    <a:pt x="6959928" y="0"/>
                    <a:pt x="8967334" y="2007406"/>
                    <a:pt x="8967334" y="4483667"/>
                  </a:cubicBezTo>
                  <a:lnTo>
                    <a:pt x="8967332" y="4483669"/>
                  </a:lnTo>
                  <a:lnTo>
                    <a:pt x="8967335" y="4483669"/>
                  </a:lnTo>
                  <a:lnTo>
                    <a:pt x="4969275" y="8453715"/>
                  </a:lnTo>
                </a:path>
              </a:pathLst>
            </a:custGeom>
            <a:noFill/>
            <a:ln w="38100" cap="sq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30" name="楕円 1029">
              <a:extLst>
                <a:ext uri="{FF2B5EF4-FFF2-40B4-BE49-F238E27FC236}">
                  <a16:creationId xmlns:a16="http://schemas.microsoft.com/office/drawing/2014/main" id="{457886B1-238C-A5E6-CF48-3CAA5F265A4B}"/>
                </a:ext>
              </a:extLst>
            </p:cNvPr>
            <p:cNvSpPr/>
            <p:nvPr/>
          </p:nvSpPr>
          <p:spPr>
            <a:xfrm>
              <a:off x="5590237" y="2730157"/>
              <a:ext cx="914401" cy="914396"/>
            </a:xfrm>
            <a:prstGeom prst="ellips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52D1424B-58E1-334E-4558-3EFF92230D22}"/>
                </a:ext>
              </a:extLst>
            </p:cNvPr>
            <p:cNvSpPr/>
            <p:nvPr/>
          </p:nvSpPr>
          <p:spPr>
            <a:xfrm>
              <a:off x="5802517" y="3119075"/>
              <a:ext cx="489843" cy="82263"/>
            </a:xfrm>
            <a:prstGeom prst="rect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" name="テキスト ボックス 1">
            <a:hlinkClick r:id="rId3"/>
            <a:extLst>
              <a:ext uri="{FF2B5EF4-FFF2-40B4-BE49-F238E27FC236}">
                <a16:creationId xmlns:a16="http://schemas.microsoft.com/office/drawing/2014/main" id="{3C9C763B-2A17-6269-D67C-B92BB1F3C3E2}"/>
              </a:ext>
            </a:extLst>
          </p:cNvPr>
          <p:cNvSpPr txBox="1"/>
          <p:nvPr/>
        </p:nvSpPr>
        <p:spPr>
          <a:xfrm>
            <a:off x="8147783" y="6558347"/>
            <a:ext cx="3634488" cy="215444"/>
          </a:xfrm>
          <a:prstGeom prst="rect">
            <a:avLst/>
          </a:prstGeom>
          <a:noFill/>
        </p:spPr>
        <p:txBody>
          <a:bodyPr wrap="square" lIns="91440" tIns="45720" rIns="91440" bIns="45720" anchor="t">
            <a:spAutoFit/>
          </a:bodyPr>
          <a:lstStyle/>
          <a:p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参考：</a:t>
            </a:r>
            <a:r>
              <a:rPr lang="zh-TW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公益財団法人 全日本軟式野球連盟</a:t>
            </a:r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（よくある質問）　</a:t>
            </a:r>
            <a:r>
              <a:rPr lang="en-US" altLang="ja-JP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https://jsbb.or.jp/</a:t>
            </a:r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FC55CD1A-1FCC-C6B0-E954-5C7141EB2EEC}"/>
              </a:ext>
            </a:extLst>
          </p:cNvPr>
          <p:cNvGrpSpPr/>
          <p:nvPr/>
        </p:nvGrpSpPr>
        <p:grpSpPr>
          <a:xfrm>
            <a:off x="12593319" y="3145829"/>
            <a:ext cx="282273" cy="283171"/>
            <a:chOff x="12070400" y="3191137"/>
            <a:chExt cx="467723" cy="469211"/>
          </a:xfrm>
        </p:grpSpPr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id="{5196C28B-81CD-8B1F-0FB7-7A37D9AC80F4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264536" y="3386761"/>
              <a:ext cx="273587" cy="273587"/>
            </a:xfrm>
            <a:prstGeom prst="rect">
              <a:avLst/>
            </a:prstGeom>
            <a:solidFill>
              <a:srgbClr val="FAA906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CDE0FBB2-9996-D1C0-495E-8297092914C4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070400" y="3191137"/>
              <a:ext cx="273587" cy="273587"/>
            </a:xfrm>
            <a:prstGeom prst="rect">
              <a:avLst/>
            </a:prstGeom>
            <a:solidFill>
              <a:schemeClr val="tx1"/>
            </a:solidFill>
            <a:ln w="38100">
              <a:solidFill>
                <a:schemeClr val="tx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0F0EBEB7-C995-C6A9-55B0-9381937EB32C}"/>
              </a:ext>
            </a:extLst>
          </p:cNvPr>
          <p:cNvSpPr txBox="1"/>
          <p:nvPr/>
        </p:nvSpPr>
        <p:spPr>
          <a:xfrm>
            <a:off x="12270622" y="2393104"/>
            <a:ext cx="19287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ソフトボール用</a:t>
            </a:r>
            <a:endParaRPr kumimoji="1" lang="en-US" altLang="ja-JP" dirty="0"/>
          </a:p>
          <a:p>
            <a:r>
              <a:rPr kumimoji="1" lang="en-US" altLang="ja-JP" dirty="0"/>
              <a:t>1</a:t>
            </a:r>
            <a:r>
              <a:rPr kumimoji="1" lang="ja-JP" altLang="en-US" dirty="0"/>
              <a:t>塁ダブルベース</a:t>
            </a:r>
          </a:p>
        </p:txBody>
      </p:sp>
    </p:spTree>
    <p:extLst>
      <p:ext uri="{BB962C8B-B14F-4D97-AF65-F5344CB8AC3E}">
        <p14:creationId xmlns:p14="http://schemas.microsoft.com/office/powerpoint/2010/main" val="33597120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6">
            <a:lumMod val="75000"/>
          </a:schemeClr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199D44C6-746E-696D-9B55-19E41D23C64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31" name="グループ化 1030">
            <a:extLst>
              <a:ext uri="{FF2B5EF4-FFF2-40B4-BE49-F238E27FC236}">
                <a16:creationId xmlns:a16="http://schemas.microsoft.com/office/drawing/2014/main" id="{D875FB25-AAF9-7840-8289-5112ACC77422}"/>
              </a:ext>
            </a:extLst>
          </p:cNvPr>
          <p:cNvGrpSpPr/>
          <p:nvPr/>
        </p:nvGrpSpPr>
        <p:grpSpPr>
          <a:xfrm>
            <a:off x="3234879" y="150331"/>
            <a:ext cx="5722243" cy="6557338"/>
            <a:chOff x="1563771" y="-3495154"/>
            <a:chExt cx="8967335" cy="10276012"/>
          </a:xfrm>
        </p:grpSpPr>
        <p:sp>
          <p:nvSpPr>
            <p:cNvPr id="1029" name="フリーフォーム: 図形 1028">
              <a:extLst>
                <a:ext uri="{FF2B5EF4-FFF2-40B4-BE49-F238E27FC236}">
                  <a16:creationId xmlns:a16="http://schemas.microsoft.com/office/drawing/2014/main" id="{F19FFEF1-C972-0645-62A4-D1EE60D5A8B5}"/>
                </a:ext>
              </a:extLst>
            </p:cNvPr>
            <p:cNvSpPr/>
            <p:nvPr/>
          </p:nvSpPr>
          <p:spPr>
            <a:xfrm rot="18900000" flipV="1">
              <a:off x="2958188" y="-443965"/>
              <a:ext cx="6161944" cy="6173455"/>
            </a:xfrm>
            <a:custGeom>
              <a:avLst/>
              <a:gdLst>
                <a:gd name="connsiteX0" fmla="*/ 4440331 w 6161943"/>
                <a:gd name="connsiteY0" fmla="*/ 3505373 h 6173455"/>
                <a:gd name="connsiteX1" fmla="*/ 4362670 w 6161943"/>
                <a:gd name="connsiteY1" fmla="*/ 3516579 h 6173455"/>
                <a:gd name="connsiteX2" fmla="*/ 3809634 w 6161943"/>
                <a:gd name="connsiteY2" fmla="*/ 3810811 h 6173455"/>
                <a:gd name="connsiteX3" fmla="*/ 3515402 w 6161943"/>
                <a:gd name="connsiteY3" fmla="*/ 4363847 h 6173455"/>
                <a:gd name="connsiteX4" fmla="*/ 3504305 w 6161943"/>
                <a:gd name="connsiteY4" fmla="*/ 4440743 h 6173455"/>
                <a:gd name="connsiteX5" fmla="*/ 2134405 w 6161943"/>
                <a:gd name="connsiteY5" fmla="*/ 4440744 h 6173455"/>
                <a:gd name="connsiteX6" fmla="*/ 2123817 w 6161943"/>
                <a:gd name="connsiteY6" fmla="*/ 4371368 h 6173455"/>
                <a:gd name="connsiteX7" fmla="*/ 1289999 w 6161943"/>
                <a:gd name="connsiteY7" fmla="*/ 3537550 h 6173455"/>
                <a:gd name="connsiteX8" fmla="*/ 1216920 w 6161943"/>
                <a:gd name="connsiteY8" fmla="*/ 3526397 h 6173455"/>
                <a:gd name="connsiteX9" fmla="*/ 1216920 w 6161943"/>
                <a:gd name="connsiteY9" fmla="*/ 2132021 h 6173455"/>
                <a:gd name="connsiteX10" fmla="*/ 1276199 w 6161943"/>
                <a:gd name="connsiteY10" fmla="*/ 2123467 h 6173455"/>
                <a:gd name="connsiteX11" fmla="*/ 1829235 w 6161943"/>
                <a:gd name="connsiteY11" fmla="*/ 1829235 h 6173455"/>
                <a:gd name="connsiteX12" fmla="*/ 2123467 w 6161943"/>
                <a:gd name="connsiteY12" fmla="*/ 1276199 h 6173455"/>
                <a:gd name="connsiteX13" fmla="*/ 2131961 w 6161943"/>
                <a:gd name="connsiteY13" fmla="*/ 1217332 h 6173455"/>
                <a:gd name="connsiteX14" fmla="*/ 3536707 w 6161943"/>
                <a:gd name="connsiteY14" fmla="*/ 1217332 h 6173455"/>
                <a:gd name="connsiteX15" fmla="*/ 3550008 w 6161943"/>
                <a:gd name="connsiteY15" fmla="*/ 1304482 h 6173455"/>
                <a:gd name="connsiteX16" fmla="*/ 4383826 w 6161943"/>
                <a:gd name="connsiteY16" fmla="*/ 2138300 h 6173455"/>
                <a:gd name="connsiteX17" fmla="*/ 4440331 w 6161943"/>
                <a:gd name="connsiteY17" fmla="*/ 2146924 h 6173455"/>
                <a:gd name="connsiteX18" fmla="*/ 5156590 w 6161943"/>
                <a:gd name="connsiteY18" fmla="*/ 5174234 h 6173455"/>
                <a:gd name="connsiteX19" fmla="*/ 5673473 w 6161943"/>
                <a:gd name="connsiteY19" fmla="*/ 757518 h 6173455"/>
                <a:gd name="connsiteX20" fmla="*/ 2095820 w 6161943"/>
                <a:gd name="connsiteY20" fmla="*/ 757518 h 6173455"/>
                <a:gd name="connsiteX21" fmla="*/ 2064620 w 6161943"/>
                <a:gd name="connsiteY21" fmla="*/ 668319 h 6173455"/>
                <a:gd name="connsiteX22" fmla="*/ 1829235 w 6161943"/>
                <a:gd name="connsiteY22" fmla="*/ 313847 h 6173455"/>
                <a:gd name="connsiteX23" fmla="*/ 313847 w 6161943"/>
                <a:gd name="connsiteY23" fmla="*/ 313847 h 6173455"/>
                <a:gd name="connsiteX24" fmla="*/ 313847 w 6161943"/>
                <a:gd name="connsiteY24" fmla="*/ 1829235 h 6173455"/>
                <a:gd name="connsiteX25" fmla="*/ 766458 w 6161943"/>
                <a:gd name="connsiteY25" fmla="*/ 2098948 h 6173455"/>
                <a:gd name="connsiteX26" fmla="*/ 768198 w 6161943"/>
                <a:gd name="connsiteY26" fmla="*/ 2099372 h 6173455"/>
                <a:gd name="connsiteX27" fmla="*/ 768198 w 6161943"/>
                <a:gd name="connsiteY27" fmla="*/ 5662793 h 6173455"/>
                <a:gd name="connsiteX28" fmla="*/ 5156590 w 6161943"/>
                <a:gd name="connsiteY28" fmla="*/ 5174234 h 61734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6161943" h="6173455">
                  <a:moveTo>
                    <a:pt x="4440331" y="3505373"/>
                  </a:moveTo>
                  <a:lnTo>
                    <a:pt x="4362670" y="3516579"/>
                  </a:lnTo>
                  <a:cubicBezTo>
                    <a:pt x="4160043" y="3555810"/>
                    <a:pt x="3966557" y="3653888"/>
                    <a:pt x="3809634" y="3810811"/>
                  </a:cubicBezTo>
                  <a:cubicBezTo>
                    <a:pt x="3652710" y="3967735"/>
                    <a:pt x="3554633" y="4161220"/>
                    <a:pt x="3515402" y="4363847"/>
                  </a:cubicBezTo>
                  <a:lnTo>
                    <a:pt x="3504305" y="4440743"/>
                  </a:lnTo>
                  <a:lnTo>
                    <a:pt x="2134405" y="4440744"/>
                  </a:lnTo>
                  <a:lnTo>
                    <a:pt x="2123817" y="4371368"/>
                  </a:lnTo>
                  <a:cubicBezTo>
                    <a:pt x="2038174" y="3952839"/>
                    <a:pt x="1708528" y="3623193"/>
                    <a:pt x="1289999" y="3537550"/>
                  </a:cubicBezTo>
                  <a:lnTo>
                    <a:pt x="1216920" y="3526397"/>
                  </a:lnTo>
                  <a:lnTo>
                    <a:pt x="1216920" y="2132021"/>
                  </a:lnTo>
                  <a:lnTo>
                    <a:pt x="1276199" y="2123467"/>
                  </a:lnTo>
                  <a:cubicBezTo>
                    <a:pt x="1478825" y="2084236"/>
                    <a:pt x="1672311" y="1986159"/>
                    <a:pt x="1829235" y="1829235"/>
                  </a:cubicBezTo>
                  <a:cubicBezTo>
                    <a:pt x="1986159" y="1672311"/>
                    <a:pt x="2084236" y="1478825"/>
                    <a:pt x="2123467" y="1276199"/>
                  </a:cubicBezTo>
                  <a:lnTo>
                    <a:pt x="2131961" y="1217332"/>
                  </a:lnTo>
                  <a:lnTo>
                    <a:pt x="3536707" y="1217332"/>
                  </a:lnTo>
                  <a:lnTo>
                    <a:pt x="3550008" y="1304482"/>
                  </a:lnTo>
                  <a:cubicBezTo>
                    <a:pt x="3635651" y="1723011"/>
                    <a:pt x="3965297" y="2052657"/>
                    <a:pt x="4383826" y="2138300"/>
                  </a:cubicBezTo>
                  <a:lnTo>
                    <a:pt x="4440331" y="2146924"/>
                  </a:lnTo>
                  <a:close/>
                  <a:moveTo>
                    <a:pt x="5156590" y="5174234"/>
                  </a:moveTo>
                  <a:cubicBezTo>
                    <a:pt x="6675004" y="3657327"/>
                    <a:pt x="6146807" y="1559421"/>
                    <a:pt x="5673473" y="757518"/>
                  </a:cubicBezTo>
                  <a:lnTo>
                    <a:pt x="2095820" y="757518"/>
                  </a:lnTo>
                  <a:lnTo>
                    <a:pt x="2064620" y="668319"/>
                  </a:lnTo>
                  <a:cubicBezTo>
                    <a:pt x="2012313" y="539329"/>
                    <a:pt x="1933851" y="418463"/>
                    <a:pt x="1829235" y="313847"/>
                  </a:cubicBezTo>
                  <a:cubicBezTo>
                    <a:pt x="1410772" y="-104616"/>
                    <a:pt x="732310" y="-104616"/>
                    <a:pt x="313847" y="313847"/>
                  </a:cubicBezTo>
                  <a:cubicBezTo>
                    <a:pt x="-104616" y="732310"/>
                    <a:pt x="-104616" y="1410772"/>
                    <a:pt x="313847" y="1829235"/>
                  </a:cubicBezTo>
                  <a:cubicBezTo>
                    <a:pt x="444617" y="1960005"/>
                    <a:pt x="600777" y="2049909"/>
                    <a:pt x="766458" y="2098948"/>
                  </a:cubicBezTo>
                  <a:lnTo>
                    <a:pt x="768198" y="2099372"/>
                  </a:lnTo>
                  <a:lnTo>
                    <a:pt x="768198" y="5662793"/>
                  </a:lnTo>
                  <a:cubicBezTo>
                    <a:pt x="1476599" y="6158829"/>
                    <a:pt x="3638176" y="6691141"/>
                    <a:pt x="5156590" y="5174234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正方形/長方形 5">
              <a:extLst>
                <a:ext uri="{FF2B5EF4-FFF2-40B4-BE49-F238E27FC236}">
                  <a16:creationId xmlns:a16="http://schemas.microsoft.com/office/drawing/2014/main" id="{5D1A2E42-FB5D-167C-7DBC-A42B79AF95C6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4294308" y="1236347"/>
              <a:ext cx="3497968" cy="3497968"/>
            </a:xfrm>
            <a:custGeom>
              <a:avLst/>
              <a:gdLst>
                <a:gd name="connsiteX0" fmla="*/ 0 w 3497968"/>
                <a:gd name="connsiteY0" fmla="*/ 0 h 3497968"/>
                <a:gd name="connsiteX1" fmla="*/ 3497968 w 3497968"/>
                <a:gd name="connsiteY1" fmla="*/ 0 h 3497968"/>
                <a:gd name="connsiteX2" fmla="*/ 3497968 w 3497968"/>
                <a:gd name="connsiteY2" fmla="*/ 3497968 h 3497968"/>
                <a:gd name="connsiteX3" fmla="*/ 0 w 3497968"/>
                <a:gd name="connsiteY3" fmla="*/ 3497968 h 3497968"/>
                <a:gd name="connsiteX4" fmla="*/ 0 w 3497968"/>
                <a:gd name="connsiteY4" fmla="*/ 0 h 3497968"/>
                <a:gd name="connsiteX0" fmla="*/ 3497968 w 3589408"/>
                <a:gd name="connsiteY0" fmla="*/ 3497968 h 3589408"/>
                <a:gd name="connsiteX1" fmla="*/ 0 w 3589408"/>
                <a:gd name="connsiteY1" fmla="*/ 3497968 h 3589408"/>
                <a:gd name="connsiteX2" fmla="*/ 0 w 3589408"/>
                <a:gd name="connsiteY2" fmla="*/ 0 h 3589408"/>
                <a:gd name="connsiteX3" fmla="*/ 3497968 w 3589408"/>
                <a:gd name="connsiteY3" fmla="*/ 0 h 3589408"/>
                <a:gd name="connsiteX4" fmla="*/ 3589408 w 3589408"/>
                <a:gd name="connsiteY4" fmla="*/ 3589408 h 3589408"/>
                <a:gd name="connsiteX0" fmla="*/ 3497968 w 3497968"/>
                <a:gd name="connsiteY0" fmla="*/ 3497968 h 3497968"/>
                <a:gd name="connsiteX1" fmla="*/ 0 w 3497968"/>
                <a:gd name="connsiteY1" fmla="*/ 3497968 h 3497968"/>
                <a:gd name="connsiteX2" fmla="*/ 0 w 3497968"/>
                <a:gd name="connsiteY2" fmla="*/ 0 h 3497968"/>
                <a:gd name="connsiteX3" fmla="*/ 3497968 w 3497968"/>
                <a:gd name="connsiteY3" fmla="*/ 0 h 3497968"/>
                <a:gd name="connsiteX0" fmla="*/ 0 w 3497968"/>
                <a:gd name="connsiteY0" fmla="*/ 3497968 h 3497968"/>
                <a:gd name="connsiteX1" fmla="*/ 0 w 3497968"/>
                <a:gd name="connsiteY1" fmla="*/ 0 h 3497968"/>
                <a:gd name="connsiteX2" fmla="*/ 3497968 w 3497968"/>
                <a:gd name="connsiteY2" fmla="*/ 0 h 349796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3497968" h="3497968">
                  <a:moveTo>
                    <a:pt x="0" y="3497968"/>
                  </a:moveTo>
                  <a:lnTo>
                    <a:pt x="0" y="0"/>
                  </a:lnTo>
                  <a:lnTo>
                    <a:pt x="3497968" y="0"/>
                  </a:lnTo>
                </a:path>
              </a:pathLst>
            </a:custGeom>
            <a:noFill/>
            <a:ln w="38100">
              <a:solidFill>
                <a:schemeClr val="bg1"/>
              </a:solidFill>
              <a:prstDash val="sysDot"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8" name="グループ化 17">
              <a:extLst>
                <a:ext uri="{FF2B5EF4-FFF2-40B4-BE49-F238E27FC236}">
                  <a16:creationId xmlns:a16="http://schemas.microsoft.com/office/drawing/2014/main" id="{50E2890A-3589-09FA-9C67-51220B9FA35B}"/>
                </a:ext>
              </a:extLst>
            </p:cNvPr>
            <p:cNvGrpSpPr/>
            <p:nvPr/>
          </p:nvGrpSpPr>
          <p:grpSpPr>
            <a:xfrm>
              <a:off x="5054996" y="4859507"/>
              <a:ext cx="1976593" cy="1605972"/>
              <a:chOff x="3766455" y="3428999"/>
              <a:chExt cx="3770096" cy="3063184"/>
            </a:xfrm>
          </p:grpSpPr>
          <p:sp>
            <p:nvSpPr>
              <p:cNvPr id="19" name="フリーフォーム: 図形 18">
                <a:extLst>
                  <a:ext uri="{FF2B5EF4-FFF2-40B4-BE49-F238E27FC236}">
                    <a16:creationId xmlns:a16="http://schemas.microsoft.com/office/drawing/2014/main" id="{7202BE5F-9B65-6D58-629A-D4EE238F73DE}"/>
                  </a:ext>
                </a:extLst>
              </p:cNvPr>
              <p:cNvSpPr>
                <a:spLocks noChangeAspect="1"/>
              </p:cNvSpPr>
              <p:nvPr/>
            </p:nvSpPr>
            <p:spPr>
              <a:xfrm rot="5400000">
                <a:off x="5336722" y="3885193"/>
                <a:ext cx="609561" cy="598270"/>
              </a:xfrm>
              <a:custGeom>
                <a:avLst/>
                <a:gdLst>
                  <a:gd name="connsiteX0" fmla="*/ 0 w 733585"/>
                  <a:gd name="connsiteY0" fmla="*/ 720000 h 720000"/>
                  <a:gd name="connsiteX1" fmla="*/ 0 w 733585"/>
                  <a:gd name="connsiteY1" fmla="*/ 0 h 720000"/>
                  <a:gd name="connsiteX2" fmla="*/ 373585 w 733585"/>
                  <a:gd name="connsiteY2" fmla="*/ 0 h 720000"/>
                  <a:gd name="connsiteX3" fmla="*/ 733585 w 733585"/>
                  <a:gd name="connsiteY3" fmla="*/ 360000 h 720000"/>
                  <a:gd name="connsiteX4" fmla="*/ 373585 w 733585"/>
                  <a:gd name="connsiteY4" fmla="*/ 720000 h 7200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733585" h="720000">
                    <a:moveTo>
                      <a:pt x="0" y="720000"/>
                    </a:moveTo>
                    <a:lnTo>
                      <a:pt x="0" y="0"/>
                    </a:lnTo>
                    <a:lnTo>
                      <a:pt x="373585" y="0"/>
                    </a:lnTo>
                    <a:lnTo>
                      <a:pt x="733585" y="360000"/>
                    </a:lnTo>
                    <a:lnTo>
                      <a:pt x="373585" y="720000"/>
                    </a:ln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" name="正方形/長方形 19">
                <a:extLst>
                  <a:ext uri="{FF2B5EF4-FFF2-40B4-BE49-F238E27FC236}">
                    <a16:creationId xmlns:a16="http://schemas.microsoft.com/office/drawing/2014/main" id="{1A456188-D4B3-884E-2510-D89A109A188E}"/>
                  </a:ext>
                </a:extLst>
              </p:cNvPr>
              <p:cNvSpPr/>
              <p:nvPr/>
            </p:nvSpPr>
            <p:spPr>
              <a:xfrm>
                <a:off x="4410644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1" name="正方形/長方形 20">
                <a:extLst>
                  <a:ext uri="{FF2B5EF4-FFF2-40B4-BE49-F238E27FC236}">
                    <a16:creationId xmlns:a16="http://schemas.microsoft.com/office/drawing/2014/main" id="{041A8425-4A7D-3474-1C95-1CF175B72D41}"/>
                  </a:ext>
                </a:extLst>
              </p:cNvPr>
              <p:cNvSpPr/>
              <p:nvPr/>
            </p:nvSpPr>
            <p:spPr>
              <a:xfrm>
                <a:off x="6079855" y="3638348"/>
                <a:ext cx="792000" cy="1328287"/>
              </a:xfrm>
              <a:prstGeom prst="rect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" name="正方形/長方形 6">
                <a:extLst>
                  <a:ext uri="{FF2B5EF4-FFF2-40B4-BE49-F238E27FC236}">
                    <a16:creationId xmlns:a16="http://schemas.microsoft.com/office/drawing/2014/main" id="{A998EE02-B216-5C79-F690-45AEA031ADB4}"/>
                  </a:ext>
                </a:extLst>
              </p:cNvPr>
              <p:cNvSpPr/>
              <p:nvPr/>
            </p:nvSpPr>
            <p:spPr>
              <a:xfrm>
                <a:off x="5108477" y="4949828"/>
                <a:ext cx="1082938" cy="1079999"/>
              </a:xfrm>
              <a:custGeom>
                <a:avLst/>
                <a:gdLst>
                  <a:gd name="connsiteX0" fmla="*/ 0 w 904775"/>
                  <a:gd name="connsiteY0" fmla="*/ 0 h 1328287"/>
                  <a:gd name="connsiteX1" fmla="*/ 904775 w 904775"/>
                  <a:gd name="connsiteY1" fmla="*/ 0 h 1328287"/>
                  <a:gd name="connsiteX2" fmla="*/ 904775 w 904775"/>
                  <a:gd name="connsiteY2" fmla="*/ 1328287 h 1328287"/>
                  <a:gd name="connsiteX3" fmla="*/ 0 w 904775"/>
                  <a:gd name="connsiteY3" fmla="*/ 1328287 h 1328287"/>
                  <a:gd name="connsiteX4" fmla="*/ 0 w 904775"/>
                  <a:gd name="connsiteY4" fmla="*/ 0 h 1328287"/>
                  <a:gd name="connsiteX0" fmla="*/ 904775 w 996215"/>
                  <a:gd name="connsiteY0" fmla="*/ 0 h 1328287"/>
                  <a:gd name="connsiteX1" fmla="*/ 904775 w 996215"/>
                  <a:gd name="connsiteY1" fmla="*/ 1328287 h 1328287"/>
                  <a:gd name="connsiteX2" fmla="*/ 0 w 996215"/>
                  <a:gd name="connsiteY2" fmla="*/ 1328287 h 1328287"/>
                  <a:gd name="connsiteX3" fmla="*/ 0 w 996215"/>
                  <a:gd name="connsiteY3" fmla="*/ 0 h 1328287"/>
                  <a:gd name="connsiteX4" fmla="*/ 996215 w 996215"/>
                  <a:gd name="connsiteY4" fmla="*/ 91440 h 1328287"/>
                  <a:gd name="connsiteX0" fmla="*/ 904775 w 904775"/>
                  <a:gd name="connsiteY0" fmla="*/ 0 h 1328287"/>
                  <a:gd name="connsiteX1" fmla="*/ 904775 w 904775"/>
                  <a:gd name="connsiteY1" fmla="*/ 1328287 h 1328287"/>
                  <a:gd name="connsiteX2" fmla="*/ 0 w 904775"/>
                  <a:gd name="connsiteY2" fmla="*/ 1328287 h 1328287"/>
                  <a:gd name="connsiteX3" fmla="*/ 0 w 904775"/>
                  <a:gd name="connsiteY3" fmla="*/ 0 h 132828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904775" h="1328287">
                    <a:moveTo>
                      <a:pt x="904775" y="0"/>
                    </a:moveTo>
                    <a:lnTo>
                      <a:pt x="904775" y="1328287"/>
                    </a:lnTo>
                    <a:lnTo>
                      <a:pt x="0" y="1328287"/>
                    </a:lnTo>
                    <a:lnTo>
                      <a:pt x="0" y="0"/>
                    </a:lnTo>
                  </a:path>
                </a:pathLst>
              </a:cu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" name="フリーフォーム: 図形 22">
                <a:extLst>
                  <a:ext uri="{FF2B5EF4-FFF2-40B4-BE49-F238E27FC236}">
                    <a16:creationId xmlns:a16="http://schemas.microsoft.com/office/drawing/2014/main" id="{2DE7A247-6A25-CDAE-ED40-3D22256D5594}"/>
                  </a:ext>
                </a:extLst>
              </p:cNvPr>
              <p:cNvSpPr/>
              <p:nvPr/>
            </p:nvSpPr>
            <p:spPr>
              <a:xfrm>
                <a:off x="3766455" y="3428999"/>
                <a:ext cx="3770096" cy="3063184"/>
              </a:xfrm>
              <a:custGeom>
                <a:avLst/>
                <a:gdLst>
                  <a:gd name="connsiteX0" fmla="*/ 388835 w 3534078"/>
                  <a:gd name="connsiteY0" fmla="*/ 0 h 2871421"/>
                  <a:gd name="connsiteX1" fmla="*/ 3145243 w 3534078"/>
                  <a:gd name="connsiteY1" fmla="*/ 0 h 2871421"/>
                  <a:gd name="connsiteX2" fmla="*/ 3232296 w 3534078"/>
                  <a:gd name="connsiteY2" fmla="*/ 116414 h 2871421"/>
                  <a:gd name="connsiteX3" fmla="*/ 3534078 w 3534078"/>
                  <a:gd name="connsiteY3" fmla="*/ 1104382 h 2871421"/>
                  <a:gd name="connsiteX4" fmla="*/ 1767039 w 3534078"/>
                  <a:gd name="connsiteY4" fmla="*/ 2871421 h 2871421"/>
                  <a:gd name="connsiteX5" fmla="*/ 0 w 3534078"/>
                  <a:gd name="connsiteY5" fmla="*/ 1104382 h 2871421"/>
                  <a:gd name="connsiteX6" fmla="*/ 301782 w 3534078"/>
                  <a:gd name="connsiteY6" fmla="*/ 116414 h 2871421"/>
                  <a:gd name="connsiteX7" fmla="*/ 388835 w 3534078"/>
                  <a:gd name="connsiteY7" fmla="*/ 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  <a:gd name="connsiteX7" fmla="*/ 3236683 w 3534078"/>
                  <a:gd name="connsiteY7" fmla="*/ 91440 h 2871421"/>
                  <a:gd name="connsiteX0" fmla="*/ 3145243 w 3534078"/>
                  <a:gd name="connsiteY0" fmla="*/ 0 h 2871421"/>
                  <a:gd name="connsiteX1" fmla="*/ 3232296 w 3534078"/>
                  <a:gd name="connsiteY1" fmla="*/ 116414 h 2871421"/>
                  <a:gd name="connsiteX2" fmla="*/ 3534078 w 3534078"/>
                  <a:gd name="connsiteY2" fmla="*/ 1104382 h 2871421"/>
                  <a:gd name="connsiteX3" fmla="*/ 1767039 w 3534078"/>
                  <a:gd name="connsiteY3" fmla="*/ 2871421 h 2871421"/>
                  <a:gd name="connsiteX4" fmla="*/ 0 w 3534078"/>
                  <a:gd name="connsiteY4" fmla="*/ 1104382 h 2871421"/>
                  <a:gd name="connsiteX5" fmla="*/ 301782 w 3534078"/>
                  <a:gd name="connsiteY5" fmla="*/ 116414 h 2871421"/>
                  <a:gd name="connsiteX6" fmla="*/ 388835 w 3534078"/>
                  <a:gd name="connsiteY6" fmla="*/ 0 h 287142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3534078" h="2871421">
                    <a:moveTo>
                      <a:pt x="3145243" y="0"/>
                    </a:moveTo>
                    <a:lnTo>
                      <a:pt x="3232296" y="116414"/>
                    </a:lnTo>
                    <a:cubicBezTo>
                      <a:pt x="3422826" y="398435"/>
                      <a:pt x="3534078" y="738416"/>
                      <a:pt x="3534078" y="1104382"/>
                    </a:cubicBezTo>
                    <a:cubicBezTo>
                      <a:pt x="3534078" y="2080291"/>
                      <a:pt x="2742948" y="2871421"/>
                      <a:pt x="1767039" y="2871421"/>
                    </a:cubicBezTo>
                    <a:cubicBezTo>
                      <a:pt x="791130" y="2871421"/>
                      <a:pt x="0" y="2080291"/>
                      <a:pt x="0" y="1104382"/>
                    </a:cubicBezTo>
                    <a:cubicBezTo>
                      <a:pt x="0" y="738416"/>
                      <a:pt x="111253" y="398435"/>
                      <a:pt x="301782" y="116414"/>
                    </a:cubicBezTo>
                    <a:lnTo>
                      <a:pt x="388835" y="0"/>
                    </a:lnTo>
                  </a:path>
                </a:pathLst>
              </a:cu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4" name="正方形/長方形 23">
              <a:extLst>
                <a:ext uri="{FF2B5EF4-FFF2-40B4-BE49-F238E27FC236}">
                  <a16:creationId xmlns:a16="http://schemas.microsoft.com/office/drawing/2014/main" id="{59B07843-BDFE-D3DC-0BFC-C42FD39D72F8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3610943" y="2833021"/>
              <a:ext cx="288000" cy="288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DD2C1501-2380-2767-7560-BC056D1B7CA6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8162433" y="2823496"/>
              <a:ext cx="288000" cy="288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正方形/長方形 25">
              <a:extLst>
                <a:ext uri="{FF2B5EF4-FFF2-40B4-BE49-F238E27FC236}">
                  <a16:creationId xmlns:a16="http://schemas.microsoft.com/office/drawing/2014/main" id="{20473B5D-F801-52E3-38EC-C0CFE4B6453E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5899292" y="375320"/>
              <a:ext cx="288000" cy="288000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4AE3F5AC-89F7-1520-A7EB-17861581570B}"/>
                </a:ext>
              </a:extLst>
            </p:cNvPr>
            <p:cNvGrpSpPr/>
            <p:nvPr/>
          </p:nvGrpSpPr>
          <p:grpSpPr>
            <a:xfrm>
              <a:off x="4182637" y="6312858"/>
              <a:ext cx="3626702" cy="468000"/>
              <a:chOff x="4182637" y="6312858"/>
              <a:chExt cx="3626702" cy="468000"/>
            </a:xfrm>
          </p:grpSpPr>
          <p:sp>
            <p:nvSpPr>
              <p:cNvPr id="4" name="楕円 3">
                <a:extLst>
                  <a:ext uri="{FF2B5EF4-FFF2-40B4-BE49-F238E27FC236}">
                    <a16:creationId xmlns:a16="http://schemas.microsoft.com/office/drawing/2014/main" id="{C141E952-DA4F-9607-DDC3-B0C3E8CBF614}"/>
                  </a:ext>
                </a:extLst>
              </p:cNvPr>
              <p:cNvSpPr/>
              <p:nvPr/>
            </p:nvSpPr>
            <p:spPr>
              <a:xfrm>
                <a:off x="7341339" y="6312858"/>
                <a:ext cx="468000" cy="468000"/>
              </a:xfrm>
              <a:prstGeom prst="ellipse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7" name="楕円 26">
                <a:extLst>
                  <a:ext uri="{FF2B5EF4-FFF2-40B4-BE49-F238E27FC236}">
                    <a16:creationId xmlns:a16="http://schemas.microsoft.com/office/drawing/2014/main" id="{2C8AE561-6E4F-B10D-1A33-13331997D4FD}"/>
                  </a:ext>
                </a:extLst>
              </p:cNvPr>
              <p:cNvSpPr/>
              <p:nvPr/>
            </p:nvSpPr>
            <p:spPr>
              <a:xfrm>
                <a:off x="4182637" y="6312858"/>
                <a:ext cx="468000" cy="468000"/>
              </a:xfrm>
              <a:prstGeom prst="ellipse">
                <a:avLst/>
              </a:prstGeom>
              <a:noFill/>
              <a:ln w="38100">
                <a:solidFill>
                  <a:schemeClr val="bg1"/>
                </a:solidFill>
              </a:ln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9" name="正方形/長方形 28">
              <a:extLst>
                <a:ext uri="{FF2B5EF4-FFF2-40B4-BE49-F238E27FC236}">
                  <a16:creationId xmlns:a16="http://schemas.microsoft.com/office/drawing/2014/main" id="{224A327D-949A-9B8F-D467-586B9CD9C333}"/>
                </a:ext>
              </a:extLst>
            </p:cNvPr>
            <p:cNvSpPr/>
            <p:nvPr/>
          </p:nvSpPr>
          <p:spPr>
            <a:xfrm rot="2700000">
              <a:off x="2926471" y="3619572"/>
              <a:ext cx="914400" cy="446567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正方形/長方形 28">
              <a:extLst>
                <a:ext uri="{FF2B5EF4-FFF2-40B4-BE49-F238E27FC236}">
                  <a16:creationId xmlns:a16="http://schemas.microsoft.com/office/drawing/2014/main" id="{101B9E80-43CE-7736-1A2F-54B505FE4451}"/>
                </a:ext>
              </a:extLst>
            </p:cNvPr>
            <p:cNvSpPr/>
            <p:nvPr/>
          </p:nvSpPr>
          <p:spPr>
            <a:xfrm rot="18900000" flipH="1">
              <a:off x="8241408" y="3686891"/>
              <a:ext cx="914400" cy="446567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24" name="正方形/長方形 28">
              <a:extLst>
                <a:ext uri="{FF2B5EF4-FFF2-40B4-BE49-F238E27FC236}">
                  <a16:creationId xmlns:a16="http://schemas.microsoft.com/office/drawing/2014/main" id="{439059D9-284C-9885-1163-2C857BF2EF11}"/>
                </a:ext>
              </a:extLst>
            </p:cNvPr>
            <p:cNvSpPr/>
            <p:nvPr/>
          </p:nvSpPr>
          <p:spPr>
            <a:xfrm rot="18900000" flipH="1" flipV="1">
              <a:off x="7095349" y="3537683"/>
              <a:ext cx="1861234" cy="116951"/>
            </a:xfrm>
            <a:custGeom>
              <a:avLst/>
              <a:gdLst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0 w 914400"/>
                <a:gd name="connsiteY3" fmla="*/ 446567 h 446567"/>
                <a:gd name="connsiteX4" fmla="*/ 0 w 914400"/>
                <a:gd name="connsiteY4" fmla="*/ 0 h 446567"/>
                <a:gd name="connsiteX0" fmla="*/ 0 w 914400"/>
                <a:gd name="connsiteY0" fmla="*/ 0 h 446567"/>
                <a:gd name="connsiteX1" fmla="*/ 914400 w 914400"/>
                <a:gd name="connsiteY1" fmla="*/ 0 h 446567"/>
                <a:gd name="connsiteX2" fmla="*/ 914400 w 914400"/>
                <a:gd name="connsiteY2" fmla="*/ 446567 h 446567"/>
                <a:gd name="connsiteX3" fmla="*/ 414670 w 914400"/>
                <a:gd name="connsiteY3" fmla="*/ 435935 h 446567"/>
                <a:gd name="connsiteX4" fmla="*/ 0 w 914400"/>
                <a:gd name="connsiteY4" fmla="*/ 446567 h 446567"/>
                <a:gd name="connsiteX5" fmla="*/ 0 w 914400"/>
                <a:gd name="connsiteY5" fmla="*/ 0 h 446567"/>
                <a:gd name="connsiteX0" fmla="*/ 414670 w 914400"/>
                <a:gd name="connsiteY0" fmla="*/ 435935 h 527375"/>
                <a:gd name="connsiteX1" fmla="*/ 0 w 914400"/>
                <a:gd name="connsiteY1" fmla="*/ 446567 h 527375"/>
                <a:gd name="connsiteX2" fmla="*/ 0 w 914400"/>
                <a:gd name="connsiteY2" fmla="*/ 0 h 527375"/>
                <a:gd name="connsiteX3" fmla="*/ 914400 w 914400"/>
                <a:gd name="connsiteY3" fmla="*/ 0 h 527375"/>
                <a:gd name="connsiteX4" fmla="*/ 914400 w 914400"/>
                <a:gd name="connsiteY4" fmla="*/ 446567 h 527375"/>
                <a:gd name="connsiteX5" fmla="*/ 506110 w 914400"/>
                <a:gd name="connsiteY5" fmla="*/ 527375 h 527375"/>
                <a:gd name="connsiteX0" fmla="*/ 414670 w 914400"/>
                <a:gd name="connsiteY0" fmla="*/ 435935 h 446567"/>
                <a:gd name="connsiteX1" fmla="*/ 0 w 914400"/>
                <a:gd name="connsiteY1" fmla="*/ 446567 h 446567"/>
                <a:gd name="connsiteX2" fmla="*/ 0 w 914400"/>
                <a:gd name="connsiteY2" fmla="*/ 0 h 446567"/>
                <a:gd name="connsiteX3" fmla="*/ 914400 w 914400"/>
                <a:gd name="connsiteY3" fmla="*/ 0 h 446567"/>
                <a:gd name="connsiteX4" fmla="*/ 914400 w 914400"/>
                <a:gd name="connsiteY4" fmla="*/ 446567 h 446567"/>
                <a:gd name="connsiteX0" fmla="*/ 0 w 914400"/>
                <a:gd name="connsiteY0" fmla="*/ 446567 h 446567"/>
                <a:gd name="connsiteX1" fmla="*/ 0 w 914400"/>
                <a:gd name="connsiteY1" fmla="*/ 0 h 446567"/>
                <a:gd name="connsiteX2" fmla="*/ 914400 w 914400"/>
                <a:gd name="connsiteY2" fmla="*/ 0 h 446567"/>
                <a:gd name="connsiteX3" fmla="*/ 914400 w 914400"/>
                <a:gd name="connsiteY3" fmla="*/ 446567 h 4465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14400" h="446567">
                  <a:moveTo>
                    <a:pt x="0" y="446567"/>
                  </a:moveTo>
                  <a:lnTo>
                    <a:pt x="0" y="0"/>
                  </a:lnTo>
                  <a:lnTo>
                    <a:pt x="914400" y="0"/>
                  </a:lnTo>
                  <a:lnTo>
                    <a:pt x="914400" y="446567"/>
                  </a:lnTo>
                </a:path>
              </a:pathLst>
            </a:custGeom>
            <a:noFill/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0989B7A8-DBED-42D9-2BAC-46C0A28944E8}"/>
                </a:ext>
              </a:extLst>
            </p:cNvPr>
            <p:cNvSpPr/>
            <p:nvPr/>
          </p:nvSpPr>
          <p:spPr>
            <a:xfrm>
              <a:off x="1563771" y="-3495154"/>
              <a:ext cx="8967335" cy="8454508"/>
            </a:xfrm>
            <a:custGeom>
              <a:avLst/>
              <a:gdLst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0 w 8967335"/>
                <a:gd name="connsiteY5" fmla="*/ 4483669 h 8967336"/>
                <a:gd name="connsiteX6" fmla="*/ 2 w 8967335"/>
                <a:gd name="connsiteY6" fmla="*/ 4483669 h 8967336"/>
                <a:gd name="connsiteX7" fmla="*/ 0 w 8967335"/>
                <a:gd name="connsiteY7" fmla="*/ 4483667 h 8967336"/>
                <a:gd name="connsiteX8" fmla="*/ 4483667 w 8967335"/>
                <a:gd name="connsiteY8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483668 w 8967335"/>
                <a:gd name="connsiteY4" fmla="*/ 8967336 h 8967336"/>
                <a:gd name="connsiteX5" fmla="*/ 4027887 w 8967335"/>
                <a:gd name="connsiteY5" fmla="*/ 8504515 h 8967336"/>
                <a:gd name="connsiteX6" fmla="*/ 0 w 8967335"/>
                <a:gd name="connsiteY6" fmla="*/ 4483669 h 8967336"/>
                <a:gd name="connsiteX7" fmla="*/ 2 w 8967335"/>
                <a:gd name="connsiteY7" fmla="*/ 4483669 h 8967336"/>
                <a:gd name="connsiteX8" fmla="*/ 0 w 8967335"/>
                <a:gd name="connsiteY8" fmla="*/ 4483667 h 8967336"/>
                <a:gd name="connsiteX9" fmla="*/ 4483667 w 8967335"/>
                <a:gd name="connsiteY9" fmla="*/ 0 h 8967336"/>
                <a:gd name="connsiteX0" fmla="*/ 4483667 w 8967335"/>
                <a:gd name="connsiteY0" fmla="*/ 0 h 8967336"/>
                <a:gd name="connsiteX1" fmla="*/ 8967334 w 8967335"/>
                <a:gd name="connsiteY1" fmla="*/ 4483667 h 8967336"/>
                <a:gd name="connsiteX2" fmla="*/ 8967332 w 8967335"/>
                <a:gd name="connsiteY2" fmla="*/ 4483669 h 8967336"/>
                <a:gd name="connsiteX3" fmla="*/ 8967335 w 8967335"/>
                <a:gd name="connsiteY3" fmla="*/ 4483669 h 8967336"/>
                <a:gd name="connsiteX4" fmla="*/ 4916887 w 8967335"/>
                <a:gd name="connsiteY4" fmla="*/ 8510865 h 8967336"/>
                <a:gd name="connsiteX5" fmla="*/ 4483668 w 8967335"/>
                <a:gd name="connsiteY5" fmla="*/ 8967336 h 8967336"/>
                <a:gd name="connsiteX6" fmla="*/ 4027887 w 8967335"/>
                <a:gd name="connsiteY6" fmla="*/ 8504515 h 8967336"/>
                <a:gd name="connsiteX7" fmla="*/ 0 w 8967335"/>
                <a:gd name="connsiteY7" fmla="*/ 4483669 h 8967336"/>
                <a:gd name="connsiteX8" fmla="*/ 2 w 8967335"/>
                <a:gd name="connsiteY8" fmla="*/ 4483669 h 8967336"/>
                <a:gd name="connsiteX9" fmla="*/ 0 w 8967335"/>
                <a:gd name="connsiteY9" fmla="*/ 4483667 h 8967336"/>
                <a:gd name="connsiteX10" fmla="*/ 4483667 w 8967335"/>
                <a:gd name="connsiteY10" fmla="*/ 0 h 8967336"/>
                <a:gd name="connsiteX0" fmla="*/ 4483668 w 8967335"/>
                <a:gd name="connsiteY0" fmla="*/ 8967336 h 9058776"/>
                <a:gd name="connsiteX1" fmla="*/ 4027887 w 8967335"/>
                <a:gd name="connsiteY1" fmla="*/ 8504515 h 9058776"/>
                <a:gd name="connsiteX2" fmla="*/ 0 w 8967335"/>
                <a:gd name="connsiteY2" fmla="*/ 4483669 h 9058776"/>
                <a:gd name="connsiteX3" fmla="*/ 2 w 8967335"/>
                <a:gd name="connsiteY3" fmla="*/ 4483669 h 9058776"/>
                <a:gd name="connsiteX4" fmla="*/ 0 w 8967335"/>
                <a:gd name="connsiteY4" fmla="*/ 4483667 h 9058776"/>
                <a:gd name="connsiteX5" fmla="*/ 4483667 w 8967335"/>
                <a:gd name="connsiteY5" fmla="*/ 0 h 9058776"/>
                <a:gd name="connsiteX6" fmla="*/ 8967334 w 8967335"/>
                <a:gd name="connsiteY6" fmla="*/ 4483667 h 9058776"/>
                <a:gd name="connsiteX7" fmla="*/ 8967332 w 8967335"/>
                <a:gd name="connsiteY7" fmla="*/ 4483669 h 9058776"/>
                <a:gd name="connsiteX8" fmla="*/ 8967335 w 8967335"/>
                <a:gd name="connsiteY8" fmla="*/ 4483669 h 9058776"/>
                <a:gd name="connsiteX9" fmla="*/ 4916887 w 8967335"/>
                <a:gd name="connsiteY9" fmla="*/ 8510865 h 9058776"/>
                <a:gd name="connsiteX10" fmla="*/ 4575108 w 8967335"/>
                <a:gd name="connsiteY10" fmla="*/ 9058776 h 9058776"/>
                <a:gd name="connsiteX0" fmla="*/ 4483668 w 8967335"/>
                <a:gd name="connsiteY0" fmla="*/ 8967336 h 8967336"/>
                <a:gd name="connsiteX1" fmla="*/ 4027887 w 8967335"/>
                <a:gd name="connsiteY1" fmla="*/ 8504515 h 8967336"/>
                <a:gd name="connsiteX2" fmla="*/ 0 w 8967335"/>
                <a:gd name="connsiteY2" fmla="*/ 4483669 h 8967336"/>
                <a:gd name="connsiteX3" fmla="*/ 2 w 8967335"/>
                <a:gd name="connsiteY3" fmla="*/ 4483669 h 8967336"/>
                <a:gd name="connsiteX4" fmla="*/ 0 w 8967335"/>
                <a:gd name="connsiteY4" fmla="*/ 4483667 h 8967336"/>
                <a:gd name="connsiteX5" fmla="*/ 4483667 w 8967335"/>
                <a:gd name="connsiteY5" fmla="*/ 0 h 8967336"/>
                <a:gd name="connsiteX6" fmla="*/ 8967334 w 8967335"/>
                <a:gd name="connsiteY6" fmla="*/ 4483667 h 8967336"/>
                <a:gd name="connsiteX7" fmla="*/ 8967332 w 8967335"/>
                <a:gd name="connsiteY7" fmla="*/ 4483669 h 8967336"/>
                <a:gd name="connsiteX8" fmla="*/ 8967335 w 8967335"/>
                <a:gd name="connsiteY8" fmla="*/ 4483669 h 8967336"/>
                <a:gd name="connsiteX9" fmla="*/ 4916887 w 8967335"/>
                <a:gd name="connsiteY9" fmla="*/ 8510865 h 8967336"/>
                <a:gd name="connsiteX0" fmla="*/ 4027887 w 8967335"/>
                <a:gd name="connsiteY0" fmla="*/ 8504515 h 8510865"/>
                <a:gd name="connsiteX1" fmla="*/ 0 w 8967335"/>
                <a:gd name="connsiteY1" fmla="*/ 4483669 h 8510865"/>
                <a:gd name="connsiteX2" fmla="*/ 2 w 8967335"/>
                <a:gd name="connsiteY2" fmla="*/ 4483669 h 8510865"/>
                <a:gd name="connsiteX3" fmla="*/ 0 w 8967335"/>
                <a:gd name="connsiteY3" fmla="*/ 4483667 h 8510865"/>
                <a:gd name="connsiteX4" fmla="*/ 4483667 w 8967335"/>
                <a:gd name="connsiteY4" fmla="*/ 0 h 8510865"/>
                <a:gd name="connsiteX5" fmla="*/ 8967334 w 8967335"/>
                <a:gd name="connsiteY5" fmla="*/ 4483667 h 8510865"/>
                <a:gd name="connsiteX6" fmla="*/ 8967332 w 8967335"/>
                <a:gd name="connsiteY6" fmla="*/ 4483669 h 8510865"/>
                <a:gd name="connsiteX7" fmla="*/ 8967335 w 8967335"/>
                <a:gd name="connsiteY7" fmla="*/ 4483669 h 8510865"/>
                <a:gd name="connsiteX8" fmla="*/ 4916887 w 8967335"/>
                <a:gd name="connsiteY8" fmla="*/ 8510865 h 8510865"/>
                <a:gd name="connsiteX0" fmla="*/ 4027887 w 8967335"/>
                <a:gd name="connsiteY0" fmla="*/ 8504515 h 8504515"/>
                <a:gd name="connsiteX1" fmla="*/ 0 w 8967335"/>
                <a:gd name="connsiteY1" fmla="*/ 4483669 h 8504515"/>
                <a:gd name="connsiteX2" fmla="*/ 2 w 8967335"/>
                <a:gd name="connsiteY2" fmla="*/ 4483669 h 8504515"/>
                <a:gd name="connsiteX3" fmla="*/ 0 w 8967335"/>
                <a:gd name="connsiteY3" fmla="*/ 4483667 h 8504515"/>
                <a:gd name="connsiteX4" fmla="*/ 4483667 w 8967335"/>
                <a:gd name="connsiteY4" fmla="*/ 0 h 8504515"/>
                <a:gd name="connsiteX5" fmla="*/ 8967334 w 8967335"/>
                <a:gd name="connsiteY5" fmla="*/ 4483667 h 8504515"/>
                <a:gd name="connsiteX6" fmla="*/ 8967332 w 8967335"/>
                <a:gd name="connsiteY6" fmla="*/ 4483669 h 8504515"/>
                <a:gd name="connsiteX7" fmla="*/ 8967335 w 8967335"/>
                <a:gd name="connsiteY7" fmla="*/ 4483669 h 8504515"/>
                <a:gd name="connsiteX8" fmla="*/ 4943081 w 8967335"/>
                <a:gd name="connsiteY8" fmla="*/ 8479909 h 8504515"/>
                <a:gd name="connsiteX0" fmla="*/ 4013599 w 8967335"/>
                <a:gd name="connsiteY0" fmla="*/ 8485465 h 8485465"/>
                <a:gd name="connsiteX1" fmla="*/ 0 w 8967335"/>
                <a:gd name="connsiteY1" fmla="*/ 4483669 h 8485465"/>
                <a:gd name="connsiteX2" fmla="*/ 2 w 8967335"/>
                <a:gd name="connsiteY2" fmla="*/ 4483669 h 8485465"/>
                <a:gd name="connsiteX3" fmla="*/ 0 w 8967335"/>
                <a:gd name="connsiteY3" fmla="*/ 4483667 h 8485465"/>
                <a:gd name="connsiteX4" fmla="*/ 4483667 w 8967335"/>
                <a:gd name="connsiteY4" fmla="*/ 0 h 8485465"/>
                <a:gd name="connsiteX5" fmla="*/ 8967334 w 8967335"/>
                <a:gd name="connsiteY5" fmla="*/ 4483667 h 8485465"/>
                <a:gd name="connsiteX6" fmla="*/ 8967332 w 8967335"/>
                <a:gd name="connsiteY6" fmla="*/ 4483669 h 8485465"/>
                <a:gd name="connsiteX7" fmla="*/ 8967335 w 8967335"/>
                <a:gd name="connsiteY7" fmla="*/ 4483669 h 8485465"/>
                <a:gd name="connsiteX8" fmla="*/ 4943081 w 8967335"/>
                <a:gd name="connsiteY8" fmla="*/ 8479909 h 8485465"/>
                <a:gd name="connsiteX0" fmla="*/ 4004074 w 8967335"/>
                <a:gd name="connsiteY0" fmla="*/ 847355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79909"/>
                <a:gd name="connsiteX1" fmla="*/ 0 w 8967335"/>
                <a:gd name="connsiteY1" fmla="*/ 4483669 h 8479909"/>
                <a:gd name="connsiteX2" fmla="*/ 2 w 8967335"/>
                <a:gd name="connsiteY2" fmla="*/ 4483669 h 8479909"/>
                <a:gd name="connsiteX3" fmla="*/ 0 w 8967335"/>
                <a:gd name="connsiteY3" fmla="*/ 4483667 h 8479909"/>
                <a:gd name="connsiteX4" fmla="*/ 4483667 w 8967335"/>
                <a:gd name="connsiteY4" fmla="*/ 0 h 8479909"/>
                <a:gd name="connsiteX5" fmla="*/ 8967334 w 8967335"/>
                <a:gd name="connsiteY5" fmla="*/ 4483667 h 8479909"/>
                <a:gd name="connsiteX6" fmla="*/ 8967332 w 8967335"/>
                <a:gd name="connsiteY6" fmla="*/ 4483669 h 8479909"/>
                <a:gd name="connsiteX7" fmla="*/ 8967335 w 8967335"/>
                <a:gd name="connsiteY7" fmla="*/ 4483669 h 8479909"/>
                <a:gd name="connsiteX8" fmla="*/ 4943081 w 8967335"/>
                <a:gd name="connsiteY8" fmla="*/ 8479909 h 8479909"/>
                <a:gd name="connsiteX0" fmla="*/ 3982643 w 8967335"/>
                <a:gd name="connsiteY0" fmla="*/ 8454508 h 8454508"/>
                <a:gd name="connsiteX1" fmla="*/ 0 w 8967335"/>
                <a:gd name="connsiteY1" fmla="*/ 4483669 h 8454508"/>
                <a:gd name="connsiteX2" fmla="*/ 2 w 8967335"/>
                <a:gd name="connsiteY2" fmla="*/ 4483669 h 8454508"/>
                <a:gd name="connsiteX3" fmla="*/ 0 w 8967335"/>
                <a:gd name="connsiteY3" fmla="*/ 4483667 h 8454508"/>
                <a:gd name="connsiteX4" fmla="*/ 4483667 w 8967335"/>
                <a:gd name="connsiteY4" fmla="*/ 0 h 8454508"/>
                <a:gd name="connsiteX5" fmla="*/ 8967334 w 8967335"/>
                <a:gd name="connsiteY5" fmla="*/ 4483667 h 8454508"/>
                <a:gd name="connsiteX6" fmla="*/ 8967332 w 8967335"/>
                <a:gd name="connsiteY6" fmla="*/ 4483669 h 8454508"/>
                <a:gd name="connsiteX7" fmla="*/ 8967335 w 8967335"/>
                <a:gd name="connsiteY7" fmla="*/ 4483669 h 8454508"/>
                <a:gd name="connsiteX8" fmla="*/ 4969275 w 8967335"/>
                <a:gd name="connsiteY8" fmla="*/ 8453715 h 84545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8967335" h="8454508">
                  <a:moveTo>
                    <a:pt x="3982643" y="8454508"/>
                  </a:moveTo>
                  <a:lnTo>
                    <a:pt x="0" y="4483669"/>
                  </a:lnTo>
                  <a:lnTo>
                    <a:pt x="2" y="4483669"/>
                  </a:lnTo>
                  <a:lnTo>
                    <a:pt x="0" y="4483667"/>
                  </a:lnTo>
                  <a:cubicBezTo>
                    <a:pt x="0" y="2007406"/>
                    <a:pt x="2007406" y="0"/>
                    <a:pt x="4483667" y="0"/>
                  </a:cubicBezTo>
                  <a:cubicBezTo>
                    <a:pt x="6959928" y="0"/>
                    <a:pt x="8967334" y="2007406"/>
                    <a:pt x="8967334" y="4483667"/>
                  </a:cubicBezTo>
                  <a:lnTo>
                    <a:pt x="8967332" y="4483669"/>
                  </a:lnTo>
                  <a:lnTo>
                    <a:pt x="8967335" y="4483669"/>
                  </a:lnTo>
                  <a:lnTo>
                    <a:pt x="4969275" y="8453715"/>
                  </a:lnTo>
                </a:path>
              </a:pathLst>
            </a:custGeom>
            <a:noFill/>
            <a:ln w="38100" cap="sq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30" name="楕円 1029">
              <a:extLst>
                <a:ext uri="{FF2B5EF4-FFF2-40B4-BE49-F238E27FC236}">
                  <a16:creationId xmlns:a16="http://schemas.microsoft.com/office/drawing/2014/main" id="{A4839036-A6E1-A985-ED25-FBB55210B346}"/>
                </a:ext>
              </a:extLst>
            </p:cNvPr>
            <p:cNvSpPr/>
            <p:nvPr/>
          </p:nvSpPr>
          <p:spPr>
            <a:xfrm>
              <a:off x="5590238" y="2730171"/>
              <a:ext cx="914400" cy="914400"/>
            </a:xfrm>
            <a:prstGeom prst="ellipse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:a16="http://schemas.microsoft.com/office/drawing/2014/main" id="{51EF1136-A32B-C7DF-DB1F-F6124E2434F0}"/>
                </a:ext>
              </a:extLst>
            </p:cNvPr>
            <p:cNvSpPr/>
            <p:nvPr/>
          </p:nvSpPr>
          <p:spPr>
            <a:xfrm>
              <a:off x="5802517" y="3119075"/>
              <a:ext cx="489843" cy="82263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" name="テキスト ボックス 1">
            <a:hlinkClick r:id="rId3"/>
            <a:extLst>
              <a:ext uri="{FF2B5EF4-FFF2-40B4-BE49-F238E27FC236}">
                <a16:creationId xmlns:a16="http://schemas.microsoft.com/office/drawing/2014/main" id="{6FB98C8B-E5CA-70DC-DB3B-78B2C159997C}"/>
              </a:ext>
            </a:extLst>
          </p:cNvPr>
          <p:cNvSpPr txBox="1"/>
          <p:nvPr/>
        </p:nvSpPr>
        <p:spPr>
          <a:xfrm>
            <a:off x="8388798" y="6533692"/>
            <a:ext cx="3806874" cy="215444"/>
          </a:xfrm>
          <a:prstGeom prst="rect">
            <a:avLst/>
          </a:prstGeom>
          <a:noFill/>
        </p:spPr>
        <p:txBody>
          <a:bodyPr wrap="square" lIns="91440" tIns="45720" rIns="91440" bIns="45720" anchor="t">
            <a:spAutoFit/>
          </a:bodyPr>
          <a:lstStyle/>
          <a:p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参考：</a:t>
            </a:r>
            <a:r>
              <a:rPr lang="zh-TW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公益財団法人 全日本軟式野球連盟</a:t>
            </a:r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（よくある質問）　</a:t>
            </a:r>
            <a:r>
              <a:rPr lang="en-US" altLang="ja-JP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https://jsbb.or.jp/</a:t>
            </a:r>
            <a:r>
              <a:rPr lang="ja-JP" altLang="en-US" sz="8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　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B21A33D3-5464-DEEF-8BD6-9202A8FECD44}"/>
              </a:ext>
            </a:extLst>
          </p:cNvPr>
          <p:cNvGrpSpPr/>
          <p:nvPr/>
        </p:nvGrpSpPr>
        <p:grpSpPr>
          <a:xfrm>
            <a:off x="12593319" y="3145829"/>
            <a:ext cx="282273" cy="283171"/>
            <a:chOff x="12070400" y="3191137"/>
            <a:chExt cx="467723" cy="469211"/>
          </a:xfrm>
        </p:grpSpPr>
        <p:sp>
          <p:nvSpPr>
            <p:cNvPr id="8" name="正方形/長方形 7">
              <a:extLst>
                <a:ext uri="{FF2B5EF4-FFF2-40B4-BE49-F238E27FC236}">
                  <a16:creationId xmlns:a16="http://schemas.microsoft.com/office/drawing/2014/main" id="{E1E0C218-6785-96C7-7BEC-B86E78580ED1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264536" y="3386761"/>
              <a:ext cx="273587" cy="273587"/>
            </a:xfrm>
            <a:prstGeom prst="rect">
              <a:avLst/>
            </a:prstGeom>
            <a:solidFill>
              <a:srgbClr val="FAA906"/>
            </a:solidFill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:a16="http://schemas.microsoft.com/office/drawing/2014/main" id="{8117E6A0-8D34-3C62-9574-4C40830BD7D2}"/>
                </a:ext>
              </a:extLst>
            </p:cNvPr>
            <p:cNvSpPr>
              <a:spLocks noChangeAspect="1"/>
            </p:cNvSpPr>
            <p:nvPr/>
          </p:nvSpPr>
          <p:spPr>
            <a:xfrm rot="2700000">
              <a:off x="12070400" y="3191137"/>
              <a:ext cx="273587" cy="273587"/>
            </a:xfrm>
            <a:prstGeom prst="rect">
              <a:avLst/>
            </a:prstGeom>
            <a:solidFill>
              <a:schemeClr val="bg1"/>
            </a:solidFill>
            <a:ln w="38100">
              <a:solidFill>
                <a:schemeClr val="bg1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FDEADB11-D533-D43A-81DA-1CFBD84B361F}"/>
              </a:ext>
            </a:extLst>
          </p:cNvPr>
          <p:cNvSpPr txBox="1"/>
          <p:nvPr/>
        </p:nvSpPr>
        <p:spPr>
          <a:xfrm>
            <a:off x="12270622" y="2393104"/>
            <a:ext cx="192873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ソフトボール用</a:t>
            </a:r>
            <a:endParaRPr kumimoji="1" lang="en-US" altLang="ja-JP" dirty="0"/>
          </a:p>
          <a:p>
            <a:r>
              <a:rPr kumimoji="1" lang="en-US" altLang="ja-JP" dirty="0"/>
              <a:t>1</a:t>
            </a:r>
            <a:r>
              <a:rPr kumimoji="1" lang="ja-JP" altLang="en-US" dirty="0"/>
              <a:t>塁ダブルベース</a:t>
            </a:r>
          </a:p>
        </p:txBody>
      </p:sp>
    </p:spTree>
    <p:extLst>
      <p:ext uri="{BB962C8B-B14F-4D97-AF65-F5344CB8AC3E}">
        <p14:creationId xmlns:p14="http://schemas.microsoft.com/office/powerpoint/2010/main" val="6652264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游ゴシック Light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DAC8B651FE8FAB4980A0CD832FD20183" ma:contentTypeVersion="15" ma:contentTypeDescription="新しいドキュメントを作成します。" ma:contentTypeScope="" ma:versionID="728bc0fdc52b5e6d067aa5c47e9a9518">
  <xsd:schema xmlns:xsd="http://www.w3.org/2001/XMLSchema" xmlns:xs="http://www.w3.org/2001/XMLSchema" xmlns:p="http://schemas.microsoft.com/office/2006/metadata/properties" xmlns:ns2="ceeaadb8-670c-4bbc-bf54-732c07c9b9a6" xmlns:ns3="9240f669-f077-4ccc-9b51-f4d7bb1f72fc" targetNamespace="http://schemas.microsoft.com/office/2006/metadata/properties" ma:root="true" ma:fieldsID="53d00d6f3e6be8146a5720eaed4b0c25" ns2:_="" ns3:_="">
    <xsd:import namespace="ceeaadb8-670c-4bbc-bf54-732c07c9b9a6"/>
    <xsd:import namespace="9240f669-f077-4ccc-9b51-f4d7bb1f72fc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DateTaken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OCR" minOccurs="0"/>
                <xsd:element ref="ns3:SharedWithUsers" minOccurs="0"/>
                <xsd:element ref="ns3:SharedWithDetails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eaadb8-670c-4bbc-bf54-732c07c9b9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DateTaken" ma:index="12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5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7" nillable="true" ma:taxonomy="true" ma:internalName="lcf76f155ced4ddcb4097134ff3c332f" ma:taxonomyFieldName="MediaServiceImageTags" ma:displayName="画像タグ" ma:readOnly="false" ma:fieldId="{5cf76f15-5ced-4ddc-b409-7134ff3c332f}" ma:taxonomyMulti="true" ma:sspId="6636be5e-3ab2-4972-9ba5-a3fa17e616c9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BillingMetadata" ma:index="22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240f669-f077-4ccc-9b51-f4d7bb1f72fc" elementFormDefault="qualified">
    <xsd:import namespace="http://schemas.microsoft.com/office/2006/documentManagement/types"/>
    <xsd:import namespace="http://schemas.microsoft.com/office/infopath/2007/PartnerControls"/>
    <xsd:element name="TaxCatchAll" ma:index="18" nillable="true" ma:displayName="Taxonomy Catch All Column" ma:hidden="true" ma:list="{ebfa36a7-b595-4603-9458-511d54251f81}" ma:internalName="TaxCatchAll" ma:showField="CatchAllData" ma:web="9240f669-f077-4ccc-9b51-f4d7bb1f72fc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ceeaadb8-670c-4bbc-bf54-732c07c9b9a6">
      <Terms xmlns="http://schemas.microsoft.com/office/infopath/2007/PartnerControls"/>
    </lcf76f155ced4ddcb4097134ff3c332f>
    <TaxCatchAll xmlns="9240f669-f077-4ccc-9b51-f4d7bb1f72fc" xsi:nil="true"/>
  </documentManagement>
</p:properties>
</file>

<file path=customXml/itemProps1.xml><?xml version="1.0" encoding="utf-8"?>
<ds:datastoreItem xmlns:ds="http://schemas.openxmlformats.org/officeDocument/2006/customXml" ds:itemID="{15DA85C7-DEFF-4A54-A0D4-25AD899AC51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3E011069-E6DC-469C-84C3-C4637069AA48}"/>
</file>

<file path=customXml/itemProps3.xml><?xml version="1.0" encoding="utf-8"?>
<ds:datastoreItem xmlns:ds="http://schemas.openxmlformats.org/officeDocument/2006/customXml" ds:itemID="{2E29606D-4995-4D23-985C-7FF270BD78FB}">
  <ds:schemaRefs>
    <ds:schemaRef ds:uri="http://purl.org/dc/terms/"/>
    <ds:schemaRef ds:uri="http://schemas.openxmlformats.org/package/2006/metadata/core-properties"/>
    <ds:schemaRef ds:uri="http://schemas.microsoft.com/office/2006/documentManagement/types"/>
    <ds:schemaRef ds:uri="http://schemas.microsoft.com/office/infopath/2007/PartnerControls"/>
    <ds:schemaRef ds:uri="http://purl.org/dc/elements/1.1/"/>
    <ds:schemaRef ds:uri="http://schemas.microsoft.com/office/2006/metadata/properties"/>
    <ds:schemaRef ds:uri="9240f669-f077-4ccc-9b51-f4d7bb1f72fc"/>
    <ds:schemaRef ds:uri="ceeaadb8-670c-4bbc-bf54-732c07c9b9a6"/>
    <ds:schemaRef ds:uri="http://www.w3.org/XML/1998/namespace"/>
    <ds:schemaRef ds:uri="http://purl.org/dc/dcmitype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306</Words>
  <Application>Microsoft Office PowerPoint</Application>
  <PresentationFormat>ワイド画面</PresentationFormat>
  <Paragraphs>34</Paragraphs>
  <Slides>7</Slides>
  <Notes>6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2" baseType="lpstr">
      <vt:lpstr>ＭＳ Ｐゴシック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3</cp:revision>
  <dcterms:created xsi:type="dcterms:W3CDTF">2024-11-07T07:21:37Z</dcterms:created>
  <dcterms:modified xsi:type="dcterms:W3CDTF">2026-01-06T09:18:14Z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ediaServiceImageTags">
    <vt:lpwstr/>
  </property>
  <property fmtid="{D5CDD505-2E9C-101B-9397-08002B2CF9AE}" pid="3" name="ContentTypeId">
    <vt:lpwstr>0x010100DAC8B651FE8FAB4980A0CD832FD20183</vt:lpwstr>
  </property>
</Properties>
</file>

<file path=docProps/thumbnail.jpeg>
</file>