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1" r:id="rId1"/>
  </p:sldMasterIdLst>
  <p:notesMasterIdLst>
    <p:notesMasterId r:id="rId4"/>
  </p:notesMasterIdLst>
  <p:sldIdLst>
    <p:sldId id="283" r:id="rId2"/>
    <p:sldId id="282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C50B404B-CB42-485B-AF0C-FC410BE117E1}">
          <p14:sldIdLst>
            <p14:sldId id="283"/>
            <p14:sldId id="28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作成者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7B8B52C-19AD-4751-A8EC-83B2D596EC67}" v="3" dt="2025-12-24T03:26:05.455"/>
    <p1510:client id="{8F3C1678-7BD7-44FE-9ED1-28D25A8E7A2D}" v="3" dt="2025-12-24T02:44:23.888"/>
    <p1510:client id="{CF3A85F1-4D11-5479-570B-EC9C6A01C257}" v="2" dt="2025-12-23T08:57:37.78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1578" y="114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13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1.xml"/><Relationship Id="rId5" Type="http://schemas.openxmlformats.org/officeDocument/2006/relationships/presProps" Target="presProps.xml"/><Relationship Id="rId10" Type="http://schemas.microsoft.com/office/2018/10/relationships/authors" Target="authors.xml"/><Relationship Id="rId4" Type="http://schemas.openxmlformats.org/officeDocument/2006/relationships/notesMaster" Target="notesMasters/notesMaster1.xml"/><Relationship Id="rId9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433E6A-8807-4F3C-B4D9-B423B5326711}" type="datetimeFigureOut">
              <a:rPr kumimoji="1" lang="ja-JP" altLang="en-US" smtClean="0"/>
              <a:t>2025/12/24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9081DA-F6DE-4939-A165-AB1CFF97FF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52308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2025/12/24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9938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2025/12/24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67770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12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2025/12/24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08507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12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2025/12/24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61104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80" y="1709742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80" y="4589467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2025/12/24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5881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2025/12/24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71559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9" y="365129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30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30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2025/12/24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37969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2025/12/24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42965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2025/12/24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96047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9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1" y="987429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9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2025/12/24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54133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9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1" y="987429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9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2025/12/24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0156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9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4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5A469F-04F2-49A3-BD60-F26EBB056451}" type="datetimeFigureOut">
              <a:rPr kumimoji="1" lang="ja-JP" altLang="en-US" smtClean="0"/>
              <a:t>2025/12/24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4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4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00755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019005-2775-2432-9151-642C79FE34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641ABB0-FB6D-ADA0-29B6-056F59DD6432}"/>
              </a:ext>
            </a:extLst>
          </p:cNvPr>
          <p:cNvSpPr txBox="1"/>
          <p:nvPr/>
        </p:nvSpPr>
        <p:spPr>
          <a:xfrm>
            <a:off x="179994" y="27198"/>
            <a:ext cx="4871102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ja-JP" altLang="en-US" sz="2000" b="1">
                <a:latin typeface="ＭＳ Ｐゴシック"/>
                <a:ea typeface="ＭＳ Ｐゴシック"/>
              </a:rPr>
              <a:t>①クラスのデータ</a:t>
            </a:r>
            <a:r>
              <a:rPr lang="ja-JP" altLang="en-US" sz="2000" b="1" dirty="0">
                <a:latin typeface="ＭＳ Ｐゴシック"/>
                <a:ea typeface="ＭＳ Ｐゴシック"/>
              </a:rPr>
              <a:t>の傾向</a:t>
            </a:r>
            <a:endParaRPr lang="ja-JP" b="1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3102D4C0-E20E-F027-44DC-2A106F23E596}"/>
              </a:ext>
            </a:extLst>
          </p:cNvPr>
          <p:cNvSpPr txBox="1"/>
          <p:nvPr/>
        </p:nvSpPr>
        <p:spPr>
          <a:xfrm>
            <a:off x="179994" y="3294150"/>
            <a:ext cx="3879541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ja-JP" altLang="en-US" sz="2000" b="1" dirty="0">
                <a:latin typeface="ＭＳ Ｐゴシック"/>
                <a:ea typeface="ＭＳ Ｐゴシック"/>
              </a:rPr>
              <a:t>②チーム分けの作戦</a:t>
            </a:r>
            <a:endParaRPr kumimoji="1" lang="ja-JP" altLang="en-US" sz="2000" b="1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ADDFE1B9-6D1B-661E-BA55-6BF3CAF914A8}"/>
              </a:ext>
            </a:extLst>
          </p:cNvPr>
          <p:cNvSpPr txBox="1"/>
          <p:nvPr/>
        </p:nvSpPr>
        <p:spPr>
          <a:xfrm>
            <a:off x="5641690" y="4226842"/>
            <a:ext cx="137708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600" b="1" dirty="0">
                <a:latin typeface="ＭＳ Ｐゴシック"/>
                <a:ea typeface="ＭＳ Ｐゴシック"/>
              </a:rPr>
              <a:t>&lt; A</a:t>
            </a:r>
            <a:r>
              <a:rPr lang="ja-JP" altLang="en-US" sz="1600" b="1" dirty="0">
                <a:latin typeface="ＭＳ Ｐゴシック"/>
                <a:ea typeface="ＭＳ Ｐゴシック"/>
              </a:rPr>
              <a:t>チーム </a:t>
            </a:r>
            <a:r>
              <a:rPr lang="en-US" altLang="ja-JP" sz="1600" b="1" dirty="0">
                <a:latin typeface="ＭＳ Ｐゴシック"/>
                <a:ea typeface="ＭＳ Ｐゴシック"/>
              </a:rPr>
              <a:t>&gt;</a:t>
            </a:r>
            <a:endParaRPr lang="ja-JP" altLang="en-US" sz="1600" dirty="0"/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FF230E9D-C91F-F3B2-A82F-F5BA451F30E1}"/>
              </a:ext>
            </a:extLst>
          </p:cNvPr>
          <p:cNvSpPr txBox="1"/>
          <p:nvPr/>
        </p:nvSpPr>
        <p:spPr>
          <a:xfrm>
            <a:off x="7929393" y="4217223"/>
            <a:ext cx="137708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600" b="1" dirty="0">
                <a:latin typeface="ＭＳ Ｐゴシック"/>
                <a:ea typeface="ＭＳ Ｐゴシック"/>
              </a:rPr>
              <a:t>&lt; B</a:t>
            </a:r>
            <a:r>
              <a:rPr lang="ja-JP" altLang="en-US" sz="1600" b="1" dirty="0">
                <a:latin typeface="ＭＳ Ｐゴシック"/>
                <a:ea typeface="ＭＳ Ｐゴシック"/>
              </a:rPr>
              <a:t>チーム </a:t>
            </a:r>
            <a:r>
              <a:rPr lang="en-US" altLang="ja-JP" sz="1600" b="1" dirty="0">
                <a:latin typeface="ＭＳ Ｐゴシック"/>
                <a:ea typeface="ＭＳ Ｐゴシック"/>
              </a:rPr>
              <a:t>&gt;</a:t>
            </a:r>
            <a:endParaRPr lang="ja-JP" altLang="en-US" sz="1600" dirty="0"/>
          </a:p>
        </p:txBody>
      </p:sp>
      <p:pic>
        <p:nvPicPr>
          <p:cNvPr id="4" name="図 3" descr="グラフ, ヒストグラム&#10;&#10;説明は自動で生成されたものです">
            <a:extLst>
              <a:ext uri="{FF2B5EF4-FFF2-40B4-BE49-F238E27FC236}">
                <a16:creationId xmlns:a16="http://schemas.microsoft.com/office/drawing/2014/main" id="{C3DF9386-FB91-E499-CD07-62B5836FC0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871" y="423799"/>
            <a:ext cx="4973677" cy="2006304"/>
          </a:xfrm>
          <a:prstGeom prst="rect">
            <a:avLst/>
          </a:prstGeom>
        </p:spPr>
      </p:pic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85065884-643E-64BF-9DC1-F695CD68A7C8}"/>
              </a:ext>
            </a:extLst>
          </p:cNvPr>
          <p:cNvGraphicFramePr>
            <a:graphicFrameLocks noGrp="1"/>
          </p:cNvGraphicFramePr>
          <p:nvPr/>
        </p:nvGraphicFramePr>
        <p:xfrm>
          <a:off x="6484336" y="425289"/>
          <a:ext cx="2133600" cy="215265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066800">
                  <a:extLst>
                    <a:ext uri="{9D8B030D-6E8A-4147-A177-3AD203B41FA5}">
                      <a16:colId xmlns:a16="http://schemas.microsoft.com/office/drawing/2014/main" val="62048724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1094912307"/>
                    </a:ext>
                  </a:extLst>
                </a:gridCol>
              </a:tblGrid>
              <a:tr h="358775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1" lang="ja-JP" altLang="en-US" sz="1600" b="1" i="0" u="none" strike="noStrike" kern="1200">
                          <a:solidFill>
                            <a:srgbClr val="000000"/>
                          </a:solidFill>
                          <a:effectLst/>
                          <a:latin typeface="ＭＳ Ｐゴシック"/>
                          <a:ea typeface="ＭＳ Ｐゴシック"/>
                        </a:rPr>
                        <a:t>最小値</a:t>
                      </a:r>
                      <a:endParaRPr lang="ja-JP" altLang="en-US" sz="1800" b="1" i="0" u="none" strike="noStrike">
                        <a:effectLst/>
                        <a:latin typeface="ＭＳ Ｐゴシック"/>
                        <a:ea typeface="ＭＳ Ｐゴシック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rtl="0" eaLnBrk="1" fontAlgn="b" latinLnBrk="0" hangingPunct="1"/>
                      <a:r>
                        <a:rPr kumimoji="1" lang="en-US" sz="16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  <a:ea typeface="ＭＳ Ｐゴシック"/>
                        </a:rPr>
                        <a:t>6.8 </a:t>
                      </a:r>
                      <a:endParaRPr lang="en-US" altLang="ja-JP" sz="1800" b="1" i="0" u="none" strike="noStrike" dirty="0">
                        <a:effectLst/>
                        <a:latin typeface="ＭＳ Ｐゴシック"/>
                        <a:ea typeface="ＭＳ Ｐゴシック"/>
                      </a:endParaRPr>
                    </a:p>
                  </a:txBody>
                  <a:tcPr marL="7620" marR="3600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5144539"/>
                  </a:ext>
                </a:extLst>
              </a:tr>
              <a:tr h="358775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1" lang="ja-JP" altLang="en-US" sz="1600" b="1" i="0" u="none" strike="noStrike" kern="1200">
                          <a:solidFill>
                            <a:srgbClr val="000000"/>
                          </a:solidFill>
                          <a:effectLst/>
                          <a:latin typeface="ＭＳ Ｐゴシック"/>
                          <a:ea typeface="ＭＳ Ｐゴシック"/>
                        </a:rPr>
                        <a:t>最大値</a:t>
                      </a:r>
                      <a:endParaRPr lang="ja-JP" altLang="en-US" sz="1800" b="1" i="0" u="none" strike="noStrike">
                        <a:effectLst/>
                        <a:latin typeface="ＭＳ Ｐゴシック"/>
                        <a:ea typeface="ＭＳ Ｐゴシック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rtl="0" eaLnBrk="1" fontAlgn="b" latinLnBrk="0" hangingPunct="1"/>
                      <a:r>
                        <a:rPr kumimoji="1" lang="en-US" sz="16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  <a:ea typeface="ＭＳ Ｐゴシック"/>
                        </a:rPr>
                        <a:t>10.6</a:t>
                      </a:r>
                      <a:endParaRPr lang="en-US" altLang="ja-JP" sz="1800" b="1" i="0" u="none" strike="noStrike" dirty="0">
                        <a:effectLst/>
                        <a:latin typeface="ＭＳ Ｐゴシック"/>
                        <a:ea typeface="ＭＳ Ｐゴシック"/>
                      </a:endParaRPr>
                    </a:p>
                  </a:txBody>
                  <a:tcPr marL="7620" marR="3600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3301668"/>
                  </a:ext>
                </a:extLst>
              </a:tr>
              <a:tr h="358775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1" lang="ja-JP" altLang="en-US" sz="1600" b="1" i="0" u="none" strike="noStrike" kern="1200">
                          <a:solidFill>
                            <a:srgbClr val="000000"/>
                          </a:solidFill>
                          <a:effectLst/>
                          <a:latin typeface="ＭＳ Ｐゴシック"/>
                          <a:ea typeface="ＭＳ Ｐゴシック"/>
                        </a:rPr>
                        <a:t>範囲</a:t>
                      </a:r>
                      <a:endParaRPr lang="ja-JP" altLang="en-US" sz="1800" b="1" i="0" u="none" strike="noStrike">
                        <a:effectLst/>
                        <a:latin typeface="ＭＳ Ｐゴシック"/>
                        <a:ea typeface="ＭＳ Ｐゴシック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rtl="0" eaLnBrk="1" fontAlgn="b" latinLnBrk="0" hangingPunct="1"/>
                      <a:r>
                        <a:rPr kumimoji="1" lang="en-US" sz="16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  <a:ea typeface="ＭＳ Ｐゴシック"/>
                        </a:rPr>
                        <a:t>3.8</a:t>
                      </a:r>
                      <a:endParaRPr lang="en-US" altLang="ja-JP" sz="1800" b="1" i="0" u="none" strike="noStrike" dirty="0">
                        <a:effectLst/>
                        <a:latin typeface="ＭＳ Ｐゴシック"/>
                        <a:ea typeface="ＭＳ Ｐゴシック"/>
                      </a:endParaRPr>
                    </a:p>
                  </a:txBody>
                  <a:tcPr marL="7620" marR="3600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2585879"/>
                  </a:ext>
                </a:extLst>
              </a:tr>
              <a:tr h="358775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1" lang="ja-JP" altLang="en-US" sz="1600" b="1" i="0" u="none" strike="noStrike" kern="1200">
                          <a:solidFill>
                            <a:srgbClr val="000000"/>
                          </a:solidFill>
                          <a:effectLst/>
                          <a:latin typeface="ＭＳ Ｐゴシック"/>
                          <a:ea typeface="ＭＳ Ｐゴシック"/>
                        </a:rPr>
                        <a:t>平均値</a:t>
                      </a:r>
                      <a:endParaRPr lang="ja-JP" altLang="en-US" sz="1800" b="1" i="0" u="none" strike="noStrike">
                        <a:effectLst/>
                        <a:latin typeface="ＭＳ Ｐゴシック"/>
                        <a:ea typeface="ＭＳ Ｐゴシック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rtl="0" eaLnBrk="1" fontAlgn="b" latinLnBrk="0" hangingPunct="1"/>
                      <a:r>
                        <a:rPr kumimoji="1" lang="en-US" sz="16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  <a:ea typeface="ＭＳ Ｐゴシック"/>
                        </a:rPr>
                        <a:t>8.68</a:t>
                      </a:r>
                      <a:endParaRPr lang="en-US" altLang="ja-JP" sz="1800" b="1" i="0" u="none" strike="noStrike" dirty="0">
                        <a:effectLst/>
                        <a:latin typeface="ＭＳ Ｐゴシック"/>
                        <a:ea typeface="ＭＳ Ｐゴシック"/>
                      </a:endParaRPr>
                    </a:p>
                  </a:txBody>
                  <a:tcPr marL="7620" marR="3600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4880727"/>
                  </a:ext>
                </a:extLst>
              </a:tr>
              <a:tr h="358775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1" lang="ja-JP" altLang="en-US" sz="1600" b="1" i="0" u="none" strike="noStrike" kern="1200">
                          <a:solidFill>
                            <a:srgbClr val="000000"/>
                          </a:solidFill>
                          <a:effectLst/>
                          <a:latin typeface="ＭＳ Ｐゴシック"/>
                          <a:ea typeface="ＭＳ Ｐゴシック"/>
                        </a:rPr>
                        <a:t>中央値</a:t>
                      </a:r>
                      <a:endParaRPr lang="ja-JP" altLang="en-US" sz="1800" b="1" i="0" u="none" strike="noStrike">
                        <a:effectLst/>
                        <a:latin typeface="ＭＳ Ｐゴシック"/>
                        <a:ea typeface="ＭＳ Ｐゴシック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rtl="0" eaLnBrk="1" fontAlgn="b" latinLnBrk="0" hangingPunct="1"/>
                      <a:r>
                        <a:rPr kumimoji="1" lang="en-US" sz="16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  <a:ea typeface="ＭＳ Ｐゴシック"/>
                        </a:rPr>
                        <a:t>8.65</a:t>
                      </a:r>
                      <a:endParaRPr lang="en-US" altLang="ja-JP" sz="1800" b="1" i="0" u="none" strike="noStrike" dirty="0">
                        <a:effectLst/>
                        <a:latin typeface="ＭＳ Ｐゴシック"/>
                        <a:ea typeface="ＭＳ Ｐゴシック"/>
                      </a:endParaRPr>
                    </a:p>
                  </a:txBody>
                  <a:tcPr marL="7620" marR="3600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8832626"/>
                  </a:ext>
                </a:extLst>
              </a:tr>
              <a:tr h="358775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1" lang="ja-JP" altLang="en-US" sz="16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  <a:ea typeface="ＭＳ Ｐゴシック"/>
                        </a:rPr>
                        <a:t>最頻値</a:t>
                      </a:r>
                      <a:endParaRPr lang="ja-JP" altLang="en-US" sz="1800" b="1" i="0" u="none" strike="noStrike" dirty="0">
                        <a:effectLst/>
                        <a:latin typeface="ＭＳ Ｐゴシック"/>
                        <a:ea typeface="ＭＳ Ｐゴシック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rtl="0" eaLnBrk="1" fontAlgn="b" latinLnBrk="0" hangingPunct="1"/>
                      <a:r>
                        <a:rPr kumimoji="1" lang="en-US" sz="16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  <a:ea typeface="ＭＳ Ｐゴシック"/>
                        </a:rPr>
                        <a:t>9.5</a:t>
                      </a:r>
                      <a:endParaRPr lang="en-US" altLang="ja-JP" sz="1800" b="1" i="0" u="none" strike="noStrike" dirty="0">
                        <a:effectLst/>
                        <a:latin typeface="ＭＳ Ｐゴシック"/>
                        <a:ea typeface="ＭＳ Ｐゴシック"/>
                      </a:endParaRPr>
                    </a:p>
                  </a:txBody>
                  <a:tcPr marL="7620" marR="3600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3368864"/>
                  </a:ext>
                </a:extLst>
              </a:tr>
            </a:tbl>
          </a:graphicData>
        </a:graphic>
      </p:graphicFrame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85B86ED4-D45C-A2E1-145C-5F50FE905FFC}"/>
              </a:ext>
            </a:extLst>
          </p:cNvPr>
          <p:cNvGraphicFramePr>
            <a:graphicFrameLocks noGrp="1"/>
          </p:cNvGraphicFramePr>
          <p:nvPr/>
        </p:nvGraphicFramePr>
        <p:xfrm>
          <a:off x="5156603" y="4539625"/>
          <a:ext cx="2133600" cy="215265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066800">
                  <a:extLst>
                    <a:ext uri="{9D8B030D-6E8A-4147-A177-3AD203B41FA5}">
                      <a16:colId xmlns:a16="http://schemas.microsoft.com/office/drawing/2014/main" val="62048724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1094912307"/>
                    </a:ext>
                  </a:extLst>
                </a:gridCol>
              </a:tblGrid>
              <a:tr h="358775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1" lang="ja-JP" altLang="en-US" sz="16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  <a:ea typeface="ＭＳ Ｐゴシック"/>
                        </a:rPr>
                        <a:t>最小値</a:t>
                      </a:r>
                      <a:endParaRPr lang="ja-JP" altLang="en-US" sz="1800" b="1" i="0" u="none" strike="noStrike" dirty="0">
                        <a:effectLst/>
                        <a:latin typeface="ＭＳ Ｐゴシック"/>
                        <a:ea typeface="ＭＳ Ｐゴシック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rtl="0" eaLnBrk="1" fontAlgn="b" latinLnBrk="0" hangingPunct="1"/>
                      <a:endParaRPr lang="en-US" altLang="ja-JP" sz="1800" b="1" i="0" u="none" strike="noStrike" dirty="0">
                        <a:effectLst/>
                        <a:latin typeface="ＭＳ Ｐゴシック"/>
                        <a:ea typeface="ＭＳ Ｐゴシック"/>
                      </a:endParaRPr>
                    </a:p>
                  </a:txBody>
                  <a:tcPr marL="7620" marR="3600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5144539"/>
                  </a:ext>
                </a:extLst>
              </a:tr>
              <a:tr h="358775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1" lang="ja-JP" altLang="en-US" sz="1600" b="1" i="0" u="none" strike="noStrike" kern="1200">
                          <a:solidFill>
                            <a:srgbClr val="000000"/>
                          </a:solidFill>
                          <a:effectLst/>
                          <a:latin typeface="ＭＳ Ｐゴシック"/>
                          <a:ea typeface="ＭＳ Ｐゴシック"/>
                        </a:rPr>
                        <a:t>最大値</a:t>
                      </a:r>
                      <a:endParaRPr lang="ja-JP" altLang="en-US" sz="1800" b="1" i="0" u="none" strike="noStrike">
                        <a:effectLst/>
                        <a:latin typeface="ＭＳ Ｐゴシック"/>
                        <a:ea typeface="ＭＳ Ｐゴシック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rtl="0" eaLnBrk="1" fontAlgn="b" latinLnBrk="0" hangingPunct="1"/>
                      <a:endParaRPr lang="en-US" altLang="ja-JP" sz="1800" b="1" i="0" u="none" strike="noStrike" dirty="0">
                        <a:effectLst/>
                        <a:latin typeface="ＭＳ Ｐゴシック"/>
                        <a:ea typeface="ＭＳ Ｐゴシック"/>
                      </a:endParaRPr>
                    </a:p>
                  </a:txBody>
                  <a:tcPr marL="7620" marR="3600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3301668"/>
                  </a:ext>
                </a:extLst>
              </a:tr>
              <a:tr h="358775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1" lang="ja-JP" altLang="en-US" sz="1600" b="1" i="0" u="none" strike="noStrike" kern="1200">
                          <a:solidFill>
                            <a:srgbClr val="000000"/>
                          </a:solidFill>
                          <a:effectLst/>
                          <a:latin typeface="ＭＳ Ｐゴシック"/>
                          <a:ea typeface="ＭＳ Ｐゴシック"/>
                        </a:rPr>
                        <a:t>範囲</a:t>
                      </a:r>
                      <a:endParaRPr lang="ja-JP" altLang="en-US" sz="1800" b="1" i="0" u="none" strike="noStrike">
                        <a:effectLst/>
                        <a:latin typeface="ＭＳ Ｐゴシック"/>
                        <a:ea typeface="ＭＳ Ｐゴシック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rtl="0" eaLnBrk="1" fontAlgn="b" latinLnBrk="0" hangingPunct="1"/>
                      <a:endParaRPr lang="en-US" altLang="ja-JP" sz="1800" b="1" i="0" u="none" strike="noStrike" dirty="0">
                        <a:effectLst/>
                        <a:latin typeface="ＭＳ Ｐゴシック"/>
                        <a:ea typeface="ＭＳ Ｐゴシック"/>
                      </a:endParaRPr>
                    </a:p>
                  </a:txBody>
                  <a:tcPr marL="7620" marR="3600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2585879"/>
                  </a:ext>
                </a:extLst>
              </a:tr>
              <a:tr h="358775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1" lang="ja-JP" altLang="en-US" sz="16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  <a:ea typeface="ＭＳ Ｐゴシック"/>
                        </a:rPr>
                        <a:t>平均値</a:t>
                      </a:r>
                      <a:endParaRPr lang="ja-JP" altLang="en-US" sz="1800" b="1" i="0" u="none" strike="noStrike" dirty="0">
                        <a:effectLst/>
                        <a:latin typeface="ＭＳ Ｐゴシック"/>
                        <a:ea typeface="ＭＳ Ｐゴシック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rtl="0" eaLnBrk="1" fontAlgn="b" latinLnBrk="0" hangingPunct="1"/>
                      <a:endParaRPr lang="en-US" altLang="ja-JP" sz="1800" b="1" i="0" u="none" strike="noStrike" dirty="0">
                        <a:effectLst/>
                        <a:latin typeface="ＭＳ Ｐゴシック"/>
                        <a:ea typeface="ＭＳ Ｐゴシック"/>
                      </a:endParaRPr>
                    </a:p>
                  </a:txBody>
                  <a:tcPr marL="7620" marR="3600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4880727"/>
                  </a:ext>
                </a:extLst>
              </a:tr>
              <a:tr h="358775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1" lang="ja-JP" altLang="en-US" sz="16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  <a:ea typeface="ＭＳ Ｐゴシック"/>
                        </a:rPr>
                        <a:t>中央値</a:t>
                      </a:r>
                      <a:endParaRPr lang="ja-JP" altLang="en-US" sz="1800" b="1" i="0" u="none" strike="noStrike" dirty="0">
                        <a:effectLst/>
                        <a:latin typeface="ＭＳ Ｐゴシック"/>
                        <a:ea typeface="ＭＳ Ｐゴシック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rtl="0" eaLnBrk="1" fontAlgn="b" latinLnBrk="0" hangingPunct="1"/>
                      <a:endParaRPr lang="en-US" altLang="ja-JP" sz="1800" b="1" i="0" u="none" strike="noStrike" dirty="0">
                        <a:effectLst/>
                        <a:latin typeface="ＭＳ Ｐゴシック"/>
                        <a:ea typeface="ＭＳ Ｐゴシック"/>
                      </a:endParaRPr>
                    </a:p>
                  </a:txBody>
                  <a:tcPr marL="7620" marR="3600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8832626"/>
                  </a:ext>
                </a:extLst>
              </a:tr>
              <a:tr h="358775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1" lang="ja-JP" altLang="en-US" sz="1600" b="1" i="0" u="none" strike="noStrike" kern="1200">
                          <a:solidFill>
                            <a:srgbClr val="000000"/>
                          </a:solidFill>
                          <a:effectLst/>
                          <a:latin typeface="ＭＳ Ｐゴシック"/>
                          <a:ea typeface="ＭＳ Ｐゴシック"/>
                        </a:rPr>
                        <a:t>最頻値</a:t>
                      </a:r>
                      <a:endParaRPr lang="ja-JP" altLang="en-US" sz="1800" b="1" i="0" u="none" strike="noStrike">
                        <a:effectLst/>
                        <a:latin typeface="ＭＳ Ｐゴシック"/>
                        <a:ea typeface="ＭＳ Ｐゴシック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rtl="0" eaLnBrk="1" fontAlgn="b" latinLnBrk="0" hangingPunct="1"/>
                      <a:endParaRPr lang="en-US" altLang="ja-JP" sz="1800" b="1" i="0" u="none" strike="noStrike" dirty="0">
                        <a:effectLst/>
                        <a:latin typeface="ＭＳ Ｐゴシック"/>
                        <a:ea typeface="ＭＳ Ｐゴシック"/>
                      </a:endParaRPr>
                    </a:p>
                  </a:txBody>
                  <a:tcPr marL="7620" marR="3600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3368864"/>
                  </a:ext>
                </a:extLst>
              </a:tr>
            </a:tbl>
          </a:graphicData>
        </a:graphic>
      </p:graphicFrame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C0B9CD9E-80EF-30CB-849E-B82C16CB6CBC}"/>
              </a:ext>
            </a:extLst>
          </p:cNvPr>
          <p:cNvGraphicFramePr>
            <a:graphicFrameLocks noGrp="1"/>
          </p:cNvGraphicFramePr>
          <p:nvPr/>
        </p:nvGraphicFramePr>
        <p:xfrm>
          <a:off x="7424449" y="4523948"/>
          <a:ext cx="2133600" cy="215265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066800">
                  <a:extLst>
                    <a:ext uri="{9D8B030D-6E8A-4147-A177-3AD203B41FA5}">
                      <a16:colId xmlns:a16="http://schemas.microsoft.com/office/drawing/2014/main" val="62048724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1094912307"/>
                    </a:ext>
                  </a:extLst>
                </a:gridCol>
              </a:tblGrid>
              <a:tr h="358775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1" lang="ja-JP" altLang="en-US" sz="1600" b="1" i="0" u="none" strike="noStrike" kern="1200">
                          <a:solidFill>
                            <a:srgbClr val="000000"/>
                          </a:solidFill>
                          <a:effectLst/>
                          <a:latin typeface="ＭＳ Ｐゴシック"/>
                          <a:ea typeface="ＭＳ Ｐゴシック"/>
                        </a:rPr>
                        <a:t>最小値</a:t>
                      </a:r>
                      <a:endParaRPr lang="ja-JP" altLang="en-US" sz="1800" b="1" i="0" u="none" strike="noStrike">
                        <a:effectLst/>
                        <a:latin typeface="ＭＳ Ｐゴシック"/>
                        <a:ea typeface="ＭＳ Ｐゴシック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rtl="0" eaLnBrk="1" fontAlgn="b" latinLnBrk="0" hangingPunct="1"/>
                      <a:endParaRPr lang="en-US" altLang="ja-JP" sz="1800" b="1" i="0" u="none" strike="noStrike" dirty="0">
                        <a:effectLst/>
                        <a:latin typeface="ＭＳ Ｐゴシック"/>
                        <a:ea typeface="ＭＳ Ｐゴシック"/>
                      </a:endParaRPr>
                    </a:p>
                  </a:txBody>
                  <a:tcPr marL="7620" marR="3600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5144539"/>
                  </a:ext>
                </a:extLst>
              </a:tr>
              <a:tr h="358775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1" lang="ja-JP" altLang="en-US" sz="16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  <a:ea typeface="ＭＳ Ｐゴシック"/>
                        </a:rPr>
                        <a:t>最大値</a:t>
                      </a:r>
                      <a:endParaRPr lang="ja-JP" altLang="en-US" sz="1800" b="1" i="0" u="none" strike="noStrike" dirty="0">
                        <a:effectLst/>
                        <a:latin typeface="ＭＳ Ｐゴシック"/>
                        <a:ea typeface="ＭＳ Ｐゴシック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rtl="0" eaLnBrk="1" fontAlgn="b" latinLnBrk="0" hangingPunct="1"/>
                      <a:endParaRPr lang="en-US" altLang="ja-JP" sz="1800" b="1" i="0" u="none" strike="noStrike" dirty="0">
                        <a:effectLst/>
                        <a:latin typeface="ＭＳ Ｐゴシック"/>
                        <a:ea typeface="ＭＳ Ｐゴシック"/>
                      </a:endParaRPr>
                    </a:p>
                  </a:txBody>
                  <a:tcPr marL="7620" marR="3600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3301668"/>
                  </a:ext>
                </a:extLst>
              </a:tr>
              <a:tr h="358775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1" lang="ja-JP" altLang="en-US" sz="1600" b="1" i="0" u="none" strike="noStrike" kern="1200">
                          <a:solidFill>
                            <a:srgbClr val="000000"/>
                          </a:solidFill>
                          <a:effectLst/>
                          <a:latin typeface="ＭＳ Ｐゴシック"/>
                          <a:ea typeface="ＭＳ Ｐゴシック"/>
                        </a:rPr>
                        <a:t>範囲</a:t>
                      </a:r>
                      <a:endParaRPr lang="ja-JP" altLang="en-US" sz="1800" b="1" i="0" u="none" strike="noStrike">
                        <a:effectLst/>
                        <a:latin typeface="ＭＳ Ｐゴシック"/>
                        <a:ea typeface="ＭＳ Ｐゴシック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rtl="0" eaLnBrk="1" fontAlgn="b" latinLnBrk="0" hangingPunct="1"/>
                      <a:endParaRPr lang="en-US" altLang="ja-JP" sz="1800" b="1" i="0" u="none" strike="noStrike" dirty="0">
                        <a:effectLst/>
                        <a:latin typeface="ＭＳ Ｐゴシック"/>
                        <a:ea typeface="ＭＳ Ｐゴシック"/>
                      </a:endParaRPr>
                    </a:p>
                  </a:txBody>
                  <a:tcPr marL="7620" marR="3600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2585879"/>
                  </a:ext>
                </a:extLst>
              </a:tr>
              <a:tr h="358775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1" lang="ja-JP" altLang="en-US" sz="1600" b="1" i="0" u="none" strike="noStrike" kern="1200">
                          <a:solidFill>
                            <a:srgbClr val="000000"/>
                          </a:solidFill>
                          <a:effectLst/>
                          <a:latin typeface="ＭＳ Ｐゴシック"/>
                          <a:ea typeface="ＭＳ Ｐゴシック"/>
                        </a:rPr>
                        <a:t>平均値</a:t>
                      </a:r>
                      <a:endParaRPr lang="ja-JP" altLang="en-US" sz="1800" b="1" i="0" u="none" strike="noStrike">
                        <a:effectLst/>
                        <a:latin typeface="ＭＳ Ｐゴシック"/>
                        <a:ea typeface="ＭＳ Ｐゴシック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rtl="0" eaLnBrk="1" fontAlgn="b" latinLnBrk="0" hangingPunct="1"/>
                      <a:endParaRPr lang="en-US" altLang="ja-JP" sz="1800" b="1" i="0" u="none" strike="noStrike" dirty="0">
                        <a:effectLst/>
                        <a:latin typeface="ＭＳ Ｐゴシック"/>
                        <a:ea typeface="ＭＳ Ｐゴシック"/>
                      </a:endParaRPr>
                    </a:p>
                  </a:txBody>
                  <a:tcPr marL="7620" marR="3600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4880727"/>
                  </a:ext>
                </a:extLst>
              </a:tr>
              <a:tr h="358775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1" lang="ja-JP" altLang="en-US" sz="16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  <a:ea typeface="ＭＳ Ｐゴシック"/>
                        </a:rPr>
                        <a:t>中央値</a:t>
                      </a:r>
                      <a:endParaRPr lang="ja-JP" altLang="en-US" sz="1800" b="1" i="0" u="none" strike="noStrike" dirty="0">
                        <a:effectLst/>
                        <a:latin typeface="ＭＳ Ｐゴシック"/>
                        <a:ea typeface="ＭＳ Ｐゴシック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rtl="0" eaLnBrk="1" fontAlgn="b" latinLnBrk="0" hangingPunct="1"/>
                      <a:endParaRPr lang="en-US" altLang="ja-JP" sz="1800" b="1" i="0" u="none" strike="noStrike" dirty="0">
                        <a:effectLst/>
                        <a:latin typeface="ＭＳ Ｐゴシック"/>
                        <a:ea typeface="ＭＳ Ｐゴシック"/>
                      </a:endParaRPr>
                    </a:p>
                  </a:txBody>
                  <a:tcPr marL="7620" marR="3600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8832626"/>
                  </a:ext>
                </a:extLst>
              </a:tr>
              <a:tr h="358775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1" lang="ja-JP" altLang="en-US" sz="16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  <a:ea typeface="ＭＳ Ｐゴシック"/>
                        </a:rPr>
                        <a:t>最頻値</a:t>
                      </a:r>
                      <a:endParaRPr lang="ja-JP" altLang="en-US" sz="1800" b="1" i="0" u="none" strike="noStrike" dirty="0">
                        <a:effectLst/>
                        <a:latin typeface="ＭＳ Ｐゴシック"/>
                        <a:ea typeface="ＭＳ Ｐゴシック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rtl="0" eaLnBrk="1" fontAlgn="b" latinLnBrk="0" hangingPunct="1"/>
                      <a:endParaRPr lang="en-US" altLang="ja-JP" sz="1800" b="1" i="0" u="none" strike="noStrike" dirty="0">
                        <a:effectLst/>
                        <a:latin typeface="ＭＳ Ｐゴシック"/>
                        <a:ea typeface="ＭＳ Ｐゴシック"/>
                      </a:endParaRPr>
                    </a:p>
                  </a:txBody>
                  <a:tcPr marL="7620" marR="3600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3368864"/>
                  </a:ext>
                </a:extLst>
              </a:tr>
            </a:tbl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CAC3B2AB-24A9-9ACD-C333-660AF7BB3725}"/>
              </a:ext>
            </a:extLst>
          </p:cNvPr>
          <p:cNvGraphicFramePr>
            <a:graphicFrameLocks noGrp="1"/>
          </p:cNvGraphicFramePr>
          <p:nvPr/>
        </p:nvGraphicFramePr>
        <p:xfrm>
          <a:off x="5156603" y="3672539"/>
          <a:ext cx="3674015" cy="553753"/>
        </p:xfrm>
        <a:graphic>
          <a:graphicData uri="http://schemas.openxmlformats.org/drawingml/2006/table">
            <a:tbl>
              <a:tblPr/>
              <a:tblGrid>
                <a:gridCol w="776973">
                  <a:extLst>
                    <a:ext uri="{9D8B030D-6E8A-4147-A177-3AD203B41FA5}">
                      <a16:colId xmlns:a16="http://schemas.microsoft.com/office/drawing/2014/main" val="3022375936"/>
                    </a:ext>
                  </a:extLst>
                </a:gridCol>
                <a:gridCol w="667434">
                  <a:extLst>
                    <a:ext uri="{9D8B030D-6E8A-4147-A177-3AD203B41FA5}">
                      <a16:colId xmlns:a16="http://schemas.microsoft.com/office/drawing/2014/main" val="925648570"/>
                    </a:ext>
                  </a:extLst>
                </a:gridCol>
                <a:gridCol w="751666">
                  <a:extLst>
                    <a:ext uri="{9D8B030D-6E8A-4147-A177-3AD203B41FA5}">
                      <a16:colId xmlns:a16="http://schemas.microsoft.com/office/drawing/2014/main" val="3791648240"/>
                    </a:ext>
                  </a:extLst>
                </a:gridCol>
                <a:gridCol w="695502">
                  <a:extLst>
                    <a:ext uri="{9D8B030D-6E8A-4147-A177-3AD203B41FA5}">
                      <a16:colId xmlns:a16="http://schemas.microsoft.com/office/drawing/2014/main" val="165143502"/>
                    </a:ext>
                  </a:extLst>
                </a:gridCol>
                <a:gridCol w="782440">
                  <a:extLst>
                    <a:ext uri="{9D8B030D-6E8A-4147-A177-3AD203B41FA5}">
                      <a16:colId xmlns:a16="http://schemas.microsoft.com/office/drawing/2014/main" val="3404586718"/>
                    </a:ext>
                  </a:extLst>
                </a:gridCol>
              </a:tblGrid>
              <a:tr h="287974">
                <a:tc>
                  <a:txBody>
                    <a:bodyPr/>
                    <a:lstStyle/>
                    <a:p>
                      <a:pPr algn="ctr" fontAlgn="base">
                        <a:lnSpc>
                          <a:spcPts val="1125"/>
                        </a:lnSpc>
                      </a:pPr>
                      <a:r>
                        <a:rPr lang="ja-JP" altLang="en-US" sz="1400" b="0" i="0" dirty="0">
                          <a:solidFill>
                            <a:srgbClr val="000000"/>
                          </a:solidFill>
                          <a:effectLst/>
                          <a:ea typeface="MS PGothic" panose="020B0600070205080204" pitchFamily="50" charset="-128"/>
                        </a:rPr>
                        <a:t>順位</a:t>
                      </a:r>
                      <a:endParaRPr lang="ja-JP" altLang="en-US" sz="1050" b="0" i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843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843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843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843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425"/>
                        </a:lnSpc>
                      </a:pPr>
                      <a:r>
                        <a:rPr lang="en-US" altLang="ja-JP" sz="1400" b="1" i="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  <a:r>
                        <a:rPr lang="ja-JP" altLang="en-US" sz="1400" b="1" i="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位</a:t>
                      </a:r>
                      <a:endParaRPr lang="ja-JP" altLang="en-US" sz="1100" b="0" i="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843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843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843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843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425"/>
                        </a:lnSpc>
                      </a:pPr>
                      <a:r>
                        <a:rPr lang="en-US" altLang="ja-JP" sz="1400" b="1" i="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</a:t>
                      </a:r>
                      <a:r>
                        <a:rPr lang="ja-JP" altLang="en-US" sz="1400" b="1" i="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位</a:t>
                      </a:r>
                      <a:endParaRPr lang="ja-JP" altLang="en-US" sz="1100" b="0" i="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843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843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843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843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425"/>
                        </a:lnSpc>
                      </a:pPr>
                      <a:r>
                        <a:rPr lang="en-US" altLang="ja-JP" sz="1400" b="1" i="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  <a:r>
                        <a:rPr lang="ja-JP" altLang="en-US" sz="1400" b="1" i="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位</a:t>
                      </a:r>
                      <a:endParaRPr lang="ja-JP" altLang="en-US" sz="1100" b="0" i="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843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843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843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843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425"/>
                        </a:lnSpc>
                      </a:pPr>
                      <a:r>
                        <a:rPr lang="en-US" altLang="ja-JP" sz="1400" b="1" i="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4</a:t>
                      </a:r>
                      <a:r>
                        <a:rPr lang="ja-JP" altLang="en-US" sz="1400" b="1" i="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位</a:t>
                      </a:r>
                      <a:endParaRPr lang="ja-JP" altLang="en-US" sz="1100" b="0" i="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843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843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843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843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7543937"/>
                  </a:ext>
                </a:extLst>
              </a:tr>
              <a:tr h="265779">
                <a:tc>
                  <a:txBody>
                    <a:bodyPr/>
                    <a:lstStyle/>
                    <a:p>
                      <a:pPr algn="ctr" fontAlgn="base">
                        <a:lnSpc>
                          <a:spcPts val="1125"/>
                        </a:lnSpc>
                      </a:pPr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ea typeface="MS PGothic" panose="020B0600070205080204" pitchFamily="50" charset="-128"/>
                        </a:rPr>
                        <a:t>得点</a:t>
                      </a:r>
                      <a:endParaRPr lang="ja-JP" altLang="en-US" sz="1050" b="0" i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843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843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843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843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125"/>
                        </a:lnSpc>
                      </a:pPr>
                      <a:r>
                        <a:rPr lang="en-US" altLang="ja-JP" sz="1400" b="1" i="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10</a:t>
                      </a:r>
                      <a:r>
                        <a:rPr lang="ja-JP" altLang="en-US" sz="1400" b="1" i="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点</a:t>
                      </a:r>
                      <a:endParaRPr lang="ja-JP" altLang="en-US" sz="1100" b="0" i="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843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843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843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843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125"/>
                        </a:lnSpc>
                      </a:pPr>
                      <a:r>
                        <a:rPr lang="en-US" altLang="ja-JP" sz="1400" b="1" i="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8</a:t>
                      </a:r>
                      <a:r>
                        <a:rPr lang="ja-JP" altLang="en-US" sz="1400" b="1" i="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点</a:t>
                      </a:r>
                      <a:endParaRPr lang="ja-JP" altLang="en-US" sz="1100" b="0" i="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843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843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843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843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125"/>
                        </a:lnSpc>
                      </a:pPr>
                      <a:r>
                        <a:rPr lang="en-US" altLang="ja-JP" sz="1400" b="1" i="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6</a:t>
                      </a:r>
                      <a:r>
                        <a:rPr lang="ja-JP" altLang="en-US" sz="1400" b="1" i="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点</a:t>
                      </a:r>
                      <a:endParaRPr lang="ja-JP" altLang="en-US" sz="1100" b="0" i="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843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843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843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843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125"/>
                        </a:lnSpc>
                      </a:pPr>
                      <a:r>
                        <a:rPr lang="en-US" altLang="ja-JP" sz="1400" b="1" i="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4</a:t>
                      </a:r>
                      <a:r>
                        <a:rPr lang="ja-JP" altLang="en-US" sz="1400" b="1" i="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点</a:t>
                      </a:r>
                      <a:endParaRPr lang="ja-JP" altLang="en-US" sz="1100" b="0" i="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843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843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843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843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1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5031029"/>
                  </a:ext>
                </a:extLst>
              </a:tr>
            </a:tbl>
          </a:graphicData>
        </a:graphic>
      </p:graphicFrame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B5A20F09-7A76-2209-2B15-22CF8ED293F2}"/>
              </a:ext>
            </a:extLst>
          </p:cNvPr>
          <p:cNvSpPr txBox="1"/>
          <p:nvPr/>
        </p:nvSpPr>
        <p:spPr>
          <a:xfrm>
            <a:off x="153617" y="3662153"/>
            <a:ext cx="5027984" cy="5232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kumimoji="1" lang="ja-JP" altLang="en-US" sz="1400" dirty="0">
                <a:latin typeface="ＭＳ Ｐゴシック"/>
                <a:ea typeface="ＭＳ Ｐゴシック"/>
              </a:rPr>
              <a:t>ルール：各クラス</a:t>
            </a:r>
            <a:r>
              <a:rPr kumimoji="1" lang="en-US" altLang="ja-JP" sz="1400" dirty="0">
                <a:latin typeface="ＭＳ Ｐゴシック"/>
                <a:ea typeface="ＭＳ Ｐゴシック"/>
              </a:rPr>
              <a:t>A</a:t>
            </a:r>
            <a:r>
              <a:rPr kumimoji="1" lang="ja-JP" altLang="en-US" sz="1400" dirty="0">
                <a:latin typeface="ＭＳ Ｐゴシック"/>
                <a:ea typeface="ＭＳ Ｐゴシック"/>
              </a:rPr>
              <a:t>、</a:t>
            </a:r>
            <a:r>
              <a:rPr kumimoji="1" lang="en-US" altLang="ja-JP" sz="1400" dirty="0">
                <a:latin typeface="ＭＳ Ｐゴシック"/>
                <a:ea typeface="ＭＳ Ｐゴシック"/>
              </a:rPr>
              <a:t>B</a:t>
            </a:r>
            <a:r>
              <a:rPr kumimoji="1" lang="ja-JP" altLang="en-US" sz="1400" dirty="0">
                <a:latin typeface="ＭＳ Ｐゴシック"/>
                <a:ea typeface="ＭＳ Ｐゴシック"/>
              </a:rPr>
              <a:t>の</a:t>
            </a:r>
            <a:r>
              <a:rPr kumimoji="1" lang="en-US" altLang="ja-JP" sz="1400" dirty="0">
                <a:latin typeface="ＭＳ Ｐゴシック"/>
                <a:ea typeface="ＭＳ Ｐゴシック"/>
              </a:rPr>
              <a:t>2</a:t>
            </a:r>
            <a:r>
              <a:rPr kumimoji="1" lang="ja-JP" altLang="en-US" sz="1400" dirty="0">
                <a:latin typeface="ＭＳ Ｐゴシック"/>
                <a:ea typeface="ＭＳ Ｐゴシック"/>
              </a:rPr>
              <a:t>チームに分けて、</a:t>
            </a:r>
            <a:r>
              <a:rPr kumimoji="1" lang="en-US" altLang="ja-JP" sz="1400" dirty="0">
                <a:latin typeface="ＭＳ Ｐゴシック"/>
                <a:ea typeface="ＭＳ Ｐゴシック"/>
              </a:rPr>
              <a:t>2</a:t>
            </a:r>
            <a:r>
              <a:rPr kumimoji="1" lang="ja-JP" altLang="en-US" sz="1400" dirty="0">
                <a:latin typeface="ＭＳ Ｐゴシック"/>
                <a:ea typeface="ＭＳ Ｐゴシック"/>
              </a:rPr>
              <a:t>クラス合計</a:t>
            </a:r>
            <a:r>
              <a:rPr kumimoji="1" lang="en-US" altLang="ja-JP" sz="1400" dirty="0">
                <a:latin typeface="ＭＳ Ｐゴシック"/>
                <a:ea typeface="ＭＳ Ｐゴシック"/>
              </a:rPr>
              <a:t>4</a:t>
            </a:r>
            <a:r>
              <a:rPr kumimoji="1" lang="ja-JP" altLang="en-US" sz="1400" dirty="0">
                <a:latin typeface="ＭＳ Ｐゴシック"/>
                <a:ea typeface="ＭＳ Ｐゴシック"/>
              </a:rPr>
              <a:t>チームでクラス対抗リレーを行い、</a:t>
            </a:r>
            <a:r>
              <a:rPr kumimoji="1"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それぞれの順位に応じて得点が入る</a:t>
            </a:r>
            <a:endParaRPr kumimoji="1" lang="en-US" altLang="ja-JP" sz="1400" dirty="0">
              <a:latin typeface="ＭＳ Ｐゴシック"/>
              <a:ea typeface="ＭＳ Ｐゴシック"/>
            </a:endParaRPr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706EC379-1AEC-4D6A-9C2D-35FEC16DD2C5}"/>
              </a:ext>
            </a:extLst>
          </p:cNvPr>
          <p:cNvGrpSpPr/>
          <p:nvPr/>
        </p:nvGrpSpPr>
        <p:grpSpPr>
          <a:xfrm>
            <a:off x="187481" y="4187365"/>
            <a:ext cx="4782452" cy="2504909"/>
            <a:chOff x="187481" y="4187365"/>
            <a:chExt cx="4782452" cy="2504909"/>
          </a:xfrm>
        </p:grpSpPr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1CB46478-3DA1-DDA2-360D-A41322C3788E}"/>
                </a:ext>
              </a:extLst>
            </p:cNvPr>
            <p:cNvSpPr/>
            <p:nvPr/>
          </p:nvSpPr>
          <p:spPr>
            <a:xfrm>
              <a:off x="285501" y="4602863"/>
              <a:ext cx="4667499" cy="2089411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t"/>
            <a:lstStyle/>
            <a:p>
              <a:endParaRPr lang="ja-JP" altLang="en-US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Calibri"/>
              </a:endParaRPr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00EB886A-1BC6-4166-735E-BAB63369375C}"/>
                </a:ext>
              </a:extLst>
            </p:cNvPr>
            <p:cNvSpPr txBox="1"/>
            <p:nvPr/>
          </p:nvSpPr>
          <p:spPr>
            <a:xfrm>
              <a:off x="187481" y="4187365"/>
              <a:ext cx="4782452" cy="415498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/>
            <a:p>
              <a:r>
                <a:rPr kumimoji="1" lang="ja-JP" altLang="en-US" sz="1050" b="1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チーム分けした結果から各チーム</a:t>
              </a:r>
              <a:r>
                <a:rPr kumimoji="1" lang="ja-JP" altLang="en-US" sz="1050" b="1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の代表値を転記し、チーム分けの方針と根拠について説明を記入しよう。​</a:t>
              </a:r>
              <a:endParaRPr kumimoji="1" lang="en-US" altLang="ja-JP" sz="1050" b="1" dirty="0">
                <a:latin typeface="ＭＳ Ｐゴシック"/>
                <a:ea typeface="ＭＳ Ｐゴシック"/>
              </a:endParaRPr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28302758-EBD1-4AF8-D069-A848E6762DB0}"/>
              </a:ext>
            </a:extLst>
          </p:cNvPr>
          <p:cNvGrpSpPr/>
          <p:nvPr/>
        </p:nvGrpSpPr>
        <p:grpSpPr>
          <a:xfrm>
            <a:off x="188334" y="2426449"/>
            <a:ext cx="9375315" cy="868040"/>
            <a:chOff x="188334" y="2426449"/>
            <a:chExt cx="9375315" cy="868040"/>
          </a:xfrm>
        </p:grpSpPr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BF4EDF62-8ADD-7E62-53F0-2BE38CC235E3}"/>
                </a:ext>
              </a:extLst>
            </p:cNvPr>
            <p:cNvSpPr/>
            <p:nvPr/>
          </p:nvSpPr>
          <p:spPr>
            <a:xfrm>
              <a:off x="285501" y="2667280"/>
              <a:ext cx="9278148" cy="627209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endParaRPr lang="ja-JP" altLang="en-US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Calibri"/>
              </a:endParaRPr>
            </a:p>
          </p:txBody>
        </p:sp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8DF066F0-BD64-3E46-335A-634E7DB73619}"/>
                </a:ext>
              </a:extLst>
            </p:cNvPr>
            <p:cNvSpPr txBox="1"/>
            <p:nvPr/>
          </p:nvSpPr>
          <p:spPr>
            <a:xfrm>
              <a:off x="188334" y="2426449"/>
              <a:ext cx="4762948" cy="261955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/>
            <a:p>
              <a:r>
                <a:rPr kumimoji="1" lang="ja-JP" altLang="en-US" sz="1050" b="1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代表値や</a:t>
              </a:r>
              <a:r>
                <a:rPr kumimoji="1" lang="ja-JP" altLang="en-US" sz="1050" b="1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ヒストグラムからデータの傾向を考え、気づいた</a:t>
              </a:r>
              <a:r>
                <a:rPr kumimoji="1" lang="ja-JP" altLang="en-US" sz="1050" b="1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ことを書こう。</a:t>
              </a:r>
              <a:endParaRPr kumimoji="1" lang="en-US" altLang="ja-JP" sz="1050" b="1" dirty="0">
                <a:latin typeface="ＭＳ Ｐゴシック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959667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37B8AE-95F9-8134-EC1A-292FE70103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68411964-724D-9E40-C4AB-7AFC9CC1F4C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1131770"/>
              </p:ext>
            </p:extLst>
          </p:nvPr>
        </p:nvGraphicFramePr>
        <p:xfrm>
          <a:off x="7336391" y="1152653"/>
          <a:ext cx="2133600" cy="215265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066800">
                  <a:extLst>
                    <a:ext uri="{9D8B030D-6E8A-4147-A177-3AD203B41FA5}">
                      <a16:colId xmlns:a16="http://schemas.microsoft.com/office/drawing/2014/main" val="62048724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1094912307"/>
                    </a:ext>
                  </a:extLst>
                </a:gridCol>
              </a:tblGrid>
              <a:tr h="358775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1" lang="ja-JP" altLang="en-US" sz="1600" b="1" i="0" u="none" strike="noStrike" kern="1200">
                          <a:solidFill>
                            <a:srgbClr val="000000"/>
                          </a:solidFill>
                          <a:effectLst/>
                          <a:latin typeface="ＭＳ Ｐゴシック"/>
                          <a:ea typeface="ＭＳ Ｐゴシック"/>
                        </a:rPr>
                        <a:t>最小値</a:t>
                      </a:r>
                      <a:endParaRPr lang="ja-JP" altLang="en-US" sz="1800" b="1" i="0" u="none" strike="noStrike">
                        <a:effectLst/>
                        <a:latin typeface="ＭＳ Ｐゴシック"/>
                        <a:ea typeface="ＭＳ Ｐゴシック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rtl="0" eaLnBrk="1" fontAlgn="b" latinLnBrk="0" hangingPunct="1"/>
                      <a:r>
                        <a:rPr kumimoji="1" lang="en-US" sz="16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  <a:ea typeface="ＭＳ Ｐゴシック"/>
                        </a:rPr>
                        <a:t>7.6 </a:t>
                      </a:r>
                      <a:endParaRPr lang="en-US" altLang="ja-JP" sz="1800" b="1" i="0" u="none" strike="noStrike" dirty="0">
                        <a:effectLst/>
                        <a:latin typeface="ＭＳ Ｐゴシック"/>
                        <a:ea typeface="ＭＳ Ｐゴシック"/>
                      </a:endParaRPr>
                    </a:p>
                  </a:txBody>
                  <a:tcPr marL="7620" marR="3600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5144539"/>
                  </a:ext>
                </a:extLst>
              </a:tr>
              <a:tr h="358775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1" lang="ja-JP" altLang="en-US" sz="16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  <a:ea typeface="ＭＳ Ｐゴシック"/>
                        </a:rPr>
                        <a:t>最大値</a:t>
                      </a:r>
                      <a:endParaRPr lang="ja-JP" altLang="en-US" sz="1800" b="1" i="0" u="none" strike="noStrike" dirty="0">
                        <a:effectLst/>
                        <a:latin typeface="ＭＳ Ｐゴシック"/>
                        <a:ea typeface="ＭＳ Ｐゴシック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rtl="0" eaLnBrk="1" fontAlgn="b" latinLnBrk="0" hangingPunct="1"/>
                      <a:r>
                        <a:rPr kumimoji="1" lang="en-US" sz="16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  <a:ea typeface="ＭＳ Ｐゴシック"/>
                        </a:rPr>
                        <a:t>9.7</a:t>
                      </a:r>
                      <a:endParaRPr lang="en-US" altLang="ja-JP" sz="1800" b="1" i="0" u="none" strike="noStrike" dirty="0">
                        <a:effectLst/>
                        <a:latin typeface="ＭＳ Ｐゴシック"/>
                        <a:ea typeface="ＭＳ Ｐゴシック"/>
                      </a:endParaRPr>
                    </a:p>
                  </a:txBody>
                  <a:tcPr marL="7620" marR="3600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3301668"/>
                  </a:ext>
                </a:extLst>
              </a:tr>
              <a:tr h="358775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1" lang="ja-JP" altLang="en-US" sz="16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  <a:ea typeface="ＭＳ Ｐゴシック"/>
                        </a:rPr>
                        <a:t>範囲</a:t>
                      </a:r>
                      <a:endParaRPr lang="ja-JP" altLang="en-US" sz="1800" b="1" i="0" u="none" strike="noStrike" dirty="0">
                        <a:effectLst/>
                        <a:latin typeface="ＭＳ Ｐゴシック"/>
                        <a:ea typeface="ＭＳ Ｐゴシック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rtl="0" eaLnBrk="1" fontAlgn="b" latinLnBrk="0" hangingPunct="1"/>
                      <a:r>
                        <a:rPr kumimoji="1" lang="en-US" sz="16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  <a:ea typeface="ＭＳ Ｐゴシック"/>
                        </a:rPr>
                        <a:t>2.1</a:t>
                      </a:r>
                      <a:endParaRPr lang="en-US" altLang="ja-JP" sz="1800" b="1" i="0" u="none" strike="noStrike" dirty="0">
                        <a:effectLst/>
                        <a:latin typeface="ＭＳ Ｐゴシック"/>
                        <a:ea typeface="ＭＳ Ｐゴシック"/>
                      </a:endParaRPr>
                    </a:p>
                  </a:txBody>
                  <a:tcPr marL="7620" marR="3600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2585879"/>
                  </a:ext>
                </a:extLst>
              </a:tr>
              <a:tr h="358775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1" lang="ja-JP" altLang="en-US" sz="1600" b="1" i="0" u="none" strike="noStrike" kern="1200">
                          <a:solidFill>
                            <a:srgbClr val="000000"/>
                          </a:solidFill>
                          <a:effectLst/>
                          <a:latin typeface="ＭＳ Ｐゴシック"/>
                          <a:ea typeface="ＭＳ Ｐゴシック"/>
                        </a:rPr>
                        <a:t>平均値</a:t>
                      </a:r>
                      <a:endParaRPr lang="ja-JP" altLang="en-US" sz="1800" b="1" i="0" u="none" strike="noStrike">
                        <a:effectLst/>
                        <a:latin typeface="ＭＳ Ｐゴシック"/>
                        <a:ea typeface="ＭＳ Ｐゴシック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rtl="0" eaLnBrk="1" fontAlgn="b" latinLnBrk="0" hangingPunct="1"/>
                      <a:r>
                        <a:rPr kumimoji="1" lang="en-US" sz="16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  <a:ea typeface="ＭＳ Ｐゴシック"/>
                        </a:rPr>
                        <a:t>8.6</a:t>
                      </a:r>
                      <a:endParaRPr lang="en-US" altLang="ja-JP" sz="1800" b="1" i="0" u="none" strike="noStrike" dirty="0">
                        <a:effectLst/>
                        <a:latin typeface="ＭＳ Ｐゴシック"/>
                        <a:ea typeface="ＭＳ Ｐゴシック"/>
                      </a:endParaRPr>
                    </a:p>
                  </a:txBody>
                  <a:tcPr marL="7620" marR="3600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4880727"/>
                  </a:ext>
                </a:extLst>
              </a:tr>
              <a:tr h="358775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1" lang="ja-JP" altLang="en-US" sz="1600" b="1" i="0" u="none" strike="noStrike" kern="1200">
                          <a:solidFill>
                            <a:srgbClr val="000000"/>
                          </a:solidFill>
                          <a:effectLst/>
                          <a:latin typeface="ＭＳ Ｐゴシック"/>
                          <a:ea typeface="ＭＳ Ｐゴシック"/>
                        </a:rPr>
                        <a:t>中央値</a:t>
                      </a:r>
                      <a:endParaRPr lang="ja-JP" altLang="en-US" sz="1800" b="1" i="0" u="none" strike="noStrike">
                        <a:effectLst/>
                        <a:latin typeface="ＭＳ Ｐゴシック"/>
                        <a:ea typeface="ＭＳ Ｐゴシック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rtl="0" eaLnBrk="1" fontAlgn="b" latinLnBrk="0" hangingPunct="1"/>
                      <a:r>
                        <a:rPr kumimoji="1" lang="en-US" sz="16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  <a:ea typeface="ＭＳ Ｐゴシック"/>
                        </a:rPr>
                        <a:t>8.6</a:t>
                      </a:r>
                      <a:endParaRPr lang="en-US" altLang="ja-JP" sz="1800" b="1" i="0" u="none" strike="noStrike" dirty="0">
                        <a:effectLst/>
                        <a:latin typeface="ＭＳ Ｐゴシック"/>
                        <a:ea typeface="ＭＳ Ｐゴシック"/>
                      </a:endParaRPr>
                    </a:p>
                  </a:txBody>
                  <a:tcPr marL="7620" marR="3600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8832626"/>
                  </a:ext>
                </a:extLst>
              </a:tr>
              <a:tr h="358775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1" lang="ja-JP" altLang="en-US" sz="16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  <a:ea typeface="ＭＳ Ｐゴシック"/>
                        </a:rPr>
                        <a:t>最頻値</a:t>
                      </a:r>
                      <a:endParaRPr lang="ja-JP" altLang="en-US" sz="1800" b="1" i="0" u="none" strike="noStrike" dirty="0">
                        <a:effectLst/>
                        <a:latin typeface="ＭＳ Ｐゴシック"/>
                        <a:ea typeface="ＭＳ Ｐゴシック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rtl="0" eaLnBrk="1" fontAlgn="b" latinLnBrk="0" hangingPunct="1"/>
                      <a:r>
                        <a:rPr kumimoji="1" lang="en-US" sz="16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  <a:ea typeface="ＭＳ Ｐゴシック"/>
                        </a:rPr>
                        <a:t>9.5</a:t>
                      </a:r>
                      <a:endParaRPr lang="en-US" altLang="ja-JP" sz="1800" b="1" i="0" u="none" strike="noStrike" dirty="0">
                        <a:effectLst/>
                        <a:latin typeface="ＭＳ Ｐゴシック"/>
                        <a:ea typeface="ＭＳ Ｐゴシック"/>
                      </a:endParaRPr>
                    </a:p>
                  </a:txBody>
                  <a:tcPr marL="7620" marR="3600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3368864"/>
                  </a:ext>
                </a:extLst>
              </a:tr>
            </a:tbl>
          </a:graphicData>
        </a:graphic>
      </p:graphicFrame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E63E68E7-6A51-6C16-BAA1-4DD649F6DD36}"/>
              </a:ext>
            </a:extLst>
          </p:cNvPr>
          <p:cNvSpPr/>
          <p:nvPr/>
        </p:nvSpPr>
        <p:spPr>
          <a:xfrm>
            <a:off x="0" y="0"/>
            <a:ext cx="9906000" cy="52993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20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資料：対戦するクラスのデータ</a:t>
            </a:r>
            <a:endParaRPr kumimoji="1" lang="en-US" altLang="ja-JP" sz="20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pic>
        <p:nvPicPr>
          <p:cNvPr id="14" name="図 13" descr="グラフ, ヒストグラム&#10;&#10;自動的に生成された説明">
            <a:extLst>
              <a:ext uri="{FF2B5EF4-FFF2-40B4-BE49-F238E27FC236}">
                <a16:creationId xmlns:a16="http://schemas.microsoft.com/office/drawing/2014/main" id="{0E9E1A5A-6CC0-50C3-1295-FF5B3396B8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257" y="1152653"/>
            <a:ext cx="6722709" cy="2650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44339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b12565545142c88a19c7688083525830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4f6767bcf2356889afcdf4ca57e97b20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915A32CD-40F0-48BD-8934-19EF7A5F747A}"/>
</file>

<file path=customXml/itemProps2.xml><?xml version="1.0" encoding="utf-8"?>
<ds:datastoreItem xmlns:ds="http://schemas.openxmlformats.org/officeDocument/2006/customXml" ds:itemID="{EA2D0C68-7787-4B37-96EC-CE07862D9B6A}"/>
</file>

<file path=customXml/itemProps3.xml><?xml version="1.0" encoding="utf-8"?>
<ds:datastoreItem xmlns:ds="http://schemas.openxmlformats.org/officeDocument/2006/customXml" ds:itemID="{00D070D0-56AF-496D-A0D5-7EFFDD0EF743}"/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153</Words>
  <Application>Microsoft Office PowerPoint</Application>
  <PresentationFormat>A4 210 x 297 mm</PresentationFormat>
  <Paragraphs>54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MS PGothic</vt:lpstr>
      <vt:lpstr>MS PGothic</vt:lpstr>
      <vt:lpstr>游ゴシック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2025-12-24T03:26:05Z</dcterms:created>
  <dcterms:modified xsi:type="dcterms:W3CDTF">2025-12-24T03:26:11Z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