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1"/>
  </p:sldMasterIdLst>
  <p:notesMasterIdLst>
    <p:notesMasterId r:id="rId3"/>
  </p:notesMasterIdLst>
  <p:sldIdLst>
    <p:sldId id="262" r:id="rId2"/>
  </p:sldIdLst>
  <p:sldSz cx="101600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32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FFE1"/>
    <a:srgbClr val="E7E7FF"/>
    <a:srgbClr val="FFFFCC"/>
    <a:srgbClr val="FFE5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186994-FCDD-4AAD-983C-A54612AD4286}" v="5" dt="2025-12-02T02:39:29.9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6699" autoAdjust="0"/>
  </p:normalViewPr>
  <p:slideViewPr>
    <p:cSldViewPr snapToGrid="0" showGuides="1">
      <p:cViewPr varScale="1">
        <p:scale>
          <a:sx n="107" d="100"/>
          <a:sy n="107" d="100"/>
        </p:scale>
        <p:origin x="60" y="52"/>
      </p:cViewPr>
      <p:guideLst>
        <p:guide orient="horz" pos="18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6"/>
    </p:cViewPr>
  </p:sorterViewPr>
  <p:notesViewPr>
    <p:cSldViewPr snapToGrid="0">
      <p:cViewPr varScale="1">
        <p:scale>
          <a:sx n="73" d="100"/>
          <a:sy n="73" d="100"/>
        </p:scale>
        <p:origin x="2624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33F13-39B1-4312-A92E-73D68E81300D}" type="datetimeFigureOut">
              <a:t>2025/12/2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06CBD7-A38D-48FE-B33E-A1B808E75276}" type="slidenum"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7312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>
              <a:ea typeface="游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06CBD7-A38D-48FE-B33E-A1B808E75276}" type="slidenum">
              <a:rPr lang="en-US" altLang="ja-JP" smtClean="0"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30798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935302"/>
            <a:ext cx="7620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3001698"/>
            <a:ext cx="7620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94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970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304271"/>
            <a:ext cx="2190750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304271"/>
            <a:ext cx="6445250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83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91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424782"/>
            <a:ext cx="87630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3824553"/>
            <a:ext cx="8763000" cy="125015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46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1521354"/>
            <a:ext cx="43180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521354"/>
            <a:ext cx="43180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315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304271"/>
            <a:ext cx="87630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400969"/>
            <a:ext cx="4298156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087563"/>
            <a:ext cx="4298156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1400969"/>
            <a:ext cx="4319323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2087563"/>
            <a:ext cx="4319323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59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5232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81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822855"/>
            <a:ext cx="5143500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360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9323" y="822855"/>
            <a:ext cx="5143500" cy="4061354"/>
          </a:xfrm>
        </p:spPr>
        <p:txBody>
          <a:bodyPr anchor="t"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0863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1521354"/>
            <a:ext cx="87630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5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kumimoji="1"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kumimoji="1"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2A079E9C-0365-AA9E-5654-5AD3AAA9F89B}"/>
              </a:ext>
            </a:extLst>
          </p:cNvPr>
          <p:cNvSpPr/>
          <p:nvPr/>
        </p:nvSpPr>
        <p:spPr>
          <a:xfrm>
            <a:off x="312983" y="227215"/>
            <a:ext cx="4495469" cy="3352800"/>
          </a:xfrm>
          <a:prstGeom prst="roundRect">
            <a:avLst>
              <a:gd name="adj" fmla="val 6966"/>
            </a:avLst>
          </a:prstGeom>
          <a:solidFill>
            <a:srgbClr val="FF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450D4A60-B428-0B88-5173-DC08B4CF1431}"/>
              </a:ext>
            </a:extLst>
          </p:cNvPr>
          <p:cNvSpPr/>
          <p:nvPr/>
        </p:nvSpPr>
        <p:spPr>
          <a:xfrm>
            <a:off x="6374943" y="227215"/>
            <a:ext cx="3518357" cy="2532610"/>
          </a:xfrm>
          <a:prstGeom prst="roundRect">
            <a:avLst>
              <a:gd name="adj" fmla="val 7459"/>
            </a:avLst>
          </a:prstGeom>
          <a:solidFill>
            <a:srgbClr val="E7E7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C5053F33-F424-1C74-3CE6-DA7DB1084167}"/>
              </a:ext>
            </a:extLst>
          </p:cNvPr>
          <p:cNvSpPr/>
          <p:nvPr/>
        </p:nvSpPr>
        <p:spPr>
          <a:xfrm>
            <a:off x="6419621" y="3308467"/>
            <a:ext cx="3429000" cy="2254133"/>
          </a:xfrm>
          <a:prstGeom prst="roundRect">
            <a:avLst>
              <a:gd name="adj" fmla="val 11766"/>
            </a:avLst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698516A7-7E4F-34B9-35ED-8A8715B479A0}"/>
              </a:ext>
            </a:extLst>
          </p:cNvPr>
          <p:cNvSpPr/>
          <p:nvPr/>
        </p:nvSpPr>
        <p:spPr>
          <a:xfrm>
            <a:off x="330638" y="3629818"/>
            <a:ext cx="360000" cy="1620000"/>
          </a:xfrm>
          <a:prstGeom prst="roundRect">
            <a:avLst/>
          </a:prstGeom>
          <a:solidFill>
            <a:srgbClr val="E1FFE1"/>
          </a:solidFill>
          <a:ln w="44450" cmpd="sng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95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主人公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8FD4784D-5425-3490-3C9E-A837D73126F7}"/>
              </a:ext>
            </a:extLst>
          </p:cNvPr>
          <p:cNvSpPr/>
          <p:nvPr/>
        </p:nvSpPr>
        <p:spPr>
          <a:xfrm>
            <a:off x="991790" y="3629818"/>
            <a:ext cx="360000" cy="16200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9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登場人物</a:t>
            </a:r>
            <a:r>
              <a:rPr lang="ja-JP" altLang="en-US" sz="195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4D87422A-FF58-FFC1-8DE4-D7C333975E47}"/>
              </a:ext>
            </a:extLst>
          </p:cNvPr>
          <p:cNvSpPr/>
          <p:nvPr/>
        </p:nvSpPr>
        <p:spPr>
          <a:xfrm>
            <a:off x="1652942" y="3629818"/>
            <a:ext cx="396000" cy="16200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9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登場人物</a:t>
            </a:r>
            <a:r>
              <a:rPr lang="ja-JP" altLang="en-US" sz="195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CAEDD9D-1170-997D-E548-3F7E53AF36E5}"/>
              </a:ext>
            </a:extLst>
          </p:cNvPr>
          <p:cNvSpPr/>
          <p:nvPr/>
        </p:nvSpPr>
        <p:spPr>
          <a:xfrm>
            <a:off x="2350094" y="3618734"/>
            <a:ext cx="396000" cy="16200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9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登場人物</a:t>
            </a:r>
            <a:r>
              <a:rPr lang="ja-JP" altLang="en-US" sz="195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ウ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4335713-B16F-10E7-15E6-1F9A8A7B44D9}"/>
              </a:ext>
            </a:extLst>
          </p:cNvPr>
          <p:cNvSpPr/>
          <p:nvPr/>
        </p:nvSpPr>
        <p:spPr>
          <a:xfrm>
            <a:off x="3047246" y="3629818"/>
            <a:ext cx="396000" cy="16200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9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登場人物</a:t>
            </a:r>
            <a:r>
              <a:rPr lang="ja-JP" altLang="en-US" sz="195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8202370C-2603-B996-A8BC-1528FA9B47A6}"/>
              </a:ext>
            </a:extLst>
          </p:cNvPr>
          <p:cNvSpPr/>
          <p:nvPr/>
        </p:nvSpPr>
        <p:spPr>
          <a:xfrm>
            <a:off x="3744397" y="3629818"/>
            <a:ext cx="396000" cy="16200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9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登場人物</a:t>
            </a:r>
            <a:r>
              <a:rPr lang="ja-JP" altLang="en-US" sz="195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オ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646B99C1-05A7-C548-90E3-1BE72164E127}"/>
              </a:ext>
            </a:extLst>
          </p:cNvPr>
          <p:cNvSpPr/>
          <p:nvPr/>
        </p:nvSpPr>
        <p:spPr>
          <a:xfrm>
            <a:off x="-360000" y="3611517"/>
            <a:ext cx="360000" cy="1620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2225" cmpd="sng"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語り手</a:t>
            </a: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C741667E-D5BD-9DB8-A09A-93A297BF2EB3}"/>
              </a:ext>
            </a:extLst>
          </p:cNvPr>
          <p:cNvSpPr/>
          <p:nvPr/>
        </p:nvSpPr>
        <p:spPr>
          <a:xfrm>
            <a:off x="4408298" y="3640901"/>
            <a:ext cx="396000" cy="16200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9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登場人物</a:t>
            </a:r>
            <a:r>
              <a:rPr lang="ja-JP" altLang="en-US" sz="195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460AF213-17A7-101A-CFDB-44C70CCC2F63}"/>
              </a:ext>
            </a:extLst>
          </p:cNvPr>
          <p:cNvSpPr/>
          <p:nvPr/>
        </p:nvSpPr>
        <p:spPr>
          <a:xfrm>
            <a:off x="5105450" y="3640901"/>
            <a:ext cx="396000" cy="16200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9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登場人物</a:t>
            </a:r>
            <a:r>
              <a:rPr lang="ja-JP" altLang="en-US" sz="195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キ</a:t>
            </a: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E5A4ED11-81A8-8636-74A5-168730453CB6}"/>
              </a:ext>
            </a:extLst>
          </p:cNvPr>
          <p:cNvSpPr/>
          <p:nvPr/>
        </p:nvSpPr>
        <p:spPr>
          <a:xfrm>
            <a:off x="5802601" y="3640901"/>
            <a:ext cx="396000" cy="16200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9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登場人物</a:t>
            </a:r>
            <a:r>
              <a:rPr lang="ja-JP" altLang="en-US" sz="195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ク</a:t>
            </a: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15C2A6D1-60B5-9337-5C0E-A9D1BB287003}"/>
              </a:ext>
            </a:extLst>
          </p:cNvPr>
          <p:cNvCxnSpPr>
            <a:cxnSpLocks/>
          </p:cNvCxnSpPr>
          <p:nvPr/>
        </p:nvCxnSpPr>
        <p:spPr>
          <a:xfrm>
            <a:off x="1733319" y="5991052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F50E327-E3FC-2383-F23E-D418C124B487}"/>
              </a:ext>
            </a:extLst>
          </p:cNvPr>
          <p:cNvCxnSpPr>
            <a:cxnSpLocks/>
          </p:cNvCxnSpPr>
          <p:nvPr/>
        </p:nvCxnSpPr>
        <p:spPr>
          <a:xfrm>
            <a:off x="3790720" y="6018760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DB93A09B-F322-3649-84EA-F23E475BBC5B}"/>
              </a:ext>
            </a:extLst>
          </p:cNvPr>
          <p:cNvCxnSpPr>
            <a:cxnSpLocks/>
          </p:cNvCxnSpPr>
          <p:nvPr/>
        </p:nvCxnSpPr>
        <p:spPr>
          <a:xfrm>
            <a:off x="5910464" y="6025688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736367B0-7F9B-85C7-B10E-C73E201A63CA}"/>
              </a:ext>
            </a:extLst>
          </p:cNvPr>
          <p:cNvCxnSpPr>
            <a:cxnSpLocks/>
          </p:cNvCxnSpPr>
          <p:nvPr/>
        </p:nvCxnSpPr>
        <p:spPr>
          <a:xfrm>
            <a:off x="7967865" y="6053396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2C90A2A0-72AD-5523-635B-68F393BF5A0D}"/>
              </a:ext>
            </a:extLst>
          </p:cNvPr>
          <p:cNvCxnSpPr>
            <a:cxnSpLocks/>
          </p:cNvCxnSpPr>
          <p:nvPr/>
        </p:nvCxnSpPr>
        <p:spPr>
          <a:xfrm flipH="1">
            <a:off x="5882756" y="6295851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BE3A67A7-0668-A5BA-8DDD-440D5ECCED6F}"/>
              </a:ext>
            </a:extLst>
          </p:cNvPr>
          <p:cNvCxnSpPr>
            <a:cxnSpLocks/>
          </p:cNvCxnSpPr>
          <p:nvPr/>
        </p:nvCxnSpPr>
        <p:spPr>
          <a:xfrm flipH="1">
            <a:off x="7940157" y="6323559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12FF9FAF-35E8-3C51-0F6A-127477E4B88F}"/>
              </a:ext>
            </a:extLst>
          </p:cNvPr>
          <p:cNvCxnSpPr>
            <a:cxnSpLocks/>
          </p:cNvCxnSpPr>
          <p:nvPr/>
        </p:nvCxnSpPr>
        <p:spPr>
          <a:xfrm>
            <a:off x="1719464" y="6281997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43399162-7F68-4004-87C2-9A2F62FB14E7}"/>
              </a:ext>
            </a:extLst>
          </p:cNvPr>
          <p:cNvCxnSpPr>
            <a:cxnSpLocks/>
          </p:cNvCxnSpPr>
          <p:nvPr/>
        </p:nvCxnSpPr>
        <p:spPr>
          <a:xfrm>
            <a:off x="3776865" y="6309705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4EE24F7C-2478-3E0B-61A4-83934B7DA486}"/>
              </a:ext>
            </a:extLst>
          </p:cNvPr>
          <p:cNvSpPr/>
          <p:nvPr/>
        </p:nvSpPr>
        <p:spPr>
          <a:xfrm>
            <a:off x="1707277" y="88669"/>
            <a:ext cx="1706880" cy="354676"/>
          </a:xfrm>
          <a:prstGeom prst="rect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場所・グループなど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2156601-EB87-0BDD-F9C5-35B585B4FC3F}"/>
              </a:ext>
            </a:extLst>
          </p:cNvPr>
          <p:cNvSpPr/>
          <p:nvPr/>
        </p:nvSpPr>
        <p:spPr>
          <a:xfrm>
            <a:off x="7280681" y="99753"/>
            <a:ext cx="1706880" cy="354676"/>
          </a:xfrm>
          <a:prstGeom prst="rect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場所・グループなど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A661A05-4464-FF12-2D0D-1206F42D2869}"/>
              </a:ext>
            </a:extLst>
          </p:cNvPr>
          <p:cNvSpPr/>
          <p:nvPr/>
        </p:nvSpPr>
        <p:spPr>
          <a:xfrm>
            <a:off x="7280681" y="3098471"/>
            <a:ext cx="1706880" cy="354676"/>
          </a:xfrm>
          <a:prstGeom prst="rect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場所・グループなど</a:t>
            </a:r>
          </a:p>
        </p:txBody>
      </p:sp>
      <p:sp>
        <p:nvSpPr>
          <p:cNvPr id="34" name="四角形: 角を丸くする 33">
            <a:extLst>
              <a:ext uri="{FF2B5EF4-FFF2-40B4-BE49-F238E27FC236}">
                <a16:creationId xmlns:a16="http://schemas.microsoft.com/office/drawing/2014/main" id="{33C6CBBF-4994-E893-C1A1-31651EFFCB70}"/>
              </a:ext>
            </a:extLst>
          </p:cNvPr>
          <p:cNvSpPr/>
          <p:nvPr/>
        </p:nvSpPr>
        <p:spPr>
          <a:xfrm>
            <a:off x="309851" y="5380801"/>
            <a:ext cx="1080000" cy="25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キーワード</a:t>
            </a:r>
          </a:p>
        </p:txBody>
      </p:sp>
      <p:sp>
        <p:nvSpPr>
          <p:cNvPr id="35" name="四角形: 角を丸くする 34">
            <a:extLst>
              <a:ext uri="{FF2B5EF4-FFF2-40B4-BE49-F238E27FC236}">
                <a16:creationId xmlns:a16="http://schemas.microsoft.com/office/drawing/2014/main" id="{D1CEF533-207C-F300-83DB-B729B66E0C7D}"/>
              </a:ext>
            </a:extLst>
          </p:cNvPr>
          <p:cNvSpPr/>
          <p:nvPr/>
        </p:nvSpPr>
        <p:spPr>
          <a:xfrm>
            <a:off x="1735426" y="5380801"/>
            <a:ext cx="1080000" cy="25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キーワード</a:t>
            </a:r>
          </a:p>
        </p:txBody>
      </p: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C0F6ACA9-E337-7AA4-6944-D01A884E08B9}"/>
              </a:ext>
            </a:extLst>
          </p:cNvPr>
          <p:cNvSpPr/>
          <p:nvPr/>
        </p:nvSpPr>
        <p:spPr>
          <a:xfrm>
            <a:off x="715300" y="5715000"/>
            <a:ext cx="288000" cy="90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キーワード</a:t>
            </a:r>
          </a:p>
        </p:txBody>
      </p:sp>
      <p:sp>
        <p:nvSpPr>
          <p:cNvPr id="38" name="四角形: 角を丸くする 37">
            <a:extLst>
              <a:ext uri="{FF2B5EF4-FFF2-40B4-BE49-F238E27FC236}">
                <a16:creationId xmlns:a16="http://schemas.microsoft.com/office/drawing/2014/main" id="{395AC685-E6F3-38CF-8E2A-0A832BB4464E}"/>
              </a:ext>
            </a:extLst>
          </p:cNvPr>
          <p:cNvSpPr/>
          <p:nvPr/>
        </p:nvSpPr>
        <p:spPr>
          <a:xfrm>
            <a:off x="239050" y="5715000"/>
            <a:ext cx="288000" cy="90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キーワード</a:t>
            </a:r>
          </a:p>
        </p:txBody>
      </p:sp>
      <p:sp>
        <p:nvSpPr>
          <p:cNvPr id="39" name="四角形: 角を丸くする 38">
            <a:extLst>
              <a:ext uri="{FF2B5EF4-FFF2-40B4-BE49-F238E27FC236}">
                <a16:creationId xmlns:a16="http://schemas.microsoft.com/office/drawing/2014/main" id="{6F36E808-432A-4C60-0156-C2722FDAC7AA}"/>
              </a:ext>
            </a:extLst>
          </p:cNvPr>
          <p:cNvSpPr/>
          <p:nvPr/>
        </p:nvSpPr>
        <p:spPr>
          <a:xfrm>
            <a:off x="15187901" y="6426201"/>
            <a:ext cx="288000" cy="108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</a:rPr>
              <a:t>キーワード</a:t>
            </a:r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07DD9901-4FEB-DA03-C13D-8E898C97D653}"/>
              </a:ext>
            </a:extLst>
          </p:cNvPr>
          <p:cNvSpPr/>
          <p:nvPr/>
        </p:nvSpPr>
        <p:spPr>
          <a:xfrm>
            <a:off x="1191550" y="5715000"/>
            <a:ext cx="288000" cy="90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キーワード</a:t>
            </a:r>
          </a:p>
        </p:txBody>
      </p:sp>
      <p:sp>
        <p:nvSpPr>
          <p:cNvPr id="41" name="四角形: 角を丸くする 40">
            <a:extLst>
              <a:ext uri="{FF2B5EF4-FFF2-40B4-BE49-F238E27FC236}">
                <a16:creationId xmlns:a16="http://schemas.microsoft.com/office/drawing/2014/main" id="{E2760D46-BCC1-38D7-D5DB-242FE9C82CD4}"/>
              </a:ext>
            </a:extLst>
          </p:cNvPr>
          <p:cNvSpPr/>
          <p:nvPr/>
        </p:nvSpPr>
        <p:spPr>
          <a:xfrm>
            <a:off x="3161001" y="5380801"/>
            <a:ext cx="1080000" cy="25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キーワード</a:t>
            </a:r>
          </a:p>
        </p:txBody>
      </p:sp>
    </p:spTree>
    <p:extLst>
      <p:ext uri="{BB962C8B-B14F-4D97-AF65-F5344CB8AC3E}">
        <p14:creationId xmlns:p14="http://schemas.microsoft.com/office/powerpoint/2010/main" val="2613980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29111CA4-21A1-489E-B13C-198ED1E44DEC}"/>
</file>

<file path=customXml/itemProps2.xml><?xml version="1.0" encoding="utf-8"?>
<ds:datastoreItem xmlns:ds="http://schemas.openxmlformats.org/officeDocument/2006/customXml" ds:itemID="{278982AC-96DB-4431-9BCF-218492B6F631}"/>
</file>

<file path=customXml/itemProps3.xml><?xml version="1.0" encoding="utf-8"?>
<ds:datastoreItem xmlns:ds="http://schemas.openxmlformats.org/officeDocument/2006/customXml" ds:itemID="{70D5D395-9084-41E4-AC0A-2B9A50805103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46</Words>
  <Application>Microsoft Office PowerPoint</Application>
  <PresentationFormat>ユーザー設定</PresentationFormat>
  <Paragraphs>21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2025-12-02T02:39:29Z</dcterms:created>
  <dcterms:modified xsi:type="dcterms:W3CDTF">2025-12-02T02:39:35Z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