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sldIdLst>
    <p:sldId id="272" r:id="rId2"/>
    <p:sldId id="256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64" r:id="rId11"/>
    <p:sldId id="271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340F"/>
    <a:srgbClr val="B83D00"/>
    <a:srgbClr val="993300"/>
    <a:srgbClr val="EDB942"/>
    <a:srgbClr val="FFA3A3"/>
    <a:srgbClr val="92D050"/>
    <a:srgbClr val="FF6600"/>
    <a:srgbClr val="336600"/>
    <a:srgbClr val="F1B52C"/>
    <a:srgbClr val="DB6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D3B75-F382-2606-06F9-C25C5D823145}" v="1" dt="2025-12-02T02:06:38.216"/>
    <p1510:client id="{5F266FD6-5B69-46FF-9B8D-36ABA223F155}" v="60" dt="2025-12-02T02:22:27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B3C27-8CAB-49DB-B272-F0C05E6D2414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A5600-DC9E-40A5-904D-C01A9A1E81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7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"/>
          <p:cNvSpPr txBox="1">
            <a:spLocks noGrp="1"/>
          </p:cNvSpPr>
          <p:nvPr>
            <p:ph type="title" idx="4294967295"/>
          </p:nvPr>
        </p:nvSpPr>
        <p:spPr>
          <a:xfrm>
            <a:off x="2251622" y="2385518"/>
            <a:ext cx="7688758" cy="10318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vert="horz" wrap="square" lIns="89152" tIns="44566" rIns="89152" bIns="44566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2880"/>
            </a:pPr>
            <a:r>
              <a:rPr lang="ja-JP" altLang="en-US" sz="2340">
                <a:latin typeface="MS PGothic"/>
                <a:ea typeface="MS PGothic"/>
                <a:cs typeface="MS PGothic"/>
                <a:sym typeface="MS PGothic"/>
              </a:rPr>
              <a:t>以下のスライドは、カスタマイズの際、ご活用ください</a:t>
            </a:r>
            <a:endParaRPr/>
          </a:p>
        </p:txBody>
      </p:sp>
      <p:sp>
        <p:nvSpPr>
          <p:cNvPr id="2" name="Google Shape;209;p3">
            <a:extLst>
              <a:ext uri="{FF2B5EF4-FFF2-40B4-BE49-F238E27FC236}">
                <a16:creationId xmlns:a16="http://schemas.microsoft.com/office/drawing/2014/main" id="{63276114-D2D6-427F-BBBC-EEF0ED6CECB3}"/>
              </a:ext>
            </a:extLst>
          </p:cNvPr>
          <p:cNvSpPr txBox="1"/>
          <p:nvPr/>
        </p:nvSpPr>
        <p:spPr>
          <a:xfrm>
            <a:off x="2251623" y="3590400"/>
            <a:ext cx="7688757" cy="1349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" tIns="44566" rIns="89152" bIns="44566" anchor="t" anchorCtr="0">
            <a:spAutoFit/>
          </a:bodyPr>
          <a:lstStyle/>
          <a:p>
            <a:pPr defTabSz="742950">
              <a:buClr>
                <a:srgbClr val="000000"/>
              </a:buClr>
              <a:buSzPts val="1679"/>
              <a:defRPr/>
            </a:pP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【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説明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】</a:t>
            </a:r>
            <a:endParaRPr sz="1138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・ワークシートでは動かせない文字や表、図形が編集可能です。</a:t>
            </a:r>
            <a:endParaRPr lang="en-US" altLang="ja-JP"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endParaRPr lang="en-US" altLang="ja-JP"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※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編集したスライドは、編集したスライド内全体を選んで右クリックで「画像で保存」するか、ファイルから「名前を付けて保存」を選び、保存形式を「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.jpg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」か「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.</a:t>
            </a:r>
            <a:r>
              <a:rPr lang="en-US" altLang="ja-JP" sz="1364" kern="0" err="1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png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」にして、「画像で保存」して使用することができます。</a:t>
            </a:r>
            <a:endParaRPr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852A3D-C565-CE05-B927-F29C97B990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B9A2976-9104-002C-44A9-42FD9C08BEFD}"/>
              </a:ext>
            </a:extLst>
          </p:cNvPr>
          <p:cNvSpPr/>
          <p:nvPr/>
        </p:nvSpPr>
        <p:spPr>
          <a:xfrm>
            <a:off x="258801" y="933733"/>
            <a:ext cx="1140000" cy="446918"/>
          </a:xfrm>
          <a:custGeom>
            <a:avLst/>
            <a:gdLst>
              <a:gd name="connsiteX0" fmla="*/ 0 w 1140000"/>
              <a:gd name="connsiteY0" fmla="*/ 183075 h 446918"/>
              <a:gd name="connsiteX1" fmla="*/ 0 w 1140000"/>
              <a:gd name="connsiteY1" fmla="*/ 183075 h 446918"/>
              <a:gd name="connsiteX2" fmla="*/ 0 w 1140000"/>
              <a:gd name="connsiteY2" fmla="*/ 183076 h 446918"/>
              <a:gd name="connsiteX3" fmla="*/ 183076 w 1140000"/>
              <a:gd name="connsiteY3" fmla="*/ 0 h 446918"/>
              <a:gd name="connsiteX4" fmla="*/ 956924 w 1140000"/>
              <a:gd name="connsiteY4" fmla="*/ 0 h 446918"/>
              <a:gd name="connsiteX5" fmla="*/ 1140000 w 1140000"/>
              <a:gd name="connsiteY5" fmla="*/ 183076 h 446918"/>
              <a:gd name="connsiteX6" fmla="*/ 1139999 w 1140000"/>
              <a:gd name="connsiteY6" fmla="*/ 183076 h 446918"/>
              <a:gd name="connsiteX7" fmla="*/ 956923 w 1140000"/>
              <a:gd name="connsiteY7" fmla="*/ 366152 h 446918"/>
              <a:gd name="connsiteX8" fmla="*/ 662609 w 1140000"/>
              <a:gd name="connsiteY8" fmla="*/ 366152 h 446918"/>
              <a:gd name="connsiteX9" fmla="*/ 705553 w 1140000"/>
              <a:gd name="connsiteY9" fmla="*/ 446918 h 446918"/>
              <a:gd name="connsiteX10" fmla="*/ 551497 w 1140000"/>
              <a:gd name="connsiteY10" fmla="*/ 366152 h 446918"/>
              <a:gd name="connsiteX11" fmla="*/ 183076 w 1140000"/>
              <a:gd name="connsiteY11" fmla="*/ 366151 h 446918"/>
              <a:gd name="connsiteX12" fmla="*/ 14387 w 1140000"/>
              <a:gd name="connsiteY12" fmla="*/ 254336 h 446918"/>
              <a:gd name="connsiteX13" fmla="*/ 0 w 1140000"/>
              <a:gd name="connsiteY13" fmla="*/ 183075 h 446918"/>
              <a:gd name="connsiteX14" fmla="*/ 14387 w 1140000"/>
              <a:gd name="connsiteY14" fmla="*/ 111815 h 446918"/>
              <a:gd name="connsiteX15" fmla="*/ 183076 w 1140000"/>
              <a:gd name="connsiteY15" fmla="*/ 0 h 44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0000" h="446918">
                <a:moveTo>
                  <a:pt x="0" y="183075"/>
                </a:moveTo>
                <a:lnTo>
                  <a:pt x="0" y="183075"/>
                </a:lnTo>
                <a:lnTo>
                  <a:pt x="0" y="183076"/>
                </a:lnTo>
                <a:close/>
                <a:moveTo>
                  <a:pt x="183076" y="0"/>
                </a:moveTo>
                <a:lnTo>
                  <a:pt x="956924" y="0"/>
                </a:lnTo>
                <a:cubicBezTo>
                  <a:pt x="1058034" y="0"/>
                  <a:pt x="1140000" y="81966"/>
                  <a:pt x="1140000" y="183076"/>
                </a:cubicBezTo>
                <a:lnTo>
                  <a:pt x="1139999" y="183076"/>
                </a:lnTo>
                <a:cubicBezTo>
                  <a:pt x="1139999" y="284186"/>
                  <a:pt x="1058033" y="366152"/>
                  <a:pt x="956923" y="366152"/>
                </a:cubicBezTo>
                <a:lnTo>
                  <a:pt x="662609" y="366152"/>
                </a:lnTo>
                <a:lnTo>
                  <a:pt x="705553" y="446918"/>
                </a:lnTo>
                <a:lnTo>
                  <a:pt x="551497" y="366152"/>
                </a:lnTo>
                <a:lnTo>
                  <a:pt x="183076" y="366151"/>
                </a:lnTo>
                <a:cubicBezTo>
                  <a:pt x="107244" y="366151"/>
                  <a:pt x="42180" y="320045"/>
                  <a:pt x="14387" y="254336"/>
                </a:cubicBezTo>
                <a:lnTo>
                  <a:pt x="0" y="183075"/>
                </a:lnTo>
                <a:lnTo>
                  <a:pt x="14387" y="111815"/>
                </a:lnTo>
                <a:cubicBezTo>
                  <a:pt x="42180" y="46106"/>
                  <a:pt x="107244" y="0"/>
                  <a:pt x="18307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6E97E0B6-828D-7592-0CEE-E625DCDD3B74}"/>
              </a:ext>
            </a:extLst>
          </p:cNvPr>
          <p:cNvSpPr/>
          <p:nvPr/>
        </p:nvSpPr>
        <p:spPr>
          <a:xfrm>
            <a:off x="404186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165F18A4-C530-8022-0693-2323DC88D74C}"/>
              </a:ext>
            </a:extLst>
          </p:cNvPr>
          <p:cNvSpPr/>
          <p:nvPr/>
        </p:nvSpPr>
        <p:spPr>
          <a:xfrm>
            <a:off x="3361157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60AFC9EA-BE35-8F7B-BED8-7D48E06A509F}"/>
              </a:ext>
            </a:extLst>
          </p:cNvPr>
          <p:cNvSpPr/>
          <p:nvPr/>
        </p:nvSpPr>
        <p:spPr>
          <a:xfrm>
            <a:off x="6318129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F046A0D-02A1-3600-7563-FB49CB4F87ED}"/>
              </a:ext>
            </a:extLst>
          </p:cNvPr>
          <p:cNvSpPr/>
          <p:nvPr/>
        </p:nvSpPr>
        <p:spPr>
          <a:xfrm>
            <a:off x="404186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709CB634-8ACA-979E-052E-0453E1B2594D}"/>
              </a:ext>
            </a:extLst>
          </p:cNvPr>
          <p:cNvSpPr/>
          <p:nvPr/>
        </p:nvSpPr>
        <p:spPr>
          <a:xfrm>
            <a:off x="6318129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⑥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041E5D76-C884-D9C9-DD23-39F5B532A35C}"/>
              </a:ext>
            </a:extLst>
          </p:cNvPr>
          <p:cNvSpPr/>
          <p:nvPr/>
        </p:nvSpPr>
        <p:spPr>
          <a:xfrm>
            <a:off x="404186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⑦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6B42881D-DE3F-1C98-C529-64B87CBB4E71}"/>
              </a:ext>
            </a:extLst>
          </p:cNvPr>
          <p:cNvSpPr/>
          <p:nvPr/>
        </p:nvSpPr>
        <p:spPr>
          <a:xfrm>
            <a:off x="3361157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⑧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B6821474-04E7-FDCD-35AD-CFCB9B719D89}"/>
              </a:ext>
            </a:extLst>
          </p:cNvPr>
          <p:cNvSpPr/>
          <p:nvPr/>
        </p:nvSpPr>
        <p:spPr>
          <a:xfrm>
            <a:off x="3361157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⑤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C8970-B3CA-7713-051A-540509605FB9}"/>
              </a:ext>
            </a:extLst>
          </p:cNvPr>
          <p:cNvSpPr txBox="1"/>
          <p:nvPr/>
        </p:nvSpPr>
        <p:spPr>
          <a:xfrm>
            <a:off x="1439333" y="938090"/>
            <a:ext cx="508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※7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枚のカードのうち</a:t>
            </a:r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枚はコピーして</a:t>
            </a:r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回使用します。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1A6DF270-E74A-8F37-9290-392BE833EFF3}"/>
              </a:ext>
            </a:extLst>
          </p:cNvPr>
          <p:cNvSpPr/>
          <p:nvPr/>
        </p:nvSpPr>
        <p:spPr>
          <a:xfrm>
            <a:off x="6318129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⑨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219E0E8-9C1C-69B7-A64C-27E474CBF7EA}"/>
              </a:ext>
            </a:extLst>
          </p:cNvPr>
          <p:cNvSpPr txBox="1"/>
          <p:nvPr/>
        </p:nvSpPr>
        <p:spPr>
          <a:xfrm>
            <a:off x="192195" y="103636"/>
            <a:ext cx="1086707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28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この地層の成り立ちを、ア～キのカードを並べ替えて説明しましょう。</a:t>
            </a: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5A4F02E1-07C6-0E41-43F0-3AC4FA8AB175}"/>
              </a:ext>
            </a:extLst>
          </p:cNvPr>
          <p:cNvSpPr/>
          <p:nvPr/>
        </p:nvSpPr>
        <p:spPr>
          <a:xfrm>
            <a:off x="66904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F61EBF7F-531C-67F0-3F76-888DCD765A85}"/>
              </a:ext>
            </a:extLst>
          </p:cNvPr>
          <p:cNvSpPr/>
          <p:nvPr/>
        </p:nvSpPr>
        <p:spPr>
          <a:xfrm>
            <a:off x="66348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AD5A9E1-3F79-E9FD-A376-BAE8537BF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45491"/>
            <a:ext cx="2670350" cy="15020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61E5180-D452-384E-D9F8-2E72CA7F0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1665381"/>
            <a:ext cx="2670350" cy="150207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ACA6BD6-ED3A-A150-1BB8-366098667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7" y="3285271"/>
            <a:ext cx="2670350" cy="1502071"/>
          </a:xfrm>
          <a:prstGeom prst="rect">
            <a:avLst/>
          </a:prstGeom>
        </p:spPr>
      </p:pic>
      <p:pic>
        <p:nvPicPr>
          <p:cNvPr id="19" name="図 1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788F55-B591-2F4D-13EA-CE2DEE2BCB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2037" y="4905162"/>
            <a:ext cx="2670351" cy="1502072"/>
          </a:xfrm>
          <a:prstGeom prst="rect">
            <a:avLst/>
          </a:prstGeom>
        </p:spPr>
      </p:pic>
      <p:pic>
        <p:nvPicPr>
          <p:cNvPr id="30" name="図 2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FA60A18-3C52-1FA3-EB7A-3A24376003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2106654"/>
            <a:ext cx="2670351" cy="1502072"/>
          </a:xfrm>
          <a:prstGeom prst="rect">
            <a:avLst/>
          </a:prstGeom>
        </p:spPr>
      </p:pic>
      <p:pic>
        <p:nvPicPr>
          <p:cNvPr id="41" name="図 4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25E606A-0AE4-CDB7-0B68-1A9CB95916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3731291"/>
            <a:ext cx="2670351" cy="1502072"/>
          </a:xfrm>
          <a:prstGeom prst="rect">
            <a:avLst/>
          </a:prstGeom>
        </p:spPr>
      </p:pic>
      <p:pic>
        <p:nvPicPr>
          <p:cNvPr id="43" name="図 4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752A24E-0C2B-93B3-5E7A-1108FE47FD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964" y="5355928"/>
            <a:ext cx="2670351" cy="1502072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72E294B-44D2-3A55-6D9C-57DD50C2390C}"/>
              </a:ext>
            </a:extLst>
          </p:cNvPr>
          <p:cNvSpPr/>
          <p:nvPr/>
        </p:nvSpPr>
        <p:spPr>
          <a:xfrm>
            <a:off x="337767" y="922010"/>
            <a:ext cx="972794" cy="3661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5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スタート</a:t>
            </a: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5E69999C-530D-00DE-B8AD-3B09BA53CE54}"/>
              </a:ext>
            </a:extLst>
          </p:cNvPr>
          <p:cNvSpPr/>
          <p:nvPr/>
        </p:nvSpPr>
        <p:spPr>
          <a:xfrm flipH="1">
            <a:off x="10876219" y="3979724"/>
            <a:ext cx="1140000" cy="446918"/>
          </a:xfrm>
          <a:custGeom>
            <a:avLst/>
            <a:gdLst>
              <a:gd name="connsiteX0" fmla="*/ 0 w 1140000"/>
              <a:gd name="connsiteY0" fmla="*/ 183075 h 446918"/>
              <a:gd name="connsiteX1" fmla="*/ 0 w 1140000"/>
              <a:gd name="connsiteY1" fmla="*/ 183075 h 446918"/>
              <a:gd name="connsiteX2" fmla="*/ 0 w 1140000"/>
              <a:gd name="connsiteY2" fmla="*/ 183076 h 446918"/>
              <a:gd name="connsiteX3" fmla="*/ 183076 w 1140000"/>
              <a:gd name="connsiteY3" fmla="*/ 0 h 446918"/>
              <a:gd name="connsiteX4" fmla="*/ 956924 w 1140000"/>
              <a:gd name="connsiteY4" fmla="*/ 0 h 446918"/>
              <a:gd name="connsiteX5" fmla="*/ 1140000 w 1140000"/>
              <a:gd name="connsiteY5" fmla="*/ 183076 h 446918"/>
              <a:gd name="connsiteX6" fmla="*/ 1139999 w 1140000"/>
              <a:gd name="connsiteY6" fmla="*/ 183076 h 446918"/>
              <a:gd name="connsiteX7" fmla="*/ 956923 w 1140000"/>
              <a:gd name="connsiteY7" fmla="*/ 366152 h 446918"/>
              <a:gd name="connsiteX8" fmla="*/ 662609 w 1140000"/>
              <a:gd name="connsiteY8" fmla="*/ 366152 h 446918"/>
              <a:gd name="connsiteX9" fmla="*/ 705553 w 1140000"/>
              <a:gd name="connsiteY9" fmla="*/ 446918 h 446918"/>
              <a:gd name="connsiteX10" fmla="*/ 551497 w 1140000"/>
              <a:gd name="connsiteY10" fmla="*/ 366152 h 446918"/>
              <a:gd name="connsiteX11" fmla="*/ 183076 w 1140000"/>
              <a:gd name="connsiteY11" fmla="*/ 366151 h 446918"/>
              <a:gd name="connsiteX12" fmla="*/ 14387 w 1140000"/>
              <a:gd name="connsiteY12" fmla="*/ 254336 h 446918"/>
              <a:gd name="connsiteX13" fmla="*/ 0 w 1140000"/>
              <a:gd name="connsiteY13" fmla="*/ 183075 h 446918"/>
              <a:gd name="connsiteX14" fmla="*/ 14387 w 1140000"/>
              <a:gd name="connsiteY14" fmla="*/ 111815 h 446918"/>
              <a:gd name="connsiteX15" fmla="*/ 183076 w 1140000"/>
              <a:gd name="connsiteY15" fmla="*/ 0 h 44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0000" h="446918">
                <a:moveTo>
                  <a:pt x="0" y="183075"/>
                </a:moveTo>
                <a:lnTo>
                  <a:pt x="0" y="183075"/>
                </a:lnTo>
                <a:lnTo>
                  <a:pt x="0" y="183076"/>
                </a:lnTo>
                <a:close/>
                <a:moveTo>
                  <a:pt x="183076" y="0"/>
                </a:moveTo>
                <a:lnTo>
                  <a:pt x="956924" y="0"/>
                </a:lnTo>
                <a:cubicBezTo>
                  <a:pt x="1058034" y="0"/>
                  <a:pt x="1140000" y="81966"/>
                  <a:pt x="1140000" y="183076"/>
                </a:cubicBezTo>
                <a:lnTo>
                  <a:pt x="1139999" y="183076"/>
                </a:lnTo>
                <a:cubicBezTo>
                  <a:pt x="1139999" y="284186"/>
                  <a:pt x="1058033" y="366152"/>
                  <a:pt x="956923" y="366152"/>
                </a:cubicBezTo>
                <a:lnTo>
                  <a:pt x="662609" y="366152"/>
                </a:lnTo>
                <a:lnTo>
                  <a:pt x="705553" y="446918"/>
                </a:lnTo>
                <a:lnTo>
                  <a:pt x="551497" y="366152"/>
                </a:lnTo>
                <a:lnTo>
                  <a:pt x="183076" y="366151"/>
                </a:lnTo>
                <a:cubicBezTo>
                  <a:pt x="107244" y="366151"/>
                  <a:pt x="42180" y="320045"/>
                  <a:pt x="14387" y="254336"/>
                </a:cubicBezTo>
                <a:lnTo>
                  <a:pt x="0" y="183075"/>
                </a:lnTo>
                <a:lnTo>
                  <a:pt x="14387" y="111815"/>
                </a:lnTo>
                <a:cubicBezTo>
                  <a:pt x="42180" y="46106"/>
                  <a:pt x="107244" y="0"/>
                  <a:pt x="18307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AD1FDCA-1522-6938-E1AA-BB7A0D5DA03F}"/>
              </a:ext>
            </a:extLst>
          </p:cNvPr>
          <p:cNvSpPr/>
          <p:nvPr/>
        </p:nvSpPr>
        <p:spPr>
          <a:xfrm>
            <a:off x="11004991" y="3968001"/>
            <a:ext cx="882456" cy="3661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5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完成</a:t>
            </a:r>
          </a:p>
        </p:txBody>
      </p:sp>
      <p:pic>
        <p:nvPicPr>
          <p:cNvPr id="5" name="図 4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2DC012A-3D75-F03E-B184-5398123226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283" y="4438365"/>
            <a:ext cx="2845306" cy="2274187"/>
          </a:xfrm>
          <a:prstGeom prst="rect">
            <a:avLst/>
          </a:prstGeom>
        </p:spPr>
      </p:pic>
      <p:sp>
        <p:nvSpPr>
          <p:cNvPr id="7" name="矢印: 右 6">
            <a:extLst>
              <a:ext uri="{FF2B5EF4-FFF2-40B4-BE49-F238E27FC236}">
                <a16:creationId xmlns:a16="http://schemas.microsoft.com/office/drawing/2014/main" id="{74A50AF3-2244-0562-D3A8-B642111AB56B}"/>
              </a:ext>
            </a:extLst>
          </p:cNvPr>
          <p:cNvSpPr/>
          <p:nvPr/>
        </p:nvSpPr>
        <p:spPr>
          <a:xfrm>
            <a:off x="3052835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2A1973A1-6B28-3C91-C5BA-E42AEA5012A8}"/>
              </a:ext>
            </a:extLst>
          </p:cNvPr>
          <p:cNvSpPr/>
          <p:nvPr/>
        </p:nvSpPr>
        <p:spPr>
          <a:xfrm>
            <a:off x="3052279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960D941C-8F5A-19C8-3AFB-AC0669156555}"/>
              </a:ext>
            </a:extLst>
          </p:cNvPr>
          <p:cNvSpPr/>
          <p:nvPr/>
        </p:nvSpPr>
        <p:spPr>
          <a:xfrm>
            <a:off x="6001449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BD823F29-E4F8-964A-E82E-72C7E2B8940B}"/>
              </a:ext>
            </a:extLst>
          </p:cNvPr>
          <p:cNvSpPr/>
          <p:nvPr/>
        </p:nvSpPr>
        <p:spPr>
          <a:xfrm>
            <a:off x="6000893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5A234EF2-B566-B975-12A9-49DECD57C5AC}"/>
              </a:ext>
            </a:extLst>
          </p:cNvPr>
          <p:cNvSpPr/>
          <p:nvPr/>
        </p:nvSpPr>
        <p:spPr>
          <a:xfrm>
            <a:off x="3052835" y="1964717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右 17">
            <a:extLst>
              <a:ext uri="{FF2B5EF4-FFF2-40B4-BE49-F238E27FC236}">
                <a16:creationId xmlns:a16="http://schemas.microsoft.com/office/drawing/2014/main" id="{8908E89C-BD58-6EF8-7D51-8F796F5ABEA8}"/>
              </a:ext>
            </a:extLst>
          </p:cNvPr>
          <p:cNvSpPr/>
          <p:nvPr/>
        </p:nvSpPr>
        <p:spPr>
          <a:xfrm>
            <a:off x="6001449" y="1964717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矢印: 右 30">
            <a:extLst>
              <a:ext uri="{FF2B5EF4-FFF2-40B4-BE49-F238E27FC236}">
                <a16:creationId xmlns:a16="http://schemas.microsoft.com/office/drawing/2014/main" id="{4EF2B5F3-77DC-70DB-F6A0-455CFC7264A9}"/>
              </a:ext>
            </a:extLst>
          </p:cNvPr>
          <p:cNvSpPr/>
          <p:nvPr/>
        </p:nvSpPr>
        <p:spPr>
          <a:xfrm>
            <a:off x="8973592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7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A475BB-B2C9-53FE-657A-AC94FF3FC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BEAE3EB-B69A-8F9E-5B7A-5DA8EA755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4902983"/>
            <a:ext cx="2670350" cy="150207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E3ADB17-3200-3A18-2BE1-E92BA477FC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1173" y="1365243"/>
            <a:ext cx="2670350" cy="150207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D7D9714-2417-B796-A275-D6B00FD48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1365243"/>
            <a:ext cx="2670350" cy="1502071"/>
          </a:xfrm>
          <a:prstGeom prst="rect">
            <a:avLst/>
          </a:prstGeom>
        </p:spPr>
      </p:pic>
      <p:pic>
        <p:nvPicPr>
          <p:cNvPr id="5" name="図 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79866EA-AD52-8DB7-BD17-F5E04BD52C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6" y="3134112"/>
            <a:ext cx="2670351" cy="1502072"/>
          </a:xfrm>
          <a:prstGeom prst="rect">
            <a:avLst/>
          </a:prstGeom>
        </p:spPr>
      </p:pic>
      <p:pic>
        <p:nvPicPr>
          <p:cNvPr id="6" name="図 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05019CF-1D3A-DF8A-8CC6-F72CB3B1F0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2" y="3134112"/>
            <a:ext cx="2670351" cy="1502072"/>
          </a:xfrm>
          <a:prstGeom prst="rect">
            <a:avLst/>
          </a:prstGeom>
        </p:spPr>
      </p:pic>
      <p:pic>
        <p:nvPicPr>
          <p:cNvPr id="7" name="図 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DE3E793-E748-1B67-02AE-4A03696C2D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963" y="1365243"/>
            <a:ext cx="2670351" cy="1502072"/>
          </a:xfrm>
          <a:prstGeom prst="rect">
            <a:avLst/>
          </a:prstGeom>
        </p:spPr>
      </p:pic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EE53BDA-EF58-7036-3A30-5DAD15CDBC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8" y="3134112"/>
            <a:ext cx="2670351" cy="1502072"/>
          </a:xfrm>
          <a:prstGeom prst="rect">
            <a:avLst/>
          </a:prstGeom>
        </p:spPr>
      </p:pic>
      <p:pic>
        <p:nvPicPr>
          <p:cNvPr id="9" name="図 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D164467-D46C-ABEE-93F8-5F5AE9A977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7" y="4902982"/>
            <a:ext cx="2670351" cy="1502072"/>
          </a:xfrm>
          <a:prstGeom prst="rect">
            <a:avLst/>
          </a:prstGeom>
        </p:spPr>
      </p:pic>
      <p:pic>
        <p:nvPicPr>
          <p:cNvPr id="10" name="図 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2FE02C7-D627-A3AB-07F4-93860D5D85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1" y="4902982"/>
            <a:ext cx="2670351" cy="150207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A7633C-689B-1490-EBBE-7C3DBA4D6C1C}"/>
              </a:ext>
            </a:extLst>
          </p:cNvPr>
          <p:cNvSpPr/>
          <p:nvPr/>
        </p:nvSpPr>
        <p:spPr>
          <a:xfrm>
            <a:off x="10495517" y="709793"/>
            <a:ext cx="1545688" cy="4629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rPr>
              <a:t>正解例</a:t>
            </a:r>
          </a:p>
        </p:txBody>
      </p:sp>
    </p:spTree>
    <p:extLst>
      <p:ext uri="{BB962C8B-B14F-4D97-AF65-F5344CB8AC3E}">
        <p14:creationId xmlns:p14="http://schemas.microsoft.com/office/powerpoint/2010/main" val="328838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92D9DD77-25E3-E974-4B08-F8F20EDD8178}"/>
              </a:ext>
            </a:extLst>
          </p:cNvPr>
          <p:cNvSpPr/>
          <p:nvPr/>
        </p:nvSpPr>
        <p:spPr>
          <a:xfrm>
            <a:off x="3077597" y="1402563"/>
            <a:ext cx="6043120" cy="1050310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415367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15240 w 6040966"/>
              <a:gd name="connsiteY0" fmla="*/ 117777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5240 w 6040966"/>
              <a:gd name="connsiteY10" fmla="*/ 1177774 h 1261593"/>
              <a:gd name="connsiteX0" fmla="*/ 0 w 6056206"/>
              <a:gd name="connsiteY0" fmla="*/ 1177774 h 1261593"/>
              <a:gd name="connsiteX1" fmla="*/ 15240 w 6056206"/>
              <a:gd name="connsiteY1" fmla="*/ 372534 h 1261593"/>
              <a:gd name="connsiteX2" fmla="*/ 1606974 w 6056206"/>
              <a:gd name="connsiteY2" fmla="*/ 67734 h 1261593"/>
              <a:gd name="connsiteX3" fmla="*/ 3105573 w 6056206"/>
              <a:gd name="connsiteY3" fmla="*/ 495301 h 1261593"/>
              <a:gd name="connsiteX4" fmla="*/ 4345941 w 6056206"/>
              <a:gd name="connsiteY4" fmla="*/ 0 h 1261593"/>
              <a:gd name="connsiteX5" fmla="*/ 6056206 w 6056206"/>
              <a:gd name="connsiteY5" fmla="*/ 313267 h 1261593"/>
              <a:gd name="connsiteX6" fmla="*/ 6056206 w 6056206"/>
              <a:gd name="connsiteY6" fmla="*/ 948267 h 1261593"/>
              <a:gd name="connsiteX7" fmla="*/ 4405207 w 6056206"/>
              <a:gd name="connsiteY7" fmla="*/ 673100 h 1261593"/>
              <a:gd name="connsiteX8" fmla="*/ 2948940 w 6056206"/>
              <a:gd name="connsiteY8" fmla="*/ 1261534 h 1261593"/>
              <a:gd name="connsiteX9" fmla="*/ 1556173 w 6056206"/>
              <a:gd name="connsiteY9" fmla="*/ 770467 h 1261593"/>
              <a:gd name="connsiteX10" fmla="*/ 0 w 6056206"/>
              <a:gd name="connsiteY10" fmla="*/ 1177774 h 1261593"/>
              <a:gd name="connsiteX0" fmla="*/ 0 w 6041918"/>
              <a:gd name="connsiteY0" fmla="*/ 1181713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81713 h 1261593"/>
              <a:gd name="connsiteX0" fmla="*/ 0 w 6041918"/>
              <a:gd name="connsiteY0" fmla="*/ 1181713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81713 h 1261593"/>
              <a:gd name="connsiteX0" fmla="*/ 0 w 6041918"/>
              <a:gd name="connsiteY0" fmla="*/ 1142328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675236 w 6041918"/>
              <a:gd name="connsiteY2" fmla="*/ 55918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675236 w 6041918"/>
              <a:gd name="connsiteY2" fmla="*/ 55918 h 1261593"/>
              <a:gd name="connsiteX3" fmla="*/ 2957935 w 6041918"/>
              <a:gd name="connsiteY3" fmla="*/ 526809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93529 h 1312794"/>
              <a:gd name="connsiteX1" fmla="*/ 952 w 6041918"/>
              <a:gd name="connsiteY1" fmla="*/ 469029 h 1312794"/>
              <a:gd name="connsiteX2" fmla="*/ 1675236 w 6041918"/>
              <a:gd name="connsiteY2" fmla="*/ 107119 h 1312794"/>
              <a:gd name="connsiteX3" fmla="*/ 2957935 w 6041918"/>
              <a:gd name="connsiteY3" fmla="*/ 578010 h 1312794"/>
              <a:gd name="connsiteX4" fmla="*/ 4388803 w 6041918"/>
              <a:gd name="connsiteY4" fmla="*/ 0 h 1312794"/>
              <a:gd name="connsiteX5" fmla="*/ 6041918 w 6041918"/>
              <a:gd name="connsiteY5" fmla="*/ 364468 h 1312794"/>
              <a:gd name="connsiteX6" fmla="*/ 6041918 w 6041918"/>
              <a:gd name="connsiteY6" fmla="*/ 999468 h 1312794"/>
              <a:gd name="connsiteX7" fmla="*/ 4390919 w 6041918"/>
              <a:gd name="connsiteY7" fmla="*/ 724301 h 1312794"/>
              <a:gd name="connsiteX8" fmla="*/ 2934652 w 6041918"/>
              <a:gd name="connsiteY8" fmla="*/ 1312735 h 1312794"/>
              <a:gd name="connsiteX9" fmla="*/ 1541885 w 6041918"/>
              <a:gd name="connsiteY9" fmla="*/ 821668 h 1312794"/>
              <a:gd name="connsiteX10" fmla="*/ 0 w 6041918"/>
              <a:gd name="connsiteY10" fmla="*/ 1193529 h 1312794"/>
              <a:gd name="connsiteX0" fmla="*/ 0 w 6041918"/>
              <a:gd name="connsiteY0" fmla="*/ 1193529 h 1348236"/>
              <a:gd name="connsiteX1" fmla="*/ 952 w 6041918"/>
              <a:gd name="connsiteY1" fmla="*/ 469029 h 1348236"/>
              <a:gd name="connsiteX2" fmla="*/ 1675236 w 6041918"/>
              <a:gd name="connsiteY2" fmla="*/ 107119 h 1348236"/>
              <a:gd name="connsiteX3" fmla="*/ 2957935 w 6041918"/>
              <a:gd name="connsiteY3" fmla="*/ 578010 h 1348236"/>
              <a:gd name="connsiteX4" fmla="*/ 4388803 w 6041918"/>
              <a:gd name="connsiteY4" fmla="*/ 0 h 1348236"/>
              <a:gd name="connsiteX5" fmla="*/ 6041918 w 6041918"/>
              <a:gd name="connsiteY5" fmla="*/ 364468 h 1348236"/>
              <a:gd name="connsiteX6" fmla="*/ 6041918 w 6041918"/>
              <a:gd name="connsiteY6" fmla="*/ 999468 h 1348236"/>
              <a:gd name="connsiteX7" fmla="*/ 4390919 w 6041918"/>
              <a:gd name="connsiteY7" fmla="*/ 724301 h 1348236"/>
              <a:gd name="connsiteX8" fmla="*/ 3017202 w 6041918"/>
              <a:gd name="connsiteY8" fmla="*/ 1348182 h 1348236"/>
              <a:gd name="connsiteX9" fmla="*/ 1541885 w 6041918"/>
              <a:gd name="connsiteY9" fmla="*/ 821668 h 1348236"/>
              <a:gd name="connsiteX10" fmla="*/ 0 w 6041918"/>
              <a:gd name="connsiteY10" fmla="*/ 1193529 h 1348236"/>
              <a:gd name="connsiteX0" fmla="*/ 0 w 6041918"/>
              <a:gd name="connsiteY0" fmla="*/ 1193529 h 1348234"/>
              <a:gd name="connsiteX1" fmla="*/ 952 w 6041918"/>
              <a:gd name="connsiteY1" fmla="*/ 469029 h 1348234"/>
              <a:gd name="connsiteX2" fmla="*/ 1675236 w 6041918"/>
              <a:gd name="connsiteY2" fmla="*/ 107119 h 1348234"/>
              <a:gd name="connsiteX3" fmla="*/ 2957935 w 6041918"/>
              <a:gd name="connsiteY3" fmla="*/ 578010 h 1348234"/>
              <a:gd name="connsiteX4" fmla="*/ 4388803 w 6041918"/>
              <a:gd name="connsiteY4" fmla="*/ 0 h 1348234"/>
              <a:gd name="connsiteX5" fmla="*/ 6041918 w 6041918"/>
              <a:gd name="connsiteY5" fmla="*/ 364468 h 1348234"/>
              <a:gd name="connsiteX6" fmla="*/ 6041918 w 6041918"/>
              <a:gd name="connsiteY6" fmla="*/ 999468 h 1348234"/>
              <a:gd name="connsiteX7" fmla="*/ 4390919 w 6041918"/>
              <a:gd name="connsiteY7" fmla="*/ 724301 h 1348234"/>
              <a:gd name="connsiteX8" fmla="*/ 3017202 w 6041918"/>
              <a:gd name="connsiteY8" fmla="*/ 1348182 h 1348234"/>
              <a:gd name="connsiteX9" fmla="*/ 1592685 w 6041918"/>
              <a:gd name="connsiteY9" fmla="*/ 805914 h 1348234"/>
              <a:gd name="connsiteX10" fmla="*/ 0 w 6041918"/>
              <a:gd name="connsiteY10" fmla="*/ 1193529 h 1348234"/>
              <a:gd name="connsiteX0" fmla="*/ 0 w 6041918"/>
              <a:gd name="connsiteY0" fmla="*/ 1193529 h 1348232"/>
              <a:gd name="connsiteX1" fmla="*/ 952 w 6041918"/>
              <a:gd name="connsiteY1" fmla="*/ 469029 h 1348232"/>
              <a:gd name="connsiteX2" fmla="*/ 1675236 w 6041918"/>
              <a:gd name="connsiteY2" fmla="*/ 107119 h 1348232"/>
              <a:gd name="connsiteX3" fmla="*/ 2957935 w 6041918"/>
              <a:gd name="connsiteY3" fmla="*/ 578010 h 1348232"/>
              <a:gd name="connsiteX4" fmla="*/ 4388803 w 6041918"/>
              <a:gd name="connsiteY4" fmla="*/ 0 h 1348232"/>
              <a:gd name="connsiteX5" fmla="*/ 6041918 w 6041918"/>
              <a:gd name="connsiteY5" fmla="*/ 364468 h 1348232"/>
              <a:gd name="connsiteX6" fmla="*/ 6041918 w 6041918"/>
              <a:gd name="connsiteY6" fmla="*/ 999468 h 1348232"/>
              <a:gd name="connsiteX7" fmla="*/ 4390919 w 6041918"/>
              <a:gd name="connsiteY7" fmla="*/ 724301 h 1348232"/>
              <a:gd name="connsiteX8" fmla="*/ 3017202 w 6041918"/>
              <a:gd name="connsiteY8" fmla="*/ 1348182 h 1348232"/>
              <a:gd name="connsiteX9" fmla="*/ 1592685 w 6041918"/>
              <a:gd name="connsiteY9" fmla="*/ 805914 h 1348232"/>
              <a:gd name="connsiteX10" fmla="*/ 0 w 6041918"/>
              <a:gd name="connsiteY10" fmla="*/ 1193529 h 1348232"/>
              <a:gd name="connsiteX0" fmla="*/ 0 w 6041918"/>
              <a:gd name="connsiteY0" fmla="*/ 1193529 h 1348231"/>
              <a:gd name="connsiteX1" fmla="*/ 952 w 6041918"/>
              <a:gd name="connsiteY1" fmla="*/ 469029 h 1348231"/>
              <a:gd name="connsiteX2" fmla="*/ 1675236 w 6041918"/>
              <a:gd name="connsiteY2" fmla="*/ 107119 h 1348231"/>
              <a:gd name="connsiteX3" fmla="*/ 2957935 w 6041918"/>
              <a:gd name="connsiteY3" fmla="*/ 578010 h 1348231"/>
              <a:gd name="connsiteX4" fmla="*/ 4388803 w 6041918"/>
              <a:gd name="connsiteY4" fmla="*/ 0 h 1348231"/>
              <a:gd name="connsiteX5" fmla="*/ 6041918 w 6041918"/>
              <a:gd name="connsiteY5" fmla="*/ 364468 h 1348231"/>
              <a:gd name="connsiteX6" fmla="*/ 6041918 w 6041918"/>
              <a:gd name="connsiteY6" fmla="*/ 999468 h 1348231"/>
              <a:gd name="connsiteX7" fmla="*/ 4390919 w 6041918"/>
              <a:gd name="connsiteY7" fmla="*/ 724301 h 1348231"/>
              <a:gd name="connsiteX8" fmla="*/ 3017202 w 6041918"/>
              <a:gd name="connsiteY8" fmla="*/ 1348182 h 1348231"/>
              <a:gd name="connsiteX9" fmla="*/ 1592685 w 6041918"/>
              <a:gd name="connsiteY9" fmla="*/ 805914 h 1348231"/>
              <a:gd name="connsiteX10" fmla="*/ 0 w 6041918"/>
              <a:gd name="connsiteY10" fmla="*/ 1193529 h 1348231"/>
              <a:gd name="connsiteX0" fmla="*/ 0 w 6041918"/>
              <a:gd name="connsiteY0" fmla="*/ 1193529 h 1348681"/>
              <a:gd name="connsiteX1" fmla="*/ 952 w 6041918"/>
              <a:gd name="connsiteY1" fmla="*/ 469029 h 1348681"/>
              <a:gd name="connsiteX2" fmla="*/ 1675236 w 6041918"/>
              <a:gd name="connsiteY2" fmla="*/ 107119 h 1348681"/>
              <a:gd name="connsiteX3" fmla="*/ 2957935 w 6041918"/>
              <a:gd name="connsiteY3" fmla="*/ 578010 h 1348681"/>
              <a:gd name="connsiteX4" fmla="*/ 4388803 w 6041918"/>
              <a:gd name="connsiteY4" fmla="*/ 0 h 1348681"/>
              <a:gd name="connsiteX5" fmla="*/ 6041918 w 6041918"/>
              <a:gd name="connsiteY5" fmla="*/ 364468 h 1348681"/>
              <a:gd name="connsiteX6" fmla="*/ 6041918 w 6041918"/>
              <a:gd name="connsiteY6" fmla="*/ 999468 h 1348681"/>
              <a:gd name="connsiteX7" fmla="*/ 4390919 w 6041918"/>
              <a:gd name="connsiteY7" fmla="*/ 724301 h 1348681"/>
              <a:gd name="connsiteX8" fmla="*/ 3017202 w 6041918"/>
              <a:gd name="connsiteY8" fmla="*/ 1348182 h 1348681"/>
              <a:gd name="connsiteX9" fmla="*/ 1592685 w 6041918"/>
              <a:gd name="connsiteY9" fmla="*/ 805914 h 1348681"/>
              <a:gd name="connsiteX10" fmla="*/ 0 w 6041918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69029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69029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80316 w 6046151"/>
              <a:gd name="connsiteY2" fmla="*/ 560835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3521815 w 6046151"/>
              <a:gd name="connsiteY3" fmla="*/ 767058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3257655 w 6046151"/>
              <a:gd name="connsiteY3" fmla="*/ 622121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81044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181455 w 6046151"/>
              <a:gd name="connsiteY3" fmla="*/ 232446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181455 w 6046151"/>
              <a:gd name="connsiteY3" fmla="*/ 232446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1017054 h 1172206"/>
              <a:gd name="connsiteX1" fmla="*/ 952 w 6046151"/>
              <a:gd name="connsiteY1" fmla="*/ 248442 h 1172206"/>
              <a:gd name="connsiteX2" fmla="*/ 2066396 w 6046151"/>
              <a:gd name="connsiteY2" fmla="*/ 12565 h 1172206"/>
              <a:gd name="connsiteX3" fmla="*/ 3181455 w 6046151"/>
              <a:gd name="connsiteY3" fmla="*/ 420439 h 1172206"/>
              <a:gd name="connsiteX4" fmla="*/ 4637723 w 6046151"/>
              <a:gd name="connsiteY4" fmla="*/ 220527 h 1172206"/>
              <a:gd name="connsiteX5" fmla="*/ 6041918 w 6046151"/>
              <a:gd name="connsiteY5" fmla="*/ 187993 h 1172206"/>
              <a:gd name="connsiteX6" fmla="*/ 6046151 w 6046151"/>
              <a:gd name="connsiteY6" fmla="*/ 959529 h 1172206"/>
              <a:gd name="connsiteX7" fmla="*/ 4390919 w 6046151"/>
              <a:gd name="connsiteY7" fmla="*/ 547826 h 1172206"/>
              <a:gd name="connsiteX8" fmla="*/ 3017202 w 6046151"/>
              <a:gd name="connsiteY8" fmla="*/ 1171707 h 1172206"/>
              <a:gd name="connsiteX9" fmla="*/ 1592685 w 6046151"/>
              <a:gd name="connsiteY9" fmla="*/ 629439 h 1172206"/>
              <a:gd name="connsiteX10" fmla="*/ 0 w 6046151"/>
              <a:gd name="connsiteY10" fmla="*/ 1017054 h 1172206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592685 w 6046151"/>
              <a:gd name="connsiteY9" fmla="*/ 708275 h 1251042"/>
              <a:gd name="connsiteX10" fmla="*/ 0 w 6046151"/>
              <a:gd name="connsiteY10" fmla="*/ 1095890 h 1251042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491085 w 6046151"/>
              <a:gd name="connsiteY9" fmla="*/ 871067 h 1251042"/>
              <a:gd name="connsiteX10" fmla="*/ 0 w 6046151"/>
              <a:gd name="connsiteY10" fmla="*/ 1095890 h 1251042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491085 w 6046151"/>
              <a:gd name="connsiteY9" fmla="*/ 871067 h 1251042"/>
              <a:gd name="connsiteX10" fmla="*/ 0 w 6046151"/>
              <a:gd name="connsiteY10" fmla="*/ 1095890 h 1251042"/>
              <a:gd name="connsiteX0" fmla="*/ 3300 w 6045218"/>
              <a:gd name="connsiteY0" fmla="*/ 1122147 h 1251042"/>
              <a:gd name="connsiteX1" fmla="*/ 19 w 6045218"/>
              <a:gd name="connsiteY1" fmla="*/ 327278 h 1251042"/>
              <a:gd name="connsiteX2" fmla="*/ 2065463 w 6045218"/>
              <a:gd name="connsiteY2" fmla="*/ 91401 h 1251042"/>
              <a:gd name="connsiteX3" fmla="*/ 3180522 w 6045218"/>
              <a:gd name="connsiteY3" fmla="*/ 499275 h 1251042"/>
              <a:gd name="connsiteX4" fmla="*/ 4624090 w 6045218"/>
              <a:gd name="connsiteY4" fmla="*/ 36 h 1251042"/>
              <a:gd name="connsiteX5" fmla="*/ 6040985 w 6045218"/>
              <a:gd name="connsiteY5" fmla="*/ 266829 h 1251042"/>
              <a:gd name="connsiteX6" fmla="*/ 6045218 w 6045218"/>
              <a:gd name="connsiteY6" fmla="*/ 1038365 h 1251042"/>
              <a:gd name="connsiteX7" fmla="*/ 4389986 w 6045218"/>
              <a:gd name="connsiteY7" fmla="*/ 626662 h 1251042"/>
              <a:gd name="connsiteX8" fmla="*/ 3016269 w 6045218"/>
              <a:gd name="connsiteY8" fmla="*/ 1250543 h 1251042"/>
              <a:gd name="connsiteX9" fmla="*/ 1490152 w 6045218"/>
              <a:gd name="connsiteY9" fmla="*/ 871067 h 1251042"/>
              <a:gd name="connsiteX10" fmla="*/ 3300 w 6045218"/>
              <a:gd name="connsiteY10" fmla="*/ 1122147 h 1251042"/>
              <a:gd name="connsiteX0" fmla="*/ 3300 w 6045218"/>
              <a:gd name="connsiteY0" fmla="*/ 1122147 h 1251042"/>
              <a:gd name="connsiteX1" fmla="*/ 19 w 6045218"/>
              <a:gd name="connsiteY1" fmla="*/ 327278 h 1251042"/>
              <a:gd name="connsiteX2" fmla="*/ 2065463 w 6045218"/>
              <a:gd name="connsiteY2" fmla="*/ 91401 h 1251042"/>
              <a:gd name="connsiteX3" fmla="*/ 3180522 w 6045218"/>
              <a:gd name="connsiteY3" fmla="*/ 499275 h 1251042"/>
              <a:gd name="connsiteX4" fmla="*/ 4624090 w 6045218"/>
              <a:gd name="connsiteY4" fmla="*/ 36 h 1251042"/>
              <a:gd name="connsiteX5" fmla="*/ 6040985 w 6045218"/>
              <a:gd name="connsiteY5" fmla="*/ 266829 h 1251042"/>
              <a:gd name="connsiteX6" fmla="*/ 6045218 w 6045218"/>
              <a:gd name="connsiteY6" fmla="*/ 1038365 h 1251042"/>
              <a:gd name="connsiteX7" fmla="*/ 4389986 w 6045218"/>
              <a:gd name="connsiteY7" fmla="*/ 626662 h 1251042"/>
              <a:gd name="connsiteX8" fmla="*/ 3016269 w 6045218"/>
              <a:gd name="connsiteY8" fmla="*/ 1250543 h 1251042"/>
              <a:gd name="connsiteX9" fmla="*/ 1490152 w 6045218"/>
              <a:gd name="connsiteY9" fmla="*/ 871067 h 1251042"/>
              <a:gd name="connsiteX10" fmla="*/ 3300 w 6045218"/>
              <a:gd name="connsiteY10" fmla="*/ 1122147 h 1251042"/>
              <a:gd name="connsiteX0" fmla="*/ 3300 w 6045218"/>
              <a:gd name="connsiteY0" fmla="*/ 1122147 h 1282527"/>
              <a:gd name="connsiteX1" fmla="*/ 19 w 6045218"/>
              <a:gd name="connsiteY1" fmla="*/ 327278 h 1282527"/>
              <a:gd name="connsiteX2" fmla="*/ 2065463 w 6045218"/>
              <a:gd name="connsiteY2" fmla="*/ 91401 h 1282527"/>
              <a:gd name="connsiteX3" fmla="*/ 3180522 w 6045218"/>
              <a:gd name="connsiteY3" fmla="*/ 499275 h 1282527"/>
              <a:gd name="connsiteX4" fmla="*/ 4624090 w 6045218"/>
              <a:gd name="connsiteY4" fmla="*/ 36 h 1282527"/>
              <a:gd name="connsiteX5" fmla="*/ 6040985 w 6045218"/>
              <a:gd name="connsiteY5" fmla="*/ 266829 h 1282527"/>
              <a:gd name="connsiteX6" fmla="*/ 6045218 w 6045218"/>
              <a:gd name="connsiteY6" fmla="*/ 1038365 h 1282527"/>
              <a:gd name="connsiteX7" fmla="*/ 4389986 w 6045218"/>
              <a:gd name="connsiteY7" fmla="*/ 626662 h 1282527"/>
              <a:gd name="connsiteX8" fmla="*/ 2677602 w 6045218"/>
              <a:gd name="connsiteY8" fmla="*/ 1282051 h 1282527"/>
              <a:gd name="connsiteX9" fmla="*/ 1490152 w 6045218"/>
              <a:gd name="connsiteY9" fmla="*/ 871067 h 1282527"/>
              <a:gd name="connsiteX10" fmla="*/ 3300 w 6045218"/>
              <a:gd name="connsiteY10" fmla="*/ 1122147 h 128252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90152 w 6045218"/>
              <a:gd name="connsiteY9" fmla="*/ 871067 h 1282717"/>
              <a:gd name="connsiteX10" fmla="*/ 3300 w 6045218"/>
              <a:gd name="connsiteY10" fmla="*/ 1122147 h 128271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90152 w 6045218"/>
              <a:gd name="connsiteY9" fmla="*/ 871067 h 1282717"/>
              <a:gd name="connsiteX10" fmla="*/ 3300 w 6045218"/>
              <a:gd name="connsiteY10" fmla="*/ 1122147 h 128271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59672 w 6045218"/>
              <a:gd name="connsiteY9" fmla="*/ 908877 h 1282717"/>
              <a:gd name="connsiteX10" fmla="*/ 3300 w 6045218"/>
              <a:gd name="connsiteY10" fmla="*/ 1122147 h 1282717"/>
              <a:gd name="connsiteX0" fmla="*/ 3300 w 6045218"/>
              <a:gd name="connsiteY0" fmla="*/ 1122147 h 1282764"/>
              <a:gd name="connsiteX1" fmla="*/ 19 w 6045218"/>
              <a:gd name="connsiteY1" fmla="*/ 327278 h 1282764"/>
              <a:gd name="connsiteX2" fmla="*/ 2065463 w 6045218"/>
              <a:gd name="connsiteY2" fmla="*/ 91401 h 1282764"/>
              <a:gd name="connsiteX3" fmla="*/ 3180522 w 6045218"/>
              <a:gd name="connsiteY3" fmla="*/ 499275 h 1282764"/>
              <a:gd name="connsiteX4" fmla="*/ 4624090 w 6045218"/>
              <a:gd name="connsiteY4" fmla="*/ 36 h 1282764"/>
              <a:gd name="connsiteX5" fmla="*/ 6040985 w 6045218"/>
              <a:gd name="connsiteY5" fmla="*/ 266829 h 1282764"/>
              <a:gd name="connsiteX6" fmla="*/ 6045218 w 6045218"/>
              <a:gd name="connsiteY6" fmla="*/ 1038365 h 1282764"/>
              <a:gd name="connsiteX7" fmla="*/ 4016606 w 6045218"/>
              <a:gd name="connsiteY7" fmla="*/ 852471 h 1282764"/>
              <a:gd name="connsiteX8" fmla="*/ 2677602 w 6045218"/>
              <a:gd name="connsiteY8" fmla="*/ 1282051 h 1282764"/>
              <a:gd name="connsiteX9" fmla="*/ 1459672 w 6045218"/>
              <a:gd name="connsiteY9" fmla="*/ 908877 h 1282764"/>
              <a:gd name="connsiteX10" fmla="*/ 3300 w 6045218"/>
              <a:gd name="connsiteY10" fmla="*/ 1122147 h 1282764"/>
              <a:gd name="connsiteX0" fmla="*/ 3300 w 6045218"/>
              <a:gd name="connsiteY0" fmla="*/ 1122147 h 1282764"/>
              <a:gd name="connsiteX1" fmla="*/ 19 w 6045218"/>
              <a:gd name="connsiteY1" fmla="*/ 327278 h 1282764"/>
              <a:gd name="connsiteX2" fmla="*/ 2065463 w 6045218"/>
              <a:gd name="connsiteY2" fmla="*/ 91401 h 1282764"/>
              <a:gd name="connsiteX3" fmla="*/ 3180522 w 6045218"/>
              <a:gd name="connsiteY3" fmla="*/ 499275 h 1282764"/>
              <a:gd name="connsiteX4" fmla="*/ 4624090 w 6045218"/>
              <a:gd name="connsiteY4" fmla="*/ 36 h 1282764"/>
              <a:gd name="connsiteX5" fmla="*/ 6040985 w 6045218"/>
              <a:gd name="connsiteY5" fmla="*/ 266829 h 1282764"/>
              <a:gd name="connsiteX6" fmla="*/ 6045218 w 6045218"/>
              <a:gd name="connsiteY6" fmla="*/ 1113985 h 1282764"/>
              <a:gd name="connsiteX7" fmla="*/ 4016606 w 6045218"/>
              <a:gd name="connsiteY7" fmla="*/ 852471 h 1282764"/>
              <a:gd name="connsiteX8" fmla="*/ 2677602 w 6045218"/>
              <a:gd name="connsiteY8" fmla="*/ 1282051 h 1282764"/>
              <a:gd name="connsiteX9" fmla="*/ 1459672 w 6045218"/>
              <a:gd name="connsiteY9" fmla="*/ 908877 h 1282764"/>
              <a:gd name="connsiteX10" fmla="*/ 3300 w 6045218"/>
              <a:gd name="connsiteY10" fmla="*/ 1122147 h 1282764"/>
              <a:gd name="connsiteX0" fmla="*/ 3300 w 6045218"/>
              <a:gd name="connsiteY0" fmla="*/ 1122147 h 1294130"/>
              <a:gd name="connsiteX1" fmla="*/ 19 w 6045218"/>
              <a:gd name="connsiteY1" fmla="*/ 327278 h 1294130"/>
              <a:gd name="connsiteX2" fmla="*/ 2065463 w 6045218"/>
              <a:gd name="connsiteY2" fmla="*/ 91401 h 1294130"/>
              <a:gd name="connsiteX3" fmla="*/ 3180522 w 6045218"/>
              <a:gd name="connsiteY3" fmla="*/ 499275 h 1294130"/>
              <a:gd name="connsiteX4" fmla="*/ 4624090 w 6045218"/>
              <a:gd name="connsiteY4" fmla="*/ 36 h 1294130"/>
              <a:gd name="connsiteX5" fmla="*/ 6040985 w 6045218"/>
              <a:gd name="connsiteY5" fmla="*/ 266829 h 1294130"/>
              <a:gd name="connsiteX6" fmla="*/ 6045218 w 6045218"/>
              <a:gd name="connsiteY6" fmla="*/ 1113985 h 1294130"/>
              <a:gd name="connsiteX7" fmla="*/ 2677602 w 6045218"/>
              <a:gd name="connsiteY7" fmla="*/ 1282051 h 1294130"/>
              <a:gd name="connsiteX8" fmla="*/ 1459672 w 6045218"/>
              <a:gd name="connsiteY8" fmla="*/ 908877 h 1294130"/>
              <a:gd name="connsiteX9" fmla="*/ 3300 w 6045218"/>
              <a:gd name="connsiteY9" fmla="*/ 1122147 h 1294130"/>
              <a:gd name="connsiteX0" fmla="*/ 3300 w 6045218"/>
              <a:gd name="connsiteY0" fmla="*/ 1122147 h 1294131"/>
              <a:gd name="connsiteX1" fmla="*/ 19 w 6045218"/>
              <a:gd name="connsiteY1" fmla="*/ 327278 h 1294131"/>
              <a:gd name="connsiteX2" fmla="*/ 2065463 w 6045218"/>
              <a:gd name="connsiteY2" fmla="*/ 91401 h 1294131"/>
              <a:gd name="connsiteX3" fmla="*/ 3180522 w 6045218"/>
              <a:gd name="connsiteY3" fmla="*/ 499275 h 1294131"/>
              <a:gd name="connsiteX4" fmla="*/ 4624090 w 6045218"/>
              <a:gd name="connsiteY4" fmla="*/ 36 h 1294131"/>
              <a:gd name="connsiteX5" fmla="*/ 6040985 w 6045218"/>
              <a:gd name="connsiteY5" fmla="*/ 266829 h 1294131"/>
              <a:gd name="connsiteX6" fmla="*/ 6045218 w 6045218"/>
              <a:gd name="connsiteY6" fmla="*/ 1113985 h 1294131"/>
              <a:gd name="connsiteX7" fmla="*/ 2677602 w 6045218"/>
              <a:gd name="connsiteY7" fmla="*/ 1282051 h 1294131"/>
              <a:gd name="connsiteX8" fmla="*/ 3300 w 6045218"/>
              <a:gd name="connsiteY8" fmla="*/ 1122147 h 1294131"/>
              <a:gd name="connsiteX0" fmla="*/ 3300 w 6045218"/>
              <a:gd name="connsiteY0" fmla="*/ 1122147 h 1294131"/>
              <a:gd name="connsiteX1" fmla="*/ 19 w 6045218"/>
              <a:gd name="connsiteY1" fmla="*/ 327278 h 1294131"/>
              <a:gd name="connsiteX2" fmla="*/ 2065463 w 6045218"/>
              <a:gd name="connsiteY2" fmla="*/ 91401 h 1294131"/>
              <a:gd name="connsiteX3" fmla="*/ 3180522 w 6045218"/>
              <a:gd name="connsiteY3" fmla="*/ 499275 h 1294131"/>
              <a:gd name="connsiteX4" fmla="*/ 4624090 w 6045218"/>
              <a:gd name="connsiteY4" fmla="*/ 36 h 1294131"/>
              <a:gd name="connsiteX5" fmla="*/ 6040985 w 6045218"/>
              <a:gd name="connsiteY5" fmla="*/ 266829 h 1294131"/>
              <a:gd name="connsiteX6" fmla="*/ 6045218 w 6045218"/>
              <a:gd name="connsiteY6" fmla="*/ 1113985 h 1294131"/>
              <a:gd name="connsiteX7" fmla="*/ 2677602 w 6045218"/>
              <a:gd name="connsiteY7" fmla="*/ 1282051 h 1294131"/>
              <a:gd name="connsiteX8" fmla="*/ 3300 w 6045218"/>
              <a:gd name="connsiteY8" fmla="*/ 1122147 h 1294131"/>
              <a:gd name="connsiteX0" fmla="*/ 3300 w 6045218"/>
              <a:gd name="connsiteY0" fmla="*/ 1130900 h 1302884"/>
              <a:gd name="connsiteX1" fmla="*/ 19 w 6045218"/>
              <a:gd name="connsiteY1" fmla="*/ 336031 h 1302884"/>
              <a:gd name="connsiteX2" fmla="*/ 2065463 w 6045218"/>
              <a:gd name="connsiteY2" fmla="*/ 100154 h 1302884"/>
              <a:gd name="connsiteX3" fmla="*/ 3180522 w 6045218"/>
              <a:gd name="connsiteY3" fmla="*/ 508028 h 1302884"/>
              <a:gd name="connsiteX4" fmla="*/ 4624090 w 6045218"/>
              <a:gd name="connsiteY4" fmla="*/ 8789 h 1302884"/>
              <a:gd name="connsiteX5" fmla="*/ 6040985 w 6045218"/>
              <a:gd name="connsiteY5" fmla="*/ 275582 h 1302884"/>
              <a:gd name="connsiteX6" fmla="*/ 6045218 w 6045218"/>
              <a:gd name="connsiteY6" fmla="*/ 1122738 h 1302884"/>
              <a:gd name="connsiteX7" fmla="*/ 2677602 w 6045218"/>
              <a:gd name="connsiteY7" fmla="*/ 1290804 h 1302884"/>
              <a:gd name="connsiteX8" fmla="*/ 3300 w 6045218"/>
              <a:gd name="connsiteY8" fmla="*/ 1130900 h 1302884"/>
              <a:gd name="connsiteX0" fmla="*/ 3300 w 6045218"/>
              <a:gd name="connsiteY0" fmla="*/ 1130900 h 1302884"/>
              <a:gd name="connsiteX1" fmla="*/ 19 w 6045218"/>
              <a:gd name="connsiteY1" fmla="*/ 336031 h 1302884"/>
              <a:gd name="connsiteX2" fmla="*/ 2065463 w 6045218"/>
              <a:gd name="connsiteY2" fmla="*/ 100154 h 1302884"/>
              <a:gd name="connsiteX3" fmla="*/ 3180522 w 6045218"/>
              <a:gd name="connsiteY3" fmla="*/ 508028 h 1302884"/>
              <a:gd name="connsiteX4" fmla="*/ 4624090 w 6045218"/>
              <a:gd name="connsiteY4" fmla="*/ 8789 h 1302884"/>
              <a:gd name="connsiteX5" fmla="*/ 6040985 w 6045218"/>
              <a:gd name="connsiteY5" fmla="*/ 275582 h 1302884"/>
              <a:gd name="connsiteX6" fmla="*/ 6045218 w 6045218"/>
              <a:gd name="connsiteY6" fmla="*/ 1122738 h 1302884"/>
              <a:gd name="connsiteX7" fmla="*/ 2677602 w 6045218"/>
              <a:gd name="connsiteY7" fmla="*/ 1290804 h 1302884"/>
              <a:gd name="connsiteX8" fmla="*/ 3300 w 6045218"/>
              <a:gd name="connsiteY8" fmla="*/ 1130900 h 1302884"/>
              <a:gd name="connsiteX0" fmla="*/ 1202 w 6043120"/>
              <a:gd name="connsiteY0" fmla="*/ 1130900 h 1302884"/>
              <a:gd name="connsiteX1" fmla="*/ 38 w 6043120"/>
              <a:gd name="connsiteY1" fmla="*/ 354411 h 1302884"/>
              <a:gd name="connsiteX2" fmla="*/ 2063365 w 6043120"/>
              <a:gd name="connsiteY2" fmla="*/ 100154 h 1302884"/>
              <a:gd name="connsiteX3" fmla="*/ 3178424 w 6043120"/>
              <a:gd name="connsiteY3" fmla="*/ 508028 h 1302884"/>
              <a:gd name="connsiteX4" fmla="*/ 4621992 w 6043120"/>
              <a:gd name="connsiteY4" fmla="*/ 8789 h 1302884"/>
              <a:gd name="connsiteX5" fmla="*/ 6038887 w 6043120"/>
              <a:gd name="connsiteY5" fmla="*/ 275582 h 1302884"/>
              <a:gd name="connsiteX6" fmla="*/ 6043120 w 6043120"/>
              <a:gd name="connsiteY6" fmla="*/ 1122738 h 1302884"/>
              <a:gd name="connsiteX7" fmla="*/ 2675504 w 6043120"/>
              <a:gd name="connsiteY7" fmla="*/ 1290804 h 1302884"/>
              <a:gd name="connsiteX8" fmla="*/ 1202 w 6043120"/>
              <a:gd name="connsiteY8" fmla="*/ 1130900 h 1302884"/>
              <a:gd name="connsiteX0" fmla="*/ 1202 w 6043120"/>
              <a:gd name="connsiteY0" fmla="*/ 1130900 h 1302884"/>
              <a:gd name="connsiteX1" fmla="*/ 38 w 6043120"/>
              <a:gd name="connsiteY1" fmla="*/ 354411 h 1302884"/>
              <a:gd name="connsiteX2" fmla="*/ 2063365 w 6043120"/>
              <a:gd name="connsiteY2" fmla="*/ 100154 h 1302884"/>
              <a:gd name="connsiteX3" fmla="*/ 3178424 w 6043120"/>
              <a:gd name="connsiteY3" fmla="*/ 508028 h 1302884"/>
              <a:gd name="connsiteX4" fmla="*/ 4621992 w 6043120"/>
              <a:gd name="connsiteY4" fmla="*/ 8789 h 1302884"/>
              <a:gd name="connsiteX5" fmla="*/ 6038887 w 6043120"/>
              <a:gd name="connsiteY5" fmla="*/ 275582 h 1302884"/>
              <a:gd name="connsiteX6" fmla="*/ 6043120 w 6043120"/>
              <a:gd name="connsiteY6" fmla="*/ 1122738 h 1302884"/>
              <a:gd name="connsiteX7" fmla="*/ 2675504 w 6043120"/>
              <a:gd name="connsiteY7" fmla="*/ 1290804 h 1302884"/>
              <a:gd name="connsiteX8" fmla="*/ 1202 w 6043120"/>
              <a:gd name="connsiteY8" fmla="*/ 1130900 h 130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43120" h="1302884">
                <a:moveTo>
                  <a:pt x="1202" y="1130900"/>
                </a:moveTo>
                <a:cubicBezTo>
                  <a:pt x="1519" y="861174"/>
                  <a:pt x="-279" y="624137"/>
                  <a:pt x="38" y="354411"/>
                </a:cubicBezTo>
                <a:cubicBezTo>
                  <a:pt x="686049" y="379607"/>
                  <a:pt x="1533634" y="74551"/>
                  <a:pt x="2063365" y="100154"/>
                </a:cubicBezTo>
                <a:cubicBezTo>
                  <a:pt x="2593096" y="125757"/>
                  <a:pt x="2564591" y="554595"/>
                  <a:pt x="3178424" y="508028"/>
                </a:cubicBezTo>
                <a:cubicBezTo>
                  <a:pt x="3601758" y="472750"/>
                  <a:pt x="3980290" y="-75457"/>
                  <a:pt x="4621992" y="8789"/>
                </a:cubicBezTo>
                <a:cubicBezTo>
                  <a:pt x="5263694" y="93035"/>
                  <a:pt x="5446503" y="308561"/>
                  <a:pt x="6038887" y="275582"/>
                </a:cubicBezTo>
                <a:lnTo>
                  <a:pt x="6043120" y="1122738"/>
                </a:lnTo>
                <a:cubicBezTo>
                  <a:pt x="5482556" y="1291942"/>
                  <a:pt x="3439762" y="1324989"/>
                  <a:pt x="2675504" y="1290804"/>
                </a:cubicBezTo>
                <a:cubicBezTo>
                  <a:pt x="1668518" y="1292164"/>
                  <a:pt x="447466" y="1290029"/>
                  <a:pt x="1202" y="1130900"/>
                </a:cubicBezTo>
                <a:close/>
              </a:path>
            </a:pathLst>
          </a:custGeom>
          <a:solidFill>
            <a:srgbClr val="CB921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>
            <a:extLst>
              <a:ext uri="{FF2B5EF4-FFF2-40B4-BE49-F238E27FC236}">
                <a16:creationId xmlns:a16="http://schemas.microsoft.com/office/drawing/2014/main" id="{8EC84B33-5BCD-BC56-48D6-BFE653532901}"/>
              </a:ext>
            </a:extLst>
          </p:cNvPr>
          <p:cNvSpPr/>
          <p:nvPr/>
        </p:nvSpPr>
        <p:spPr>
          <a:xfrm>
            <a:off x="3076551" y="2308940"/>
            <a:ext cx="6042049" cy="603994"/>
          </a:xfrm>
          <a:prstGeom prst="rect">
            <a:avLst/>
          </a:prstGeom>
          <a:solidFill>
            <a:srgbClr val="F1D6BC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222A72E7-4A7C-277B-B679-BF2D04168416}"/>
              </a:ext>
            </a:extLst>
          </p:cNvPr>
          <p:cNvGrpSpPr/>
          <p:nvPr/>
        </p:nvGrpSpPr>
        <p:grpSpPr>
          <a:xfrm>
            <a:off x="3066549" y="2906522"/>
            <a:ext cx="6045602" cy="703408"/>
            <a:chOff x="757752" y="2923535"/>
            <a:chExt cx="6051142" cy="588233"/>
          </a:xfrm>
        </p:grpSpPr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2DC1A3F6-9474-66AE-F4CD-FD07A887AD6C}"/>
                </a:ext>
              </a:extLst>
            </p:cNvPr>
            <p:cNvSpPr/>
            <p:nvPr/>
          </p:nvSpPr>
          <p:spPr>
            <a:xfrm>
              <a:off x="757752" y="2923535"/>
              <a:ext cx="6051142" cy="588233"/>
            </a:xfrm>
            <a:prstGeom prst="rect">
              <a:avLst/>
            </a:prstGeom>
            <a:solidFill>
              <a:srgbClr val="FC9036"/>
            </a:solidFill>
            <a:ln w="38100">
              <a:solidFill>
                <a:srgbClr val="6234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E69220F0-5539-67BD-B540-296D812C9F3C}"/>
                </a:ext>
              </a:extLst>
            </p:cNvPr>
            <p:cNvGrpSpPr/>
            <p:nvPr/>
          </p:nvGrpSpPr>
          <p:grpSpPr>
            <a:xfrm>
              <a:off x="880493" y="2935152"/>
              <a:ext cx="5842703" cy="552776"/>
              <a:chOff x="855093" y="2937839"/>
              <a:chExt cx="5937539" cy="559146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D869DF9-927E-0D69-895B-72C0AB90E1EA}"/>
                  </a:ext>
                </a:extLst>
              </p:cNvPr>
              <p:cNvGrpSpPr/>
              <p:nvPr/>
            </p:nvGrpSpPr>
            <p:grpSpPr>
              <a:xfrm flipH="1">
                <a:off x="855093" y="2937839"/>
                <a:ext cx="4661853" cy="550217"/>
                <a:chOff x="51243" y="4685706"/>
                <a:chExt cx="6697523" cy="603129"/>
              </a:xfrm>
              <a:solidFill>
                <a:srgbClr val="DB671E"/>
              </a:solidFill>
            </p:grpSpPr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3B127D76-A2D7-A42E-03C4-7AFBBFD81B19}"/>
                    </a:ext>
                  </a:extLst>
                </p:cNvPr>
                <p:cNvSpPr/>
                <p:nvPr/>
              </p:nvSpPr>
              <p:spPr>
                <a:xfrm rot="21422443">
                  <a:off x="6188954" y="512224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04812348-CD4C-94B3-A02C-7FAAF99AA037}"/>
                    </a:ext>
                  </a:extLst>
                </p:cNvPr>
                <p:cNvSpPr/>
                <p:nvPr/>
              </p:nvSpPr>
              <p:spPr>
                <a:xfrm rot="21422443">
                  <a:off x="6299885" y="482993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2120C744-E47F-0B5C-396E-CF1A9C77CD03}"/>
                    </a:ext>
                  </a:extLst>
                </p:cNvPr>
                <p:cNvSpPr/>
                <p:nvPr/>
              </p:nvSpPr>
              <p:spPr>
                <a:xfrm rot="21422443">
                  <a:off x="5935356" y="4976290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6C7AACCE-06F9-C47F-C862-2AF8E90EF81B}"/>
                    </a:ext>
                  </a:extLst>
                </p:cNvPr>
                <p:cNvSpPr/>
                <p:nvPr/>
              </p:nvSpPr>
              <p:spPr>
                <a:xfrm rot="21422443">
                  <a:off x="6653357" y="5140060"/>
                  <a:ext cx="95409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634C7B33-A7BB-90FD-EDD7-237F3D74C75E}"/>
                    </a:ext>
                  </a:extLst>
                </p:cNvPr>
                <p:cNvSpPr/>
                <p:nvPr/>
              </p:nvSpPr>
              <p:spPr>
                <a:xfrm rot="21422443">
                  <a:off x="5157488" y="50386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F0BC446A-1462-B426-D6E3-FCBB1B191BDA}"/>
                    </a:ext>
                  </a:extLst>
                </p:cNvPr>
                <p:cNvSpPr/>
                <p:nvPr/>
              </p:nvSpPr>
              <p:spPr>
                <a:xfrm rot="21422443">
                  <a:off x="4420489" y="48735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3545328-2D1A-67F2-AFA8-0E006AE34539}"/>
                    </a:ext>
                  </a:extLst>
                </p:cNvPr>
                <p:cNvSpPr/>
                <p:nvPr/>
              </p:nvSpPr>
              <p:spPr>
                <a:xfrm rot="21422443">
                  <a:off x="5355611" y="4765364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D2D5E08F-E882-78FD-E4E3-370031319D0B}"/>
                    </a:ext>
                  </a:extLst>
                </p:cNvPr>
                <p:cNvSpPr/>
                <p:nvPr/>
              </p:nvSpPr>
              <p:spPr>
                <a:xfrm rot="21422443">
                  <a:off x="4791727" y="476649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5F973714-75CE-0C74-B94D-32C12242ED06}"/>
                    </a:ext>
                  </a:extLst>
                </p:cNvPr>
                <p:cNvSpPr/>
                <p:nvPr/>
              </p:nvSpPr>
              <p:spPr>
                <a:xfrm rot="21422443">
                  <a:off x="4651603" y="5037841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4763A483-1F74-D8F1-0738-04A13073E80D}"/>
                    </a:ext>
                  </a:extLst>
                </p:cNvPr>
                <p:cNvSpPr/>
                <p:nvPr/>
              </p:nvSpPr>
              <p:spPr>
                <a:xfrm rot="21422443">
                  <a:off x="3932899" y="480067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0E645208-0589-FFF2-3873-990DE480A255}"/>
                    </a:ext>
                  </a:extLst>
                </p:cNvPr>
                <p:cNvSpPr/>
                <p:nvPr/>
              </p:nvSpPr>
              <p:spPr>
                <a:xfrm rot="21422443">
                  <a:off x="430868" y="486369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89631B42-8B9A-33A1-637B-C2C8A44AE3C6}"/>
                    </a:ext>
                  </a:extLst>
                </p:cNvPr>
                <p:cNvSpPr/>
                <p:nvPr/>
              </p:nvSpPr>
              <p:spPr>
                <a:xfrm rot="2351596">
                  <a:off x="3054213" y="4719062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5F0E5C3E-6957-41B2-CA66-5C4694093D98}"/>
                    </a:ext>
                  </a:extLst>
                </p:cNvPr>
                <p:cNvSpPr/>
                <p:nvPr/>
              </p:nvSpPr>
              <p:spPr>
                <a:xfrm rot="2351596">
                  <a:off x="2434002" y="4948363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B879FFB9-218C-E391-5314-5B018468F171}"/>
                    </a:ext>
                  </a:extLst>
                </p:cNvPr>
                <p:cNvSpPr/>
                <p:nvPr/>
              </p:nvSpPr>
              <p:spPr>
                <a:xfrm rot="2351596">
                  <a:off x="2933751" y="5079595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832BCBC3-E4D8-A518-F3DC-2A6F4185C227}"/>
                    </a:ext>
                  </a:extLst>
                </p:cNvPr>
                <p:cNvSpPr/>
                <p:nvPr/>
              </p:nvSpPr>
              <p:spPr>
                <a:xfrm rot="2351596">
                  <a:off x="2097053" y="505538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B8129686-2102-20E1-E2BB-D88915C9E257}"/>
                    </a:ext>
                  </a:extLst>
                </p:cNvPr>
                <p:cNvSpPr/>
                <p:nvPr/>
              </p:nvSpPr>
              <p:spPr>
                <a:xfrm rot="2351596">
                  <a:off x="1761025" y="4960465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E5DD4ED1-C415-941B-9EEE-AF1A2B5220ED}"/>
                    </a:ext>
                  </a:extLst>
                </p:cNvPr>
                <p:cNvSpPr/>
                <p:nvPr/>
              </p:nvSpPr>
              <p:spPr>
                <a:xfrm rot="2351596">
                  <a:off x="896995" y="510391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5DC59CB1-5BFE-699C-A37E-D5FD85905073}"/>
                    </a:ext>
                  </a:extLst>
                </p:cNvPr>
                <p:cNvSpPr/>
                <p:nvPr/>
              </p:nvSpPr>
              <p:spPr>
                <a:xfrm rot="2351596">
                  <a:off x="4208269" y="468570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9B0D4C5C-16B6-F37C-678D-157A2AAF85E8}"/>
                    </a:ext>
                  </a:extLst>
                </p:cNvPr>
                <p:cNvSpPr/>
                <p:nvPr/>
              </p:nvSpPr>
              <p:spPr>
                <a:xfrm rot="2351596">
                  <a:off x="3360467" y="4894874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B58C0F96-09D8-AB0A-624C-85B1328B5340}"/>
                    </a:ext>
                  </a:extLst>
                </p:cNvPr>
                <p:cNvSpPr/>
                <p:nvPr/>
              </p:nvSpPr>
              <p:spPr>
                <a:xfrm rot="6767956">
                  <a:off x="86314" y="4669814"/>
                  <a:ext cx="95409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D6F2DCE0-6594-BAA6-B8E4-F2C2CCD95924}"/>
                    </a:ext>
                  </a:extLst>
                </p:cNvPr>
                <p:cNvSpPr/>
                <p:nvPr/>
              </p:nvSpPr>
              <p:spPr>
                <a:xfrm>
                  <a:off x="1531646" y="511398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8CA05CA2-D3FD-2FD7-C686-D8F15D0AF749}"/>
                    </a:ext>
                  </a:extLst>
                </p:cNvPr>
                <p:cNvSpPr/>
                <p:nvPr/>
              </p:nvSpPr>
              <p:spPr>
                <a:xfrm rot="6767956">
                  <a:off x="3650479" y="5158356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D3DB7381-6BBC-9F96-2A4B-4938882E258D}"/>
                    </a:ext>
                  </a:extLst>
                </p:cNvPr>
                <p:cNvSpPr/>
                <p:nvPr/>
              </p:nvSpPr>
              <p:spPr>
                <a:xfrm rot="4534093">
                  <a:off x="5641130" y="4891703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20AC09AB-FB3F-59FF-CFF2-776FA8EE2B82}"/>
                    </a:ext>
                  </a:extLst>
                </p:cNvPr>
                <p:cNvSpPr/>
                <p:nvPr/>
              </p:nvSpPr>
              <p:spPr>
                <a:xfrm rot="20192917">
                  <a:off x="4153344" y="5078029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1E1473F9-14CD-9CBF-5AD9-DB63027A806E}"/>
                    </a:ext>
                  </a:extLst>
                </p:cNvPr>
                <p:cNvSpPr/>
                <p:nvPr/>
              </p:nvSpPr>
              <p:spPr>
                <a:xfrm rot="6767956">
                  <a:off x="6603421" y="471486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BEAA7FFD-D36C-8507-AB21-60B7123B1598}"/>
                  </a:ext>
                </a:extLst>
              </p:cNvPr>
              <p:cNvGrpSpPr/>
              <p:nvPr/>
            </p:nvGrpSpPr>
            <p:grpSpPr>
              <a:xfrm rot="10800000" flipH="1">
                <a:off x="1514798" y="2946268"/>
                <a:ext cx="5277834" cy="550717"/>
                <a:chOff x="-765575" y="5193290"/>
                <a:chExt cx="7582482" cy="603676"/>
              </a:xfrm>
              <a:solidFill>
                <a:srgbClr val="DB671E"/>
              </a:solidFill>
            </p:grpSpPr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4B7060CE-350E-1343-BCF1-21E92385CAFA}"/>
                    </a:ext>
                  </a:extLst>
                </p:cNvPr>
                <p:cNvSpPr/>
                <p:nvPr/>
              </p:nvSpPr>
              <p:spPr>
                <a:xfrm rot="21422443">
                  <a:off x="6188955" y="53794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1C3DB07F-6E32-FACD-1DAF-B091DC4A09EF}"/>
                    </a:ext>
                  </a:extLst>
                </p:cNvPr>
                <p:cNvSpPr/>
                <p:nvPr/>
              </p:nvSpPr>
              <p:spPr>
                <a:xfrm rot="21422443">
                  <a:off x="6487494" y="5216574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386B40C7-7F5D-6A2C-4033-1B2B110FC5EC}"/>
                    </a:ext>
                  </a:extLst>
                </p:cNvPr>
                <p:cNvSpPr/>
                <p:nvPr/>
              </p:nvSpPr>
              <p:spPr>
                <a:xfrm rot="21422443">
                  <a:off x="5604504" y="5682751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B20E9513-E218-B63C-83D3-29FC32E776B4}"/>
                    </a:ext>
                  </a:extLst>
                </p:cNvPr>
                <p:cNvSpPr/>
                <p:nvPr/>
              </p:nvSpPr>
              <p:spPr>
                <a:xfrm rot="21422443">
                  <a:off x="6721498" y="5672991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86F89A21-43B4-0752-F590-3658C0C5F868}"/>
                    </a:ext>
                  </a:extLst>
                </p:cNvPr>
                <p:cNvSpPr/>
                <p:nvPr/>
              </p:nvSpPr>
              <p:spPr>
                <a:xfrm rot="21422443">
                  <a:off x="5604507" y="5271506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6A245BBB-8D9E-FD4B-ED7F-DAD16AAB532A}"/>
                    </a:ext>
                  </a:extLst>
                </p:cNvPr>
                <p:cNvSpPr/>
                <p:nvPr/>
              </p:nvSpPr>
              <p:spPr>
                <a:xfrm rot="21422443">
                  <a:off x="5159436" y="56192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67E8CE03-7908-680E-595C-EF263200ABB4}"/>
                    </a:ext>
                  </a:extLst>
                </p:cNvPr>
                <p:cNvSpPr/>
                <p:nvPr/>
              </p:nvSpPr>
              <p:spPr>
                <a:xfrm rot="21422443">
                  <a:off x="6140081" y="568387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ABE4EF2D-D5C2-E531-9B56-E681B92F23B7}"/>
                    </a:ext>
                  </a:extLst>
                </p:cNvPr>
                <p:cNvSpPr/>
                <p:nvPr/>
              </p:nvSpPr>
              <p:spPr>
                <a:xfrm rot="21422443">
                  <a:off x="4493936" y="522520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4B9C7EA-BF52-BE60-759B-DEE3929800B4}"/>
                    </a:ext>
                  </a:extLst>
                </p:cNvPr>
                <p:cNvSpPr/>
                <p:nvPr/>
              </p:nvSpPr>
              <p:spPr>
                <a:xfrm rot="21422443">
                  <a:off x="5203535" y="535089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19618FD4-91C1-AD8D-B18F-56000A17894B}"/>
                    </a:ext>
                  </a:extLst>
                </p:cNvPr>
                <p:cNvSpPr/>
                <p:nvPr/>
              </p:nvSpPr>
              <p:spPr>
                <a:xfrm rot="21422443">
                  <a:off x="4019566" y="5613373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5C724D98-5CF2-52E8-9F43-661A6C6AFEEF}"/>
                    </a:ext>
                  </a:extLst>
                </p:cNvPr>
                <p:cNvSpPr/>
                <p:nvPr/>
              </p:nvSpPr>
              <p:spPr>
                <a:xfrm rot="21422443">
                  <a:off x="1231396" y="540105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3D6BFC7A-7B00-10A7-BDFC-C6DEED951C7C}"/>
                    </a:ext>
                  </a:extLst>
                </p:cNvPr>
                <p:cNvSpPr/>
                <p:nvPr/>
              </p:nvSpPr>
              <p:spPr>
                <a:xfrm rot="2351596">
                  <a:off x="3273162" y="563881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2EC4E87-A55F-3B62-1896-C6A8196A1198}"/>
                    </a:ext>
                  </a:extLst>
                </p:cNvPr>
                <p:cNvSpPr/>
                <p:nvPr/>
              </p:nvSpPr>
              <p:spPr>
                <a:xfrm rot="2351596">
                  <a:off x="2608980" y="521123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5BC1FBCF-E4C3-1270-39CB-D5C363625F4C}"/>
                    </a:ext>
                  </a:extLst>
                </p:cNvPr>
                <p:cNvSpPr/>
                <p:nvPr/>
              </p:nvSpPr>
              <p:spPr>
                <a:xfrm rot="2351596">
                  <a:off x="2901822" y="567167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866A750F-9D04-AD87-9CA2-F2325A317C4E}"/>
                    </a:ext>
                  </a:extLst>
                </p:cNvPr>
                <p:cNvSpPr/>
                <p:nvPr/>
              </p:nvSpPr>
              <p:spPr>
                <a:xfrm rot="2351596">
                  <a:off x="2438544" y="5659632"/>
                  <a:ext cx="95409" cy="88979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B1F0AECF-FEBE-91D4-AC56-53C7C0ECE588}"/>
                    </a:ext>
                  </a:extLst>
                </p:cNvPr>
                <p:cNvSpPr/>
                <p:nvPr/>
              </p:nvSpPr>
              <p:spPr>
                <a:xfrm rot="2351596">
                  <a:off x="1761025" y="5193290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7E7C6BEA-4B8D-7E40-EE5C-38B217D254D6}"/>
                    </a:ext>
                  </a:extLst>
                </p:cNvPr>
                <p:cNvSpPr/>
                <p:nvPr/>
              </p:nvSpPr>
              <p:spPr>
                <a:xfrm rot="2351596">
                  <a:off x="-101953" y="5208389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A94762A5-0751-B932-F9A2-DCB2C105278C}"/>
                    </a:ext>
                  </a:extLst>
                </p:cNvPr>
                <p:cNvSpPr/>
                <p:nvPr/>
              </p:nvSpPr>
              <p:spPr>
                <a:xfrm rot="2351596">
                  <a:off x="3665460" y="539043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81BD6118-B143-989D-764B-B0B85206CCBD}"/>
                    </a:ext>
                  </a:extLst>
                </p:cNvPr>
                <p:cNvSpPr/>
                <p:nvPr/>
              </p:nvSpPr>
              <p:spPr>
                <a:xfrm rot="2351596">
                  <a:off x="3729941" y="5603717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778F9030-6DB0-487F-5CD7-38B12BCC0B38}"/>
                    </a:ext>
                  </a:extLst>
                </p:cNvPr>
                <p:cNvSpPr/>
                <p:nvPr/>
              </p:nvSpPr>
              <p:spPr>
                <a:xfrm rot="6767956">
                  <a:off x="-730503" y="5167293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FE622A0-3031-6ACA-B701-8F3940BA662E}"/>
                    </a:ext>
                  </a:extLst>
                </p:cNvPr>
                <p:cNvSpPr/>
                <p:nvPr/>
              </p:nvSpPr>
              <p:spPr>
                <a:xfrm>
                  <a:off x="2255707" y="519885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45BDB2EF-D44B-51EA-19C6-FC361F2008B0}"/>
                    </a:ext>
                  </a:extLst>
                </p:cNvPr>
                <p:cNvSpPr/>
                <p:nvPr/>
              </p:nvSpPr>
              <p:spPr>
                <a:xfrm rot="6767956">
                  <a:off x="4323521" y="5666486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4BE89B0C-1F29-BCE4-A81C-5260913D750F}"/>
                    </a:ext>
                  </a:extLst>
                </p:cNvPr>
                <p:cNvSpPr/>
                <p:nvPr/>
              </p:nvSpPr>
              <p:spPr>
                <a:xfrm rot="4534093">
                  <a:off x="5864121" y="5404458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C415E6FC-EC3F-9AF8-335C-3F8BF52BD14E}"/>
                    </a:ext>
                  </a:extLst>
                </p:cNvPr>
                <p:cNvSpPr/>
                <p:nvPr/>
              </p:nvSpPr>
              <p:spPr>
                <a:xfrm rot="20192917">
                  <a:off x="4867204" y="5377616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9750568-8813-8A3C-065C-FB122D792704}"/>
                    </a:ext>
                  </a:extLst>
                </p:cNvPr>
                <p:cNvSpPr/>
                <p:nvPr/>
              </p:nvSpPr>
              <p:spPr>
                <a:xfrm rot="6767956">
                  <a:off x="6588143" y="543109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350" name="フリーフォーム: 図形 349">
            <a:extLst>
              <a:ext uri="{FF2B5EF4-FFF2-40B4-BE49-F238E27FC236}">
                <a16:creationId xmlns:a16="http://schemas.microsoft.com/office/drawing/2014/main" id="{E494E4FD-352D-0B12-F697-33043825A655}"/>
              </a:ext>
            </a:extLst>
          </p:cNvPr>
          <p:cNvSpPr/>
          <p:nvPr/>
        </p:nvSpPr>
        <p:spPr>
          <a:xfrm>
            <a:off x="3066549" y="3411085"/>
            <a:ext cx="6052051" cy="973493"/>
          </a:xfrm>
          <a:custGeom>
            <a:avLst/>
            <a:gdLst>
              <a:gd name="connsiteX0" fmla="*/ 1756284 w 6052051"/>
              <a:gd name="connsiteY0" fmla="*/ 266 h 973493"/>
              <a:gd name="connsiteX1" fmla="*/ 1935320 w 6052051"/>
              <a:gd name="connsiteY1" fmla="*/ 66824 h 973493"/>
              <a:gd name="connsiteX2" fmla="*/ 1935320 w 6052051"/>
              <a:gd name="connsiteY2" fmla="*/ 71319 h 973493"/>
              <a:gd name="connsiteX3" fmla="*/ 1977592 w 6052051"/>
              <a:gd name="connsiteY3" fmla="*/ 66707 h 973493"/>
              <a:gd name="connsiteX4" fmla="*/ 2189948 w 6052051"/>
              <a:gd name="connsiteY4" fmla="*/ 23738 h 973493"/>
              <a:gd name="connsiteX5" fmla="*/ 2189948 w 6052051"/>
              <a:gd name="connsiteY5" fmla="*/ 29548 h 973493"/>
              <a:gd name="connsiteX6" fmla="*/ 2198483 w 6052051"/>
              <a:gd name="connsiteY6" fmla="*/ 34021 h 973493"/>
              <a:gd name="connsiteX7" fmla="*/ 2283526 w 6052051"/>
              <a:gd name="connsiteY7" fmla="*/ 76677 h 973493"/>
              <a:gd name="connsiteX8" fmla="*/ 2325797 w 6052051"/>
              <a:gd name="connsiteY8" fmla="*/ 81289 h 973493"/>
              <a:gd name="connsiteX9" fmla="*/ 2325797 w 6052051"/>
              <a:gd name="connsiteY9" fmla="*/ 79823 h 973493"/>
              <a:gd name="connsiteX10" fmla="*/ 2453112 w 6052051"/>
              <a:gd name="connsiteY10" fmla="*/ 32555 h 973493"/>
              <a:gd name="connsiteX11" fmla="*/ 2461645 w 6052051"/>
              <a:gd name="connsiteY11" fmla="*/ 28083 h 973493"/>
              <a:gd name="connsiteX12" fmla="*/ 2461645 w 6052051"/>
              <a:gd name="connsiteY12" fmla="*/ 25141 h 973493"/>
              <a:gd name="connsiteX13" fmla="*/ 2716275 w 6052051"/>
              <a:gd name="connsiteY13" fmla="*/ 72722 h 973493"/>
              <a:gd name="connsiteX14" fmla="*/ 2716275 w 6052051"/>
              <a:gd name="connsiteY14" fmla="*/ 74883 h 973493"/>
              <a:gd name="connsiteX15" fmla="*/ 2750013 w 6052051"/>
              <a:gd name="connsiteY15" fmla="*/ 71202 h 973493"/>
              <a:gd name="connsiteX16" fmla="*/ 2962369 w 6052051"/>
              <a:gd name="connsiteY16" fmla="*/ 28233 h 973493"/>
              <a:gd name="connsiteX17" fmla="*/ 2962369 w 6052051"/>
              <a:gd name="connsiteY17" fmla="*/ 30459 h 973493"/>
              <a:gd name="connsiteX18" fmla="*/ 2970903 w 6052051"/>
              <a:gd name="connsiteY18" fmla="*/ 34931 h 973493"/>
              <a:gd name="connsiteX19" fmla="*/ 3098218 w 6052051"/>
              <a:gd name="connsiteY19" fmla="*/ 82199 h 973493"/>
              <a:gd name="connsiteX20" fmla="*/ 3098218 w 6052051"/>
              <a:gd name="connsiteY20" fmla="*/ 82471 h 973493"/>
              <a:gd name="connsiteX21" fmla="*/ 3131956 w 6052051"/>
              <a:gd name="connsiteY21" fmla="*/ 78790 h 973493"/>
              <a:gd name="connsiteX22" fmla="*/ 3186187 w 6052051"/>
              <a:gd name="connsiteY22" fmla="*/ 55836 h 973493"/>
              <a:gd name="connsiteX23" fmla="*/ 3225531 w 6052051"/>
              <a:gd name="connsiteY23" fmla="*/ 31333 h 973493"/>
              <a:gd name="connsiteX24" fmla="*/ 3225531 w 6052051"/>
              <a:gd name="connsiteY24" fmla="*/ 28720 h 973493"/>
              <a:gd name="connsiteX25" fmla="*/ 3480161 w 6052051"/>
              <a:gd name="connsiteY25" fmla="*/ 76301 h 973493"/>
              <a:gd name="connsiteX26" fmla="*/ 3480161 w 6052051"/>
              <a:gd name="connsiteY26" fmla="*/ 80796 h 973493"/>
              <a:gd name="connsiteX27" fmla="*/ 3734790 w 6052051"/>
              <a:gd name="connsiteY27" fmla="*/ 33215 h 973493"/>
              <a:gd name="connsiteX28" fmla="*/ 3734790 w 6052051"/>
              <a:gd name="connsiteY28" fmla="*/ 39026 h 973493"/>
              <a:gd name="connsiteX29" fmla="*/ 3743324 w 6052051"/>
              <a:gd name="connsiteY29" fmla="*/ 43498 h 973493"/>
              <a:gd name="connsiteX30" fmla="*/ 3828367 w 6052051"/>
              <a:gd name="connsiteY30" fmla="*/ 86154 h 973493"/>
              <a:gd name="connsiteX31" fmla="*/ 3870638 w 6052051"/>
              <a:gd name="connsiteY31" fmla="*/ 90766 h 973493"/>
              <a:gd name="connsiteX32" fmla="*/ 3870638 w 6052051"/>
              <a:gd name="connsiteY32" fmla="*/ 89300 h 973493"/>
              <a:gd name="connsiteX33" fmla="*/ 3997953 w 6052051"/>
              <a:gd name="connsiteY33" fmla="*/ 42032 h 973493"/>
              <a:gd name="connsiteX34" fmla="*/ 4006487 w 6052051"/>
              <a:gd name="connsiteY34" fmla="*/ 37560 h 973493"/>
              <a:gd name="connsiteX35" fmla="*/ 4006487 w 6052051"/>
              <a:gd name="connsiteY35" fmla="*/ 34618 h 973493"/>
              <a:gd name="connsiteX36" fmla="*/ 4261117 w 6052051"/>
              <a:gd name="connsiteY36" fmla="*/ 82199 h 973493"/>
              <a:gd name="connsiteX37" fmla="*/ 4261117 w 6052051"/>
              <a:gd name="connsiteY37" fmla="*/ 84360 h 973493"/>
              <a:gd name="connsiteX38" fmla="*/ 4294854 w 6052051"/>
              <a:gd name="connsiteY38" fmla="*/ 80679 h 973493"/>
              <a:gd name="connsiteX39" fmla="*/ 4349085 w 6052051"/>
              <a:gd name="connsiteY39" fmla="*/ 57725 h 973493"/>
              <a:gd name="connsiteX40" fmla="*/ 4388430 w 6052051"/>
              <a:gd name="connsiteY40" fmla="*/ 33221 h 973493"/>
              <a:gd name="connsiteX41" fmla="*/ 4388430 w 6052051"/>
              <a:gd name="connsiteY41" fmla="*/ 30609 h 973493"/>
              <a:gd name="connsiteX42" fmla="*/ 4600788 w 6052051"/>
              <a:gd name="connsiteY42" fmla="*/ 73578 h 973493"/>
              <a:gd name="connsiteX43" fmla="*/ 4639360 w 6052051"/>
              <a:gd name="connsiteY43" fmla="*/ 77786 h 973493"/>
              <a:gd name="connsiteX44" fmla="*/ 4676796 w 6052051"/>
              <a:gd name="connsiteY44" fmla="*/ 73702 h 973493"/>
              <a:gd name="connsiteX45" fmla="*/ 4731027 w 6052051"/>
              <a:gd name="connsiteY45" fmla="*/ 50748 h 973493"/>
              <a:gd name="connsiteX46" fmla="*/ 4770372 w 6052051"/>
              <a:gd name="connsiteY46" fmla="*/ 26244 h 973493"/>
              <a:gd name="connsiteX47" fmla="*/ 4770372 w 6052051"/>
              <a:gd name="connsiteY47" fmla="*/ 23632 h 973493"/>
              <a:gd name="connsiteX48" fmla="*/ 5025002 w 6052051"/>
              <a:gd name="connsiteY48" fmla="*/ 71213 h 973493"/>
              <a:gd name="connsiteX49" fmla="*/ 5025002 w 6052051"/>
              <a:gd name="connsiteY49" fmla="*/ 75708 h 973493"/>
              <a:gd name="connsiteX50" fmla="*/ 5279631 w 6052051"/>
              <a:gd name="connsiteY50" fmla="*/ 28127 h 973493"/>
              <a:gd name="connsiteX51" fmla="*/ 5279631 w 6052051"/>
              <a:gd name="connsiteY51" fmla="*/ 33938 h 973493"/>
              <a:gd name="connsiteX52" fmla="*/ 5288165 w 6052051"/>
              <a:gd name="connsiteY52" fmla="*/ 38410 h 973493"/>
              <a:gd name="connsiteX53" fmla="*/ 5373208 w 6052051"/>
              <a:gd name="connsiteY53" fmla="*/ 81066 h 973493"/>
              <a:gd name="connsiteX54" fmla="*/ 5415479 w 6052051"/>
              <a:gd name="connsiteY54" fmla="*/ 85678 h 973493"/>
              <a:gd name="connsiteX55" fmla="*/ 5415479 w 6052051"/>
              <a:gd name="connsiteY55" fmla="*/ 84212 h 973493"/>
              <a:gd name="connsiteX56" fmla="*/ 5542793 w 6052051"/>
              <a:gd name="connsiteY56" fmla="*/ 36944 h 973493"/>
              <a:gd name="connsiteX57" fmla="*/ 5551328 w 6052051"/>
              <a:gd name="connsiteY57" fmla="*/ 32472 h 973493"/>
              <a:gd name="connsiteX58" fmla="*/ 5551328 w 6052051"/>
              <a:gd name="connsiteY58" fmla="*/ 29530 h 973493"/>
              <a:gd name="connsiteX59" fmla="*/ 5805958 w 6052051"/>
              <a:gd name="connsiteY59" fmla="*/ 77111 h 973493"/>
              <a:gd name="connsiteX60" fmla="*/ 5805958 w 6052051"/>
              <a:gd name="connsiteY60" fmla="*/ 79272 h 973493"/>
              <a:gd name="connsiteX61" fmla="*/ 5839695 w 6052051"/>
              <a:gd name="connsiteY61" fmla="*/ 75591 h 973493"/>
              <a:gd name="connsiteX62" fmla="*/ 6052051 w 6052051"/>
              <a:gd name="connsiteY62" fmla="*/ 32622 h 973493"/>
              <a:gd name="connsiteX63" fmla="*/ 6052051 w 6052051"/>
              <a:gd name="connsiteY63" fmla="*/ 369393 h 973493"/>
              <a:gd name="connsiteX64" fmla="*/ 6051809 w 6052051"/>
              <a:gd name="connsiteY64" fmla="*/ 369393 h 973493"/>
              <a:gd name="connsiteX65" fmla="*/ 6051809 w 6052051"/>
              <a:gd name="connsiteY65" fmla="*/ 973493 h 973493"/>
              <a:gd name="connsiteX66" fmla="*/ 455 w 6052051"/>
              <a:gd name="connsiteY66" fmla="*/ 973493 h 973493"/>
              <a:gd name="connsiteX67" fmla="*/ 455 w 6052051"/>
              <a:gd name="connsiteY67" fmla="*/ 368203 h 973493"/>
              <a:gd name="connsiteX68" fmla="*/ 0 w 6052051"/>
              <a:gd name="connsiteY68" fmla="*/ 368203 h 973493"/>
              <a:gd name="connsiteX69" fmla="*/ 0 w 6052051"/>
              <a:gd name="connsiteY69" fmla="*/ 79013 h 973493"/>
              <a:gd name="connsiteX70" fmla="*/ 102946 w 6052051"/>
              <a:gd name="connsiteY70" fmla="*/ 47451 h 973493"/>
              <a:gd name="connsiteX71" fmla="*/ 135849 w 6052051"/>
              <a:gd name="connsiteY71" fmla="*/ 26944 h 973493"/>
              <a:gd name="connsiteX72" fmla="*/ 135849 w 6052051"/>
              <a:gd name="connsiteY72" fmla="*/ 24331 h 973493"/>
              <a:gd name="connsiteX73" fmla="*/ 211442 w 6052051"/>
              <a:gd name="connsiteY73" fmla="*/ 5354 h 973493"/>
              <a:gd name="connsiteX74" fmla="*/ 390479 w 6052051"/>
              <a:gd name="connsiteY74" fmla="*/ 71912 h 973493"/>
              <a:gd name="connsiteX75" fmla="*/ 390479 w 6052051"/>
              <a:gd name="connsiteY75" fmla="*/ 76407 h 973493"/>
              <a:gd name="connsiteX76" fmla="*/ 432751 w 6052051"/>
              <a:gd name="connsiteY76" fmla="*/ 71795 h 973493"/>
              <a:gd name="connsiteX77" fmla="*/ 645107 w 6052051"/>
              <a:gd name="connsiteY77" fmla="*/ 28826 h 973493"/>
              <a:gd name="connsiteX78" fmla="*/ 645107 w 6052051"/>
              <a:gd name="connsiteY78" fmla="*/ 34636 h 973493"/>
              <a:gd name="connsiteX79" fmla="*/ 653642 w 6052051"/>
              <a:gd name="connsiteY79" fmla="*/ 39109 h 973493"/>
              <a:gd name="connsiteX80" fmla="*/ 738685 w 6052051"/>
              <a:gd name="connsiteY80" fmla="*/ 81765 h 973493"/>
              <a:gd name="connsiteX81" fmla="*/ 780956 w 6052051"/>
              <a:gd name="connsiteY81" fmla="*/ 86377 h 973493"/>
              <a:gd name="connsiteX82" fmla="*/ 780956 w 6052051"/>
              <a:gd name="connsiteY82" fmla="*/ 84911 h 973493"/>
              <a:gd name="connsiteX83" fmla="*/ 908271 w 6052051"/>
              <a:gd name="connsiteY83" fmla="*/ 37643 h 973493"/>
              <a:gd name="connsiteX84" fmla="*/ 916804 w 6052051"/>
              <a:gd name="connsiteY84" fmla="*/ 33171 h 973493"/>
              <a:gd name="connsiteX85" fmla="*/ 916804 w 6052051"/>
              <a:gd name="connsiteY85" fmla="*/ 30229 h 973493"/>
              <a:gd name="connsiteX86" fmla="*/ 1171434 w 6052051"/>
              <a:gd name="connsiteY86" fmla="*/ 77810 h 973493"/>
              <a:gd name="connsiteX87" fmla="*/ 1171434 w 6052051"/>
              <a:gd name="connsiteY87" fmla="*/ 79971 h 973493"/>
              <a:gd name="connsiteX88" fmla="*/ 1205172 w 6052051"/>
              <a:gd name="connsiteY88" fmla="*/ 76290 h 973493"/>
              <a:gd name="connsiteX89" fmla="*/ 1259403 w 6052051"/>
              <a:gd name="connsiteY89" fmla="*/ 53336 h 973493"/>
              <a:gd name="connsiteX90" fmla="*/ 1298747 w 6052051"/>
              <a:gd name="connsiteY90" fmla="*/ 28833 h 973493"/>
              <a:gd name="connsiteX91" fmla="*/ 1298747 w 6052051"/>
              <a:gd name="connsiteY91" fmla="*/ 26220 h 973493"/>
              <a:gd name="connsiteX92" fmla="*/ 1511105 w 6052051"/>
              <a:gd name="connsiteY92" fmla="*/ 69189 h 973493"/>
              <a:gd name="connsiteX93" fmla="*/ 1549678 w 6052051"/>
              <a:gd name="connsiteY93" fmla="*/ 73397 h 973493"/>
              <a:gd name="connsiteX94" fmla="*/ 1587114 w 6052051"/>
              <a:gd name="connsiteY94" fmla="*/ 69313 h 973493"/>
              <a:gd name="connsiteX95" fmla="*/ 1641345 w 6052051"/>
              <a:gd name="connsiteY95" fmla="*/ 46359 h 973493"/>
              <a:gd name="connsiteX96" fmla="*/ 1680690 w 6052051"/>
              <a:gd name="connsiteY96" fmla="*/ 21855 h 973493"/>
              <a:gd name="connsiteX97" fmla="*/ 1680690 w 6052051"/>
              <a:gd name="connsiteY97" fmla="*/ 19243 h 973493"/>
              <a:gd name="connsiteX98" fmla="*/ 1756284 w 6052051"/>
              <a:gd name="connsiteY98" fmla="*/ 266 h 973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6052051" h="973493">
                <a:moveTo>
                  <a:pt x="1756284" y="266"/>
                </a:moveTo>
                <a:cubicBezTo>
                  <a:pt x="1815962" y="4844"/>
                  <a:pt x="1839834" y="66824"/>
                  <a:pt x="1935320" y="66824"/>
                </a:cubicBezTo>
                <a:lnTo>
                  <a:pt x="1935320" y="71319"/>
                </a:lnTo>
                <a:lnTo>
                  <a:pt x="1977592" y="66707"/>
                </a:lnTo>
                <a:cubicBezTo>
                  <a:pt x="2064623" y="46472"/>
                  <a:pt x="2078548" y="-31042"/>
                  <a:pt x="2189948" y="23738"/>
                </a:cubicBezTo>
                <a:lnTo>
                  <a:pt x="2189948" y="29548"/>
                </a:lnTo>
                <a:lnTo>
                  <a:pt x="2198483" y="34021"/>
                </a:lnTo>
                <a:cubicBezTo>
                  <a:pt x="2222355" y="48812"/>
                  <a:pt x="2246227" y="68005"/>
                  <a:pt x="2283526" y="76677"/>
                </a:cubicBezTo>
                <a:lnTo>
                  <a:pt x="2325797" y="81289"/>
                </a:lnTo>
                <a:lnTo>
                  <a:pt x="2325797" y="79823"/>
                </a:lnTo>
                <a:cubicBezTo>
                  <a:pt x="2389455" y="79823"/>
                  <a:pt x="2421283" y="52276"/>
                  <a:pt x="2453112" y="32555"/>
                </a:cubicBezTo>
                <a:lnTo>
                  <a:pt x="2461645" y="28083"/>
                </a:lnTo>
                <a:lnTo>
                  <a:pt x="2461645" y="25141"/>
                </a:lnTo>
                <a:cubicBezTo>
                  <a:pt x="2588960" y="-37465"/>
                  <a:pt x="2588960" y="72722"/>
                  <a:pt x="2716275" y="72722"/>
                </a:cubicBezTo>
                <a:lnTo>
                  <a:pt x="2716275" y="74883"/>
                </a:lnTo>
                <a:lnTo>
                  <a:pt x="2750013" y="71202"/>
                </a:lnTo>
                <a:cubicBezTo>
                  <a:pt x="2837044" y="50967"/>
                  <a:pt x="2850969" y="-26547"/>
                  <a:pt x="2962369" y="28233"/>
                </a:cubicBezTo>
                <a:lnTo>
                  <a:pt x="2962369" y="30459"/>
                </a:lnTo>
                <a:lnTo>
                  <a:pt x="2970903" y="34931"/>
                </a:lnTo>
                <a:cubicBezTo>
                  <a:pt x="3002732" y="54652"/>
                  <a:pt x="3034561" y="82199"/>
                  <a:pt x="3098218" y="82199"/>
                </a:cubicBezTo>
                <a:lnTo>
                  <a:pt x="3098218" y="82471"/>
                </a:lnTo>
                <a:lnTo>
                  <a:pt x="3131956" y="78790"/>
                </a:lnTo>
                <a:cubicBezTo>
                  <a:pt x="3153714" y="73731"/>
                  <a:pt x="3170902" y="65092"/>
                  <a:pt x="3186187" y="55836"/>
                </a:cubicBezTo>
                <a:lnTo>
                  <a:pt x="3225531" y="31333"/>
                </a:lnTo>
                <a:lnTo>
                  <a:pt x="3225531" y="28720"/>
                </a:lnTo>
                <a:cubicBezTo>
                  <a:pt x="3352846" y="-33886"/>
                  <a:pt x="3352846" y="76301"/>
                  <a:pt x="3480161" y="76301"/>
                </a:cubicBezTo>
                <a:lnTo>
                  <a:pt x="3480161" y="80796"/>
                </a:lnTo>
                <a:cubicBezTo>
                  <a:pt x="3607476" y="80796"/>
                  <a:pt x="3607476" y="-29391"/>
                  <a:pt x="3734790" y="33215"/>
                </a:cubicBezTo>
                <a:lnTo>
                  <a:pt x="3734790" y="39026"/>
                </a:lnTo>
                <a:lnTo>
                  <a:pt x="3743324" y="43498"/>
                </a:lnTo>
                <a:cubicBezTo>
                  <a:pt x="3767196" y="58289"/>
                  <a:pt x="3791067" y="77482"/>
                  <a:pt x="3828367" y="86154"/>
                </a:cubicBezTo>
                <a:lnTo>
                  <a:pt x="3870638" y="90766"/>
                </a:lnTo>
                <a:lnTo>
                  <a:pt x="3870638" y="89300"/>
                </a:lnTo>
                <a:cubicBezTo>
                  <a:pt x="3934295" y="89300"/>
                  <a:pt x="3966124" y="61753"/>
                  <a:pt x="3997953" y="42032"/>
                </a:cubicBezTo>
                <a:lnTo>
                  <a:pt x="4006487" y="37560"/>
                </a:lnTo>
                <a:lnTo>
                  <a:pt x="4006487" y="34618"/>
                </a:lnTo>
                <a:cubicBezTo>
                  <a:pt x="4133802" y="-27988"/>
                  <a:pt x="4133802" y="82199"/>
                  <a:pt x="4261117" y="82199"/>
                </a:cubicBezTo>
                <a:lnTo>
                  <a:pt x="4261117" y="84360"/>
                </a:lnTo>
                <a:lnTo>
                  <a:pt x="4294854" y="80679"/>
                </a:lnTo>
                <a:cubicBezTo>
                  <a:pt x="4316612" y="75620"/>
                  <a:pt x="4333800" y="66981"/>
                  <a:pt x="4349085" y="57725"/>
                </a:cubicBezTo>
                <a:lnTo>
                  <a:pt x="4388430" y="33221"/>
                </a:lnTo>
                <a:lnTo>
                  <a:pt x="4388430" y="30609"/>
                </a:lnTo>
                <a:cubicBezTo>
                  <a:pt x="4499831" y="-24171"/>
                  <a:pt x="4513756" y="53343"/>
                  <a:pt x="4600788" y="73578"/>
                </a:cubicBezTo>
                <a:lnTo>
                  <a:pt x="4639360" y="77786"/>
                </a:lnTo>
                <a:lnTo>
                  <a:pt x="4676796" y="73702"/>
                </a:lnTo>
                <a:cubicBezTo>
                  <a:pt x="4698554" y="68643"/>
                  <a:pt x="4715742" y="60004"/>
                  <a:pt x="4731027" y="50748"/>
                </a:cubicBezTo>
                <a:lnTo>
                  <a:pt x="4770372" y="26244"/>
                </a:lnTo>
                <a:lnTo>
                  <a:pt x="4770372" y="23632"/>
                </a:lnTo>
                <a:cubicBezTo>
                  <a:pt x="4897687" y="-38974"/>
                  <a:pt x="4897687" y="71213"/>
                  <a:pt x="5025002" y="71213"/>
                </a:cubicBezTo>
                <a:lnTo>
                  <a:pt x="5025002" y="75708"/>
                </a:lnTo>
                <a:cubicBezTo>
                  <a:pt x="5152317" y="75708"/>
                  <a:pt x="5152317" y="-34479"/>
                  <a:pt x="5279631" y="28127"/>
                </a:cubicBezTo>
                <a:lnTo>
                  <a:pt x="5279631" y="33938"/>
                </a:lnTo>
                <a:lnTo>
                  <a:pt x="5288165" y="38410"/>
                </a:lnTo>
                <a:cubicBezTo>
                  <a:pt x="5312037" y="53201"/>
                  <a:pt x="5335908" y="72394"/>
                  <a:pt x="5373208" y="81066"/>
                </a:cubicBezTo>
                <a:lnTo>
                  <a:pt x="5415479" y="85678"/>
                </a:lnTo>
                <a:lnTo>
                  <a:pt x="5415479" y="84212"/>
                </a:lnTo>
                <a:cubicBezTo>
                  <a:pt x="5479136" y="84212"/>
                  <a:pt x="5510965" y="56665"/>
                  <a:pt x="5542793" y="36944"/>
                </a:cubicBezTo>
                <a:lnTo>
                  <a:pt x="5551328" y="32472"/>
                </a:lnTo>
                <a:lnTo>
                  <a:pt x="5551328" y="29530"/>
                </a:lnTo>
                <a:cubicBezTo>
                  <a:pt x="5678643" y="-33076"/>
                  <a:pt x="5678643" y="77111"/>
                  <a:pt x="5805958" y="77111"/>
                </a:cubicBezTo>
                <a:lnTo>
                  <a:pt x="5805958" y="79272"/>
                </a:lnTo>
                <a:lnTo>
                  <a:pt x="5839695" y="75591"/>
                </a:lnTo>
                <a:cubicBezTo>
                  <a:pt x="5926726" y="55356"/>
                  <a:pt x="5940651" y="-22158"/>
                  <a:pt x="6052051" y="32622"/>
                </a:cubicBezTo>
                <a:lnTo>
                  <a:pt x="6052051" y="369393"/>
                </a:lnTo>
                <a:lnTo>
                  <a:pt x="6051809" y="369393"/>
                </a:lnTo>
                <a:lnTo>
                  <a:pt x="6051809" y="973493"/>
                </a:lnTo>
                <a:lnTo>
                  <a:pt x="455" y="973493"/>
                </a:lnTo>
                <a:lnTo>
                  <a:pt x="455" y="368203"/>
                </a:lnTo>
                <a:lnTo>
                  <a:pt x="0" y="368203"/>
                </a:lnTo>
                <a:lnTo>
                  <a:pt x="0" y="79013"/>
                </a:lnTo>
                <a:cubicBezTo>
                  <a:pt x="47743" y="79013"/>
                  <a:pt x="77583" y="63518"/>
                  <a:pt x="102946" y="47451"/>
                </a:cubicBezTo>
                <a:lnTo>
                  <a:pt x="135849" y="26944"/>
                </a:lnTo>
                <a:lnTo>
                  <a:pt x="135849" y="24331"/>
                </a:lnTo>
                <a:cubicBezTo>
                  <a:pt x="167678" y="8680"/>
                  <a:pt x="191550" y="3828"/>
                  <a:pt x="211442" y="5354"/>
                </a:cubicBezTo>
                <a:cubicBezTo>
                  <a:pt x="271121" y="9932"/>
                  <a:pt x="294993" y="71912"/>
                  <a:pt x="390479" y="71912"/>
                </a:cubicBezTo>
                <a:lnTo>
                  <a:pt x="390479" y="76407"/>
                </a:lnTo>
                <a:lnTo>
                  <a:pt x="432751" y="71795"/>
                </a:lnTo>
                <a:cubicBezTo>
                  <a:pt x="519782" y="51560"/>
                  <a:pt x="533707" y="-25954"/>
                  <a:pt x="645107" y="28826"/>
                </a:cubicBezTo>
                <a:lnTo>
                  <a:pt x="645107" y="34636"/>
                </a:lnTo>
                <a:lnTo>
                  <a:pt x="653642" y="39109"/>
                </a:lnTo>
                <a:cubicBezTo>
                  <a:pt x="677514" y="53900"/>
                  <a:pt x="701386" y="73093"/>
                  <a:pt x="738685" y="81765"/>
                </a:cubicBezTo>
                <a:lnTo>
                  <a:pt x="780956" y="86377"/>
                </a:lnTo>
                <a:lnTo>
                  <a:pt x="780956" y="84911"/>
                </a:lnTo>
                <a:cubicBezTo>
                  <a:pt x="844613" y="84911"/>
                  <a:pt x="876442" y="57364"/>
                  <a:pt x="908271" y="37643"/>
                </a:cubicBezTo>
                <a:lnTo>
                  <a:pt x="916804" y="33171"/>
                </a:lnTo>
                <a:lnTo>
                  <a:pt x="916804" y="30229"/>
                </a:lnTo>
                <a:cubicBezTo>
                  <a:pt x="1044119" y="-32377"/>
                  <a:pt x="1044119" y="77810"/>
                  <a:pt x="1171434" y="77810"/>
                </a:cubicBezTo>
                <a:lnTo>
                  <a:pt x="1171434" y="79971"/>
                </a:lnTo>
                <a:lnTo>
                  <a:pt x="1205172" y="76290"/>
                </a:lnTo>
                <a:cubicBezTo>
                  <a:pt x="1226930" y="71231"/>
                  <a:pt x="1244118" y="62592"/>
                  <a:pt x="1259403" y="53336"/>
                </a:cubicBezTo>
                <a:lnTo>
                  <a:pt x="1298747" y="28833"/>
                </a:lnTo>
                <a:lnTo>
                  <a:pt x="1298747" y="26220"/>
                </a:lnTo>
                <a:cubicBezTo>
                  <a:pt x="1410148" y="-28560"/>
                  <a:pt x="1424073" y="48954"/>
                  <a:pt x="1511105" y="69189"/>
                </a:cubicBezTo>
                <a:lnTo>
                  <a:pt x="1549678" y="73397"/>
                </a:lnTo>
                <a:lnTo>
                  <a:pt x="1587114" y="69313"/>
                </a:lnTo>
                <a:cubicBezTo>
                  <a:pt x="1608872" y="64254"/>
                  <a:pt x="1626060" y="55615"/>
                  <a:pt x="1641345" y="46359"/>
                </a:cubicBezTo>
                <a:lnTo>
                  <a:pt x="1680690" y="21855"/>
                </a:lnTo>
                <a:lnTo>
                  <a:pt x="1680690" y="19243"/>
                </a:lnTo>
                <a:cubicBezTo>
                  <a:pt x="1712519" y="3592"/>
                  <a:pt x="1736391" y="-1260"/>
                  <a:pt x="1756284" y="266"/>
                </a:cubicBezTo>
                <a:close/>
              </a:path>
            </a:pathLst>
          </a:custGeom>
          <a:solidFill>
            <a:srgbClr val="EDB942"/>
          </a:solidFill>
          <a:ln w="38100" cap="rnd">
            <a:solidFill>
              <a:srgbClr val="62340F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BEE774F4-20A2-C084-CA5E-F9E6B0027721}"/>
              </a:ext>
            </a:extLst>
          </p:cNvPr>
          <p:cNvSpPr/>
          <p:nvPr/>
        </p:nvSpPr>
        <p:spPr>
          <a:xfrm>
            <a:off x="3075517" y="3853009"/>
            <a:ext cx="6046046" cy="1264884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415367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10160 w 6040966"/>
              <a:gd name="connsiteY0" fmla="*/ 106595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0160 w 6040966"/>
              <a:gd name="connsiteY10" fmla="*/ 1065954 h 1261593"/>
              <a:gd name="connsiteX0" fmla="*/ 10160 w 6040966"/>
              <a:gd name="connsiteY0" fmla="*/ 106595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0160 w 6040966"/>
              <a:gd name="connsiteY10" fmla="*/ 1065954 h 1261593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87"/>
              <a:gd name="connsiteX1" fmla="*/ 0 w 6040966"/>
              <a:gd name="connsiteY1" fmla="*/ 372534 h 1261587"/>
              <a:gd name="connsiteX2" fmla="*/ 1591734 w 6040966"/>
              <a:gd name="connsiteY2" fmla="*/ 67734 h 1261587"/>
              <a:gd name="connsiteX3" fmla="*/ 3090333 w 6040966"/>
              <a:gd name="connsiteY3" fmla="*/ 495301 h 1261587"/>
              <a:gd name="connsiteX4" fmla="*/ 4330701 w 6040966"/>
              <a:gd name="connsiteY4" fmla="*/ 0 h 1261587"/>
              <a:gd name="connsiteX5" fmla="*/ 6040966 w 6040966"/>
              <a:gd name="connsiteY5" fmla="*/ 313267 h 1261587"/>
              <a:gd name="connsiteX6" fmla="*/ 6040966 w 6040966"/>
              <a:gd name="connsiteY6" fmla="*/ 948267 h 1261587"/>
              <a:gd name="connsiteX7" fmla="*/ 4389967 w 6040966"/>
              <a:gd name="connsiteY7" fmla="*/ 673100 h 1261587"/>
              <a:gd name="connsiteX8" fmla="*/ 2933700 w 6040966"/>
              <a:gd name="connsiteY8" fmla="*/ 1261534 h 1261587"/>
              <a:gd name="connsiteX9" fmla="*/ 1510453 w 6040966"/>
              <a:gd name="connsiteY9" fmla="*/ 795867 h 1261587"/>
              <a:gd name="connsiteX10" fmla="*/ 10160 w 6040966"/>
              <a:gd name="connsiteY10" fmla="*/ 1065954 h 1261587"/>
              <a:gd name="connsiteX0" fmla="*/ 10160 w 6040966"/>
              <a:gd name="connsiteY0" fmla="*/ 1065954 h 1261589"/>
              <a:gd name="connsiteX1" fmla="*/ 0 w 6040966"/>
              <a:gd name="connsiteY1" fmla="*/ 372534 h 1261589"/>
              <a:gd name="connsiteX2" fmla="*/ 1591734 w 6040966"/>
              <a:gd name="connsiteY2" fmla="*/ 67734 h 1261589"/>
              <a:gd name="connsiteX3" fmla="*/ 3090333 w 6040966"/>
              <a:gd name="connsiteY3" fmla="*/ 495301 h 1261589"/>
              <a:gd name="connsiteX4" fmla="*/ 4330701 w 6040966"/>
              <a:gd name="connsiteY4" fmla="*/ 0 h 1261589"/>
              <a:gd name="connsiteX5" fmla="*/ 6040966 w 6040966"/>
              <a:gd name="connsiteY5" fmla="*/ 313267 h 1261589"/>
              <a:gd name="connsiteX6" fmla="*/ 6040966 w 6040966"/>
              <a:gd name="connsiteY6" fmla="*/ 948267 h 1261589"/>
              <a:gd name="connsiteX7" fmla="*/ 4389967 w 6040966"/>
              <a:gd name="connsiteY7" fmla="*/ 673100 h 1261589"/>
              <a:gd name="connsiteX8" fmla="*/ 2933700 w 6040966"/>
              <a:gd name="connsiteY8" fmla="*/ 1261534 h 1261589"/>
              <a:gd name="connsiteX9" fmla="*/ 1510453 w 6040966"/>
              <a:gd name="connsiteY9" fmla="*/ 795867 h 1261589"/>
              <a:gd name="connsiteX10" fmla="*/ 10160 w 604096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89967 w 6046046"/>
              <a:gd name="connsiteY7" fmla="*/ 67310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89967 w 6046046"/>
              <a:gd name="connsiteY7" fmla="*/ 67310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0"/>
              <a:gd name="connsiteX1" fmla="*/ 0 w 6046046"/>
              <a:gd name="connsiteY1" fmla="*/ 372534 h 1261580"/>
              <a:gd name="connsiteX2" fmla="*/ 1591734 w 6046046"/>
              <a:gd name="connsiteY2" fmla="*/ 67734 h 1261580"/>
              <a:gd name="connsiteX3" fmla="*/ 3090333 w 6046046"/>
              <a:gd name="connsiteY3" fmla="*/ 495301 h 1261580"/>
              <a:gd name="connsiteX4" fmla="*/ 4330701 w 6046046"/>
              <a:gd name="connsiteY4" fmla="*/ 0 h 1261580"/>
              <a:gd name="connsiteX5" fmla="*/ 6040966 w 6046046"/>
              <a:gd name="connsiteY5" fmla="*/ 313267 h 1261580"/>
              <a:gd name="connsiteX6" fmla="*/ 6046046 w 6046046"/>
              <a:gd name="connsiteY6" fmla="*/ 983827 h 1261580"/>
              <a:gd name="connsiteX7" fmla="*/ 4395047 w 6046046"/>
              <a:gd name="connsiteY7" fmla="*/ 693420 h 1261580"/>
              <a:gd name="connsiteX8" fmla="*/ 2933700 w 6046046"/>
              <a:gd name="connsiteY8" fmla="*/ 1261534 h 1261580"/>
              <a:gd name="connsiteX9" fmla="*/ 1510453 w 6046046"/>
              <a:gd name="connsiteY9" fmla="*/ 795867 h 1261580"/>
              <a:gd name="connsiteX10" fmla="*/ 10160 w 6046046"/>
              <a:gd name="connsiteY10" fmla="*/ 1065954 h 1261580"/>
              <a:gd name="connsiteX0" fmla="*/ 10160 w 6046046"/>
              <a:gd name="connsiteY0" fmla="*/ 1065954 h 1261586"/>
              <a:gd name="connsiteX1" fmla="*/ 0 w 6046046"/>
              <a:gd name="connsiteY1" fmla="*/ 372534 h 1261586"/>
              <a:gd name="connsiteX2" fmla="*/ 1591734 w 6046046"/>
              <a:gd name="connsiteY2" fmla="*/ 67734 h 1261586"/>
              <a:gd name="connsiteX3" fmla="*/ 3090333 w 6046046"/>
              <a:gd name="connsiteY3" fmla="*/ 495301 h 1261586"/>
              <a:gd name="connsiteX4" fmla="*/ 4330701 w 6046046"/>
              <a:gd name="connsiteY4" fmla="*/ 0 h 1261586"/>
              <a:gd name="connsiteX5" fmla="*/ 6040966 w 6046046"/>
              <a:gd name="connsiteY5" fmla="*/ 313267 h 1261586"/>
              <a:gd name="connsiteX6" fmla="*/ 6046046 w 6046046"/>
              <a:gd name="connsiteY6" fmla="*/ 983827 h 1261586"/>
              <a:gd name="connsiteX7" fmla="*/ 4395047 w 6046046"/>
              <a:gd name="connsiteY7" fmla="*/ 693420 h 1261586"/>
              <a:gd name="connsiteX8" fmla="*/ 2933700 w 6046046"/>
              <a:gd name="connsiteY8" fmla="*/ 1261534 h 1261586"/>
              <a:gd name="connsiteX9" fmla="*/ 1510453 w 6046046"/>
              <a:gd name="connsiteY9" fmla="*/ 795867 h 1261586"/>
              <a:gd name="connsiteX10" fmla="*/ 10160 w 6046046"/>
              <a:gd name="connsiteY10" fmla="*/ 1065954 h 1261586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715905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715905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9304 h 1264884"/>
              <a:gd name="connsiteX1" fmla="*/ 0 w 6046046"/>
              <a:gd name="connsiteY1" fmla="*/ 375884 h 1264884"/>
              <a:gd name="connsiteX2" fmla="*/ 1591734 w 6046046"/>
              <a:gd name="connsiteY2" fmla="*/ 71084 h 1264884"/>
              <a:gd name="connsiteX3" fmla="*/ 3090333 w 6046046"/>
              <a:gd name="connsiteY3" fmla="*/ 498651 h 1264884"/>
              <a:gd name="connsiteX4" fmla="*/ 4330701 w 6046046"/>
              <a:gd name="connsiteY4" fmla="*/ 3350 h 1264884"/>
              <a:gd name="connsiteX5" fmla="*/ 6040966 w 6046046"/>
              <a:gd name="connsiteY5" fmla="*/ 316617 h 1264884"/>
              <a:gd name="connsiteX6" fmla="*/ 6046046 w 6046046"/>
              <a:gd name="connsiteY6" fmla="*/ 987177 h 1264884"/>
              <a:gd name="connsiteX7" fmla="*/ 4395047 w 6046046"/>
              <a:gd name="connsiteY7" fmla="*/ 719255 h 1264884"/>
              <a:gd name="connsiteX8" fmla="*/ 2933700 w 6046046"/>
              <a:gd name="connsiteY8" fmla="*/ 1264884 h 1264884"/>
              <a:gd name="connsiteX9" fmla="*/ 1548553 w 6046046"/>
              <a:gd name="connsiteY9" fmla="*/ 818267 h 1264884"/>
              <a:gd name="connsiteX10" fmla="*/ 10160 w 6046046"/>
              <a:gd name="connsiteY10" fmla="*/ 1069304 h 126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46046" h="1264884">
                <a:moveTo>
                  <a:pt x="10160" y="1069304"/>
                </a:moveTo>
                <a:lnTo>
                  <a:pt x="0" y="375884"/>
                </a:lnTo>
                <a:cubicBezTo>
                  <a:pt x="872066" y="443616"/>
                  <a:pt x="908051" y="25576"/>
                  <a:pt x="1591734" y="71084"/>
                </a:cubicBezTo>
                <a:cubicBezTo>
                  <a:pt x="2275417" y="116592"/>
                  <a:pt x="2476500" y="545218"/>
                  <a:pt x="3090333" y="498651"/>
                </a:cubicBezTo>
                <a:cubicBezTo>
                  <a:pt x="3513667" y="463373"/>
                  <a:pt x="3821643" y="58736"/>
                  <a:pt x="4330701" y="3350"/>
                </a:cubicBezTo>
                <a:cubicBezTo>
                  <a:pt x="4839759" y="-52036"/>
                  <a:pt x="4955822" y="601661"/>
                  <a:pt x="6040966" y="316617"/>
                </a:cubicBezTo>
                <a:cubicBezTo>
                  <a:pt x="6042659" y="540137"/>
                  <a:pt x="6044353" y="763657"/>
                  <a:pt x="6046046" y="987177"/>
                </a:cubicBezTo>
                <a:cubicBezTo>
                  <a:pt x="5172568" y="1200255"/>
                  <a:pt x="4849176" y="757733"/>
                  <a:pt x="4395047" y="719255"/>
                </a:cubicBezTo>
                <a:cubicBezTo>
                  <a:pt x="3940918" y="680777"/>
                  <a:pt x="3481212" y="1242306"/>
                  <a:pt x="2933700" y="1264884"/>
                </a:cubicBezTo>
                <a:cubicBezTo>
                  <a:pt x="2216503" y="1238778"/>
                  <a:pt x="2032352" y="836823"/>
                  <a:pt x="1548553" y="818267"/>
                </a:cubicBezTo>
                <a:cubicBezTo>
                  <a:pt x="1064754" y="799711"/>
                  <a:pt x="633940" y="1266142"/>
                  <a:pt x="10160" y="1069304"/>
                </a:cubicBezTo>
                <a:close/>
              </a:path>
            </a:pathLst>
          </a:custGeom>
          <a:solidFill>
            <a:srgbClr val="CF6639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B7D521BA-ACB5-D447-BFBA-48DC6F073792}"/>
              </a:ext>
            </a:extLst>
          </p:cNvPr>
          <p:cNvSpPr/>
          <p:nvPr/>
        </p:nvSpPr>
        <p:spPr>
          <a:xfrm>
            <a:off x="3075517" y="4531655"/>
            <a:ext cx="6045199" cy="1261593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98433 w 6040966"/>
              <a:gd name="connsiteY7" fmla="*/ 5926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98433 w 6040966"/>
              <a:gd name="connsiteY7" fmla="*/ 5926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67268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5199"/>
              <a:gd name="connsiteY0" fmla="*/ 1020234 h 1261593"/>
              <a:gd name="connsiteX1" fmla="*/ 0 w 6045199"/>
              <a:gd name="connsiteY1" fmla="*/ 372534 h 1261593"/>
              <a:gd name="connsiteX2" fmla="*/ 1536700 w 6045199"/>
              <a:gd name="connsiteY2" fmla="*/ 118534 h 1261593"/>
              <a:gd name="connsiteX3" fmla="*/ 2959100 w 6045199"/>
              <a:gd name="connsiteY3" fmla="*/ 567268 h 1261593"/>
              <a:gd name="connsiteX4" fmla="*/ 4284133 w 6045199"/>
              <a:gd name="connsiteY4" fmla="*/ 0 h 1261593"/>
              <a:gd name="connsiteX5" fmla="*/ 6045199 w 6045199"/>
              <a:gd name="connsiteY5" fmla="*/ 300567 h 1261593"/>
              <a:gd name="connsiteX6" fmla="*/ 6040966 w 6045199"/>
              <a:gd name="connsiteY6" fmla="*/ 948267 h 1261593"/>
              <a:gd name="connsiteX7" fmla="*/ 4377266 w 6045199"/>
              <a:gd name="connsiteY7" fmla="*/ 618067 h 1261593"/>
              <a:gd name="connsiteX8" fmla="*/ 2933700 w 6045199"/>
              <a:gd name="connsiteY8" fmla="*/ 1261534 h 1261593"/>
              <a:gd name="connsiteX9" fmla="*/ 1540933 w 6045199"/>
              <a:gd name="connsiteY9" fmla="*/ 770467 h 1261593"/>
              <a:gd name="connsiteX10" fmla="*/ 0 w 6045199"/>
              <a:gd name="connsiteY10" fmla="*/ 1020234 h 1261593"/>
              <a:gd name="connsiteX0" fmla="*/ 0 w 6045199"/>
              <a:gd name="connsiteY0" fmla="*/ 1020234 h 1261591"/>
              <a:gd name="connsiteX1" fmla="*/ 0 w 6045199"/>
              <a:gd name="connsiteY1" fmla="*/ 372534 h 1261591"/>
              <a:gd name="connsiteX2" fmla="*/ 1536700 w 6045199"/>
              <a:gd name="connsiteY2" fmla="*/ 118534 h 1261591"/>
              <a:gd name="connsiteX3" fmla="*/ 2959100 w 6045199"/>
              <a:gd name="connsiteY3" fmla="*/ 567268 h 1261591"/>
              <a:gd name="connsiteX4" fmla="*/ 4284133 w 6045199"/>
              <a:gd name="connsiteY4" fmla="*/ 0 h 1261591"/>
              <a:gd name="connsiteX5" fmla="*/ 6045199 w 6045199"/>
              <a:gd name="connsiteY5" fmla="*/ 300567 h 1261591"/>
              <a:gd name="connsiteX6" fmla="*/ 6040966 w 6045199"/>
              <a:gd name="connsiteY6" fmla="*/ 948267 h 1261591"/>
              <a:gd name="connsiteX7" fmla="*/ 4377266 w 6045199"/>
              <a:gd name="connsiteY7" fmla="*/ 618067 h 1261591"/>
              <a:gd name="connsiteX8" fmla="*/ 2933700 w 6045199"/>
              <a:gd name="connsiteY8" fmla="*/ 1261534 h 1261591"/>
              <a:gd name="connsiteX9" fmla="*/ 1540933 w 6045199"/>
              <a:gd name="connsiteY9" fmla="*/ 770467 h 1261591"/>
              <a:gd name="connsiteX10" fmla="*/ 0 w 6045199"/>
              <a:gd name="connsiteY10" fmla="*/ 1020234 h 1261591"/>
              <a:gd name="connsiteX0" fmla="*/ 0 w 6045199"/>
              <a:gd name="connsiteY0" fmla="*/ 1020234 h 1261586"/>
              <a:gd name="connsiteX1" fmla="*/ 0 w 6045199"/>
              <a:gd name="connsiteY1" fmla="*/ 372534 h 1261586"/>
              <a:gd name="connsiteX2" fmla="*/ 1536700 w 6045199"/>
              <a:gd name="connsiteY2" fmla="*/ 118534 h 1261586"/>
              <a:gd name="connsiteX3" fmla="*/ 2959100 w 6045199"/>
              <a:gd name="connsiteY3" fmla="*/ 567268 h 1261586"/>
              <a:gd name="connsiteX4" fmla="*/ 4284133 w 6045199"/>
              <a:gd name="connsiteY4" fmla="*/ 0 h 1261586"/>
              <a:gd name="connsiteX5" fmla="*/ 6045199 w 6045199"/>
              <a:gd name="connsiteY5" fmla="*/ 300567 h 1261586"/>
              <a:gd name="connsiteX6" fmla="*/ 6040966 w 6045199"/>
              <a:gd name="connsiteY6" fmla="*/ 948267 h 1261586"/>
              <a:gd name="connsiteX7" fmla="*/ 4377266 w 6045199"/>
              <a:gd name="connsiteY7" fmla="*/ 618067 h 1261586"/>
              <a:gd name="connsiteX8" fmla="*/ 2933700 w 6045199"/>
              <a:gd name="connsiteY8" fmla="*/ 1261534 h 1261586"/>
              <a:gd name="connsiteX9" fmla="*/ 1598083 w 6045199"/>
              <a:gd name="connsiteY9" fmla="*/ 727604 h 1261586"/>
              <a:gd name="connsiteX10" fmla="*/ 0 w 6045199"/>
              <a:gd name="connsiteY10" fmla="*/ 1020234 h 1261586"/>
              <a:gd name="connsiteX0" fmla="*/ 0 w 6045199"/>
              <a:gd name="connsiteY0" fmla="*/ 1020234 h 1261594"/>
              <a:gd name="connsiteX1" fmla="*/ 0 w 6045199"/>
              <a:gd name="connsiteY1" fmla="*/ 372534 h 1261594"/>
              <a:gd name="connsiteX2" fmla="*/ 1536700 w 6045199"/>
              <a:gd name="connsiteY2" fmla="*/ 118534 h 1261594"/>
              <a:gd name="connsiteX3" fmla="*/ 2959100 w 6045199"/>
              <a:gd name="connsiteY3" fmla="*/ 567268 h 1261594"/>
              <a:gd name="connsiteX4" fmla="*/ 4284133 w 6045199"/>
              <a:gd name="connsiteY4" fmla="*/ 0 h 1261594"/>
              <a:gd name="connsiteX5" fmla="*/ 6045199 w 6045199"/>
              <a:gd name="connsiteY5" fmla="*/ 300567 h 1261594"/>
              <a:gd name="connsiteX6" fmla="*/ 6040966 w 6045199"/>
              <a:gd name="connsiteY6" fmla="*/ 948267 h 1261594"/>
              <a:gd name="connsiteX7" fmla="*/ 4377266 w 6045199"/>
              <a:gd name="connsiteY7" fmla="*/ 618067 h 1261594"/>
              <a:gd name="connsiteX8" fmla="*/ 2933700 w 6045199"/>
              <a:gd name="connsiteY8" fmla="*/ 1261534 h 1261594"/>
              <a:gd name="connsiteX9" fmla="*/ 1590145 w 6045199"/>
              <a:gd name="connsiteY9" fmla="*/ 791104 h 1261594"/>
              <a:gd name="connsiteX10" fmla="*/ 0 w 6045199"/>
              <a:gd name="connsiteY10" fmla="*/ 1020234 h 1261594"/>
              <a:gd name="connsiteX0" fmla="*/ 0 w 6045199"/>
              <a:gd name="connsiteY0" fmla="*/ 1020234 h 1261593"/>
              <a:gd name="connsiteX1" fmla="*/ 0 w 6045199"/>
              <a:gd name="connsiteY1" fmla="*/ 372534 h 1261593"/>
              <a:gd name="connsiteX2" fmla="*/ 1536700 w 6045199"/>
              <a:gd name="connsiteY2" fmla="*/ 118534 h 1261593"/>
              <a:gd name="connsiteX3" fmla="*/ 2959100 w 6045199"/>
              <a:gd name="connsiteY3" fmla="*/ 567268 h 1261593"/>
              <a:gd name="connsiteX4" fmla="*/ 4284133 w 6045199"/>
              <a:gd name="connsiteY4" fmla="*/ 0 h 1261593"/>
              <a:gd name="connsiteX5" fmla="*/ 6045199 w 6045199"/>
              <a:gd name="connsiteY5" fmla="*/ 300567 h 1261593"/>
              <a:gd name="connsiteX6" fmla="*/ 6040966 w 6045199"/>
              <a:gd name="connsiteY6" fmla="*/ 948267 h 1261593"/>
              <a:gd name="connsiteX7" fmla="*/ 4377266 w 6045199"/>
              <a:gd name="connsiteY7" fmla="*/ 618067 h 1261593"/>
              <a:gd name="connsiteX8" fmla="*/ 2933700 w 6045199"/>
              <a:gd name="connsiteY8" fmla="*/ 1261534 h 1261593"/>
              <a:gd name="connsiteX9" fmla="*/ 1590145 w 6045199"/>
              <a:gd name="connsiteY9" fmla="*/ 791104 h 1261593"/>
              <a:gd name="connsiteX10" fmla="*/ 0 w 6045199"/>
              <a:gd name="connsiteY10" fmla="*/ 1020234 h 126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45199" h="1261593">
                <a:moveTo>
                  <a:pt x="0" y="1020234"/>
                </a:moveTo>
                <a:lnTo>
                  <a:pt x="0" y="372534"/>
                </a:lnTo>
                <a:cubicBezTo>
                  <a:pt x="550333" y="550333"/>
                  <a:pt x="1043517" y="86078"/>
                  <a:pt x="1536700" y="118534"/>
                </a:cubicBezTo>
                <a:cubicBezTo>
                  <a:pt x="2029883" y="150990"/>
                  <a:pt x="2484967" y="588435"/>
                  <a:pt x="2959100" y="567268"/>
                </a:cubicBezTo>
                <a:cubicBezTo>
                  <a:pt x="3382434" y="531990"/>
                  <a:pt x="3822700" y="14111"/>
                  <a:pt x="4284133" y="0"/>
                </a:cubicBezTo>
                <a:cubicBezTo>
                  <a:pt x="5030610" y="40922"/>
                  <a:pt x="5171722" y="488245"/>
                  <a:pt x="6045199" y="300567"/>
                </a:cubicBezTo>
                <a:lnTo>
                  <a:pt x="6040966" y="948267"/>
                </a:lnTo>
                <a:cubicBezTo>
                  <a:pt x="5167488" y="1161345"/>
                  <a:pt x="4878210" y="578555"/>
                  <a:pt x="4377266" y="618067"/>
                </a:cubicBezTo>
                <a:cubicBezTo>
                  <a:pt x="3876322" y="657579"/>
                  <a:pt x="3481212" y="1238956"/>
                  <a:pt x="2933700" y="1261534"/>
                </a:cubicBezTo>
                <a:cubicBezTo>
                  <a:pt x="2397478" y="1267178"/>
                  <a:pt x="2100438" y="872772"/>
                  <a:pt x="1590145" y="791104"/>
                </a:cubicBezTo>
                <a:cubicBezTo>
                  <a:pt x="1079852" y="709436"/>
                  <a:pt x="526344" y="1157111"/>
                  <a:pt x="0" y="1020234"/>
                </a:cubicBezTo>
                <a:close/>
              </a:path>
            </a:pathLst>
          </a:custGeom>
          <a:solidFill>
            <a:srgbClr val="A99D3A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D5B1EAA3-7B02-DDF5-C18D-EED521EE093B}"/>
              </a:ext>
            </a:extLst>
          </p:cNvPr>
          <p:cNvSpPr/>
          <p:nvPr/>
        </p:nvSpPr>
        <p:spPr>
          <a:xfrm>
            <a:off x="3078531" y="5111138"/>
            <a:ext cx="6042355" cy="1111280"/>
          </a:xfrm>
          <a:custGeom>
            <a:avLst/>
            <a:gdLst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36005 w 6042355"/>
              <a:gd name="connsiteY3" fmla="*/ 3503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36005 w 6042355"/>
              <a:gd name="connsiteY3" fmla="*/ 3503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45239 w 6042355"/>
              <a:gd name="connsiteY5" fmla="*/ 685327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651 h 1111280"/>
              <a:gd name="connsiteX1" fmla="*/ 0 w 6042355"/>
              <a:gd name="connsiteY1" fmla="*/ 1111280 h 1111280"/>
              <a:gd name="connsiteX2" fmla="*/ 6042355 w 6042355"/>
              <a:gd name="connsiteY2" fmla="*/ 1111280 h 1111280"/>
              <a:gd name="connsiteX3" fmla="*/ 6036005 w 6042355"/>
              <a:gd name="connsiteY3" fmla="*/ 363606 h 1111280"/>
              <a:gd name="connsiteX4" fmla="*/ 4424916 w 6042355"/>
              <a:gd name="connsiteY4" fmla="*/ 521 h 1111280"/>
              <a:gd name="connsiteX5" fmla="*/ 2857939 w 6042355"/>
              <a:gd name="connsiteY5" fmla="*/ 656215 h 1111280"/>
              <a:gd name="connsiteX6" fmla="*/ 1579304 w 6042355"/>
              <a:gd name="connsiteY6" fmla="*/ 189937 h 1111280"/>
              <a:gd name="connsiteX7" fmla="*/ 0 w 6042355"/>
              <a:gd name="connsiteY7" fmla="*/ 423651 h 111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2355" h="1111280">
                <a:moveTo>
                  <a:pt x="0" y="423651"/>
                </a:moveTo>
                <a:lnTo>
                  <a:pt x="0" y="1111280"/>
                </a:lnTo>
                <a:lnTo>
                  <a:pt x="6042355" y="1111280"/>
                </a:lnTo>
                <a:cubicBezTo>
                  <a:pt x="6040238" y="862055"/>
                  <a:pt x="6038122" y="612831"/>
                  <a:pt x="6036005" y="363606"/>
                </a:cubicBezTo>
                <a:cubicBezTo>
                  <a:pt x="5083403" y="502223"/>
                  <a:pt x="4965234" y="-18724"/>
                  <a:pt x="4424916" y="521"/>
                </a:cubicBezTo>
                <a:cubicBezTo>
                  <a:pt x="3884598" y="19766"/>
                  <a:pt x="3358235" y="714626"/>
                  <a:pt x="2857939" y="656215"/>
                </a:cubicBezTo>
                <a:cubicBezTo>
                  <a:pt x="2357643" y="597804"/>
                  <a:pt x="2075400" y="271488"/>
                  <a:pt x="1579304" y="189937"/>
                </a:cubicBezTo>
                <a:cubicBezTo>
                  <a:pt x="1083208" y="108386"/>
                  <a:pt x="650611" y="530602"/>
                  <a:pt x="0" y="42365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D7370"/>
              </a:solidFill>
            </a:endParaRP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BBB4A51-02B9-881D-D08B-86D1F3F65ED4}"/>
              </a:ext>
            </a:extLst>
          </p:cNvPr>
          <p:cNvGrpSpPr/>
          <p:nvPr/>
        </p:nvGrpSpPr>
        <p:grpSpPr>
          <a:xfrm>
            <a:off x="3119743" y="5196212"/>
            <a:ext cx="5981102" cy="997128"/>
            <a:chOff x="801993" y="5252796"/>
            <a:chExt cx="5981102" cy="997128"/>
          </a:xfrm>
          <a:solidFill>
            <a:srgbClr val="B83D00"/>
          </a:solidFill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5DE9CBFE-BF3A-3146-B829-FFFE4835958B}"/>
                </a:ext>
              </a:extLst>
            </p:cNvPr>
            <p:cNvGrpSpPr/>
            <p:nvPr/>
          </p:nvGrpSpPr>
          <p:grpSpPr>
            <a:xfrm>
              <a:off x="801993" y="5668102"/>
              <a:ext cx="1078583" cy="551338"/>
              <a:chOff x="8594196" y="5673610"/>
              <a:chExt cx="1078583" cy="551338"/>
            </a:xfrm>
            <a:grpFill/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4B625D1D-474D-170D-8B40-5F684FDE7779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D91A0706-BAE3-4212-0E05-5D646BA98C11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53DC6DBC-6738-7C87-CF5B-6691AF55412A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A55145D-6914-3A83-D89E-AE5639977E3C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2E0343E8-CDE9-030F-CDFA-859706E118BD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E9CF51A1-FBE7-2BBA-0A66-B8FE0DD8E918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48F3995D-F8B5-B2B2-08B7-243BB48CCE16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9AF64A39-6E1D-A3ED-7297-4F952A5403D1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20EF414C-6ED3-0E27-60D2-1BC7EB3B284A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12CA2E2D-8EFF-EFA3-5D07-F9D9651F8B9B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F19E703E-7C72-1B54-56C4-FF68052E40A0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BBB1E93-39E5-40F2-A9CC-5D67B53C2358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B9CDBB90-9C7D-9A33-2058-201EE549750F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479B773A-C5B9-283C-9845-4E184CBD6AD1}"/>
                  </a:ext>
                </a:extLst>
              </p:cNvPr>
              <p:cNvSpPr/>
              <p:nvPr/>
            </p:nvSpPr>
            <p:spPr>
              <a:xfrm rot="21422443">
                <a:off x="9579358" y="61519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7477020-F674-4D38-522E-BEC64E91B4E4}"/>
                </a:ext>
              </a:extLst>
            </p:cNvPr>
            <p:cNvGrpSpPr/>
            <p:nvPr/>
          </p:nvGrpSpPr>
          <p:grpSpPr>
            <a:xfrm>
              <a:off x="1722954" y="5422674"/>
              <a:ext cx="3180342" cy="791257"/>
              <a:chOff x="8270557" y="5428182"/>
              <a:chExt cx="3180342" cy="791257"/>
            </a:xfrm>
            <a:grpFill/>
          </p:grpSpPr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9CFA653C-931A-B2F0-D605-A3A50F151C4E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262A5041-88A0-2AEC-44C2-F56EADEB6E8B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6BFDE773-444D-64CE-3A41-9B9E84C36442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A2C21C63-48A4-3A34-CB5E-E4302F1FA695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66A85C7-2B63-133D-AF80-1CA9F6EE5A10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29C6D180-3AF1-E9CD-7759-580471465472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8722327-4D1B-472E-B4A3-25D03684B1A0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E8147FD-75F0-1056-5312-77845833C091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B89A61CA-5230-5203-F29F-C2D7B0844BF6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7C4B4D43-48A9-8E74-1FBA-18AC778E768E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E12513A7-1636-4D37-1A0A-14856DC2073E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9C0DE64-F2F5-5E8B-5CF6-00E6CD37E284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E0BF5794-CACA-287B-11EF-C71053C09C54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1FA8F513-0488-941C-B1AE-2FC4915040D3}"/>
                  </a:ext>
                </a:extLst>
              </p:cNvPr>
              <p:cNvSpPr/>
              <p:nvPr/>
            </p:nvSpPr>
            <p:spPr>
              <a:xfrm rot="4717873">
                <a:off x="8404050" y="590644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584FF404-0DC5-F256-8094-72CCCE278425}"/>
                  </a:ext>
                </a:extLst>
              </p:cNvPr>
              <p:cNvSpPr/>
              <p:nvPr/>
            </p:nvSpPr>
            <p:spPr>
              <a:xfrm rot="2930313">
                <a:off x="8398863" y="561918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B116D8FA-8ED6-C5A4-1059-6343C22CD508}"/>
                  </a:ext>
                </a:extLst>
              </p:cNvPr>
              <p:cNvSpPr/>
              <p:nvPr/>
            </p:nvSpPr>
            <p:spPr>
              <a:xfrm rot="19924120">
                <a:off x="8626158" y="5428183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6E8DA90-2276-E703-4A6F-FA27CD903004}"/>
                  </a:ext>
                </a:extLst>
              </p:cNvPr>
              <p:cNvSpPr/>
              <p:nvPr/>
            </p:nvSpPr>
            <p:spPr>
              <a:xfrm rot="21422443">
                <a:off x="8736927" y="5592245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026CEA2-A57D-DDD1-DAC0-238ABE40CA8F}"/>
                  </a:ext>
                </a:extLst>
              </p:cNvPr>
              <p:cNvSpPr/>
              <p:nvPr/>
            </p:nvSpPr>
            <p:spPr>
              <a:xfrm rot="4811238">
                <a:off x="9639300" y="609668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A702EC8C-5168-1B91-FFAE-5ECD4CE5D062}"/>
                  </a:ext>
                </a:extLst>
              </p:cNvPr>
              <p:cNvSpPr/>
              <p:nvPr/>
            </p:nvSpPr>
            <p:spPr>
              <a:xfrm rot="19924120">
                <a:off x="11298238" y="54281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3D94CCEC-30BC-5F8F-EC40-4FE4F583402C}"/>
                  </a:ext>
                </a:extLst>
              </p:cNvPr>
              <p:cNvSpPr/>
              <p:nvPr/>
            </p:nvSpPr>
            <p:spPr>
              <a:xfrm rot="478474">
                <a:off x="8270557" y="5479611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A1D12F59-945C-6365-8666-4DD008565834}"/>
                </a:ext>
              </a:extLst>
            </p:cNvPr>
            <p:cNvGrpSpPr/>
            <p:nvPr/>
          </p:nvGrpSpPr>
          <p:grpSpPr>
            <a:xfrm>
              <a:off x="2300594" y="5449628"/>
              <a:ext cx="2108553" cy="800296"/>
              <a:chOff x="7603597" y="5440973"/>
              <a:chExt cx="2108553" cy="800296"/>
            </a:xfrm>
            <a:grpFill/>
          </p:grpSpPr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60DA2C20-1BAA-E389-6DBE-DCF54A35AABE}"/>
                  </a:ext>
                </a:extLst>
              </p:cNvPr>
              <p:cNvSpPr/>
              <p:nvPr/>
            </p:nvSpPr>
            <p:spPr>
              <a:xfrm>
                <a:off x="8784166" y="587699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5093D124-2E18-2FE7-FCA7-ED0A6E60AB06}"/>
                  </a:ext>
                </a:extLst>
              </p:cNvPr>
              <p:cNvSpPr/>
              <p:nvPr/>
            </p:nvSpPr>
            <p:spPr>
              <a:xfrm>
                <a:off x="9013519" y="597907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B39D77A9-EBEE-DB2D-EC6B-06E3F2CA1BF1}"/>
                  </a:ext>
                </a:extLst>
              </p:cNvPr>
              <p:cNvSpPr/>
              <p:nvPr/>
            </p:nvSpPr>
            <p:spPr>
              <a:xfrm rot="19348972">
                <a:off x="7805736" y="5500919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34C97551-470B-7378-2DFF-5130115927B1}"/>
                  </a:ext>
                </a:extLst>
              </p:cNvPr>
              <p:cNvSpPr/>
              <p:nvPr/>
            </p:nvSpPr>
            <p:spPr>
              <a:xfrm rot="5813948">
                <a:off x="8788400" y="610096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258129B6-82B7-E68E-6CAF-C4A68771A14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BD9C990C-798C-4161-54C1-0C31FDCF46B6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73677553-7218-182D-9484-D6C345941AC2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031D428D-A421-DCF4-20CA-9F5C0E7BB857}"/>
                  </a:ext>
                </a:extLst>
              </p:cNvPr>
              <p:cNvSpPr/>
              <p:nvPr/>
            </p:nvSpPr>
            <p:spPr>
              <a:xfrm rot="1838656">
                <a:off x="7603597" y="544097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DB0E818F-0891-F062-9580-837944669BA4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F1A26ACB-F5C2-2BCB-2992-89CBD7E1424E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601F6752-58AA-0443-8352-256CB5A18B3D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41839FF1-6AA6-10EE-0344-166865101EDF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D242DCE4-AAF3-3172-D9C5-596CE0E680A0}"/>
                  </a:ext>
                </a:extLst>
              </p:cNvPr>
              <p:cNvSpPr/>
              <p:nvPr/>
            </p:nvSpPr>
            <p:spPr>
              <a:xfrm rot="19924120">
                <a:off x="8410257" y="58528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696DEA38-290D-8F0D-FA84-D855E0490464}"/>
                  </a:ext>
                </a:extLst>
              </p:cNvPr>
              <p:cNvSpPr/>
              <p:nvPr/>
            </p:nvSpPr>
            <p:spPr>
              <a:xfrm>
                <a:off x="9576683" y="613543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6B04D99-73B4-77B3-DF88-D15B683394E4}"/>
                </a:ext>
              </a:extLst>
            </p:cNvPr>
            <p:cNvGrpSpPr/>
            <p:nvPr/>
          </p:nvGrpSpPr>
          <p:grpSpPr>
            <a:xfrm>
              <a:off x="2907741" y="5577805"/>
              <a:ext cx="2630754" cy="652670"/>
              <a:chOff x="6966144" y="5583313"/>
              <a:chExt cx="2630754" cy="652670"/>
            </a:xfrm>
            <a:grpFill/>
          </p:grpSpPr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3E636FDC-19E3-E626-93EA-0012AD0A7B74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931FDFC9-FF94-0A91-EFAA-DEBAEB198972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A30E4C00-6CD2-234C-26F5-692E0467377B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47A85849-EE7A-2E99-4A96-382A97B5B721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57B438DC-0E70-E2BB-8C49-78459C177869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D9F7B132-8CE4-4D8C-BB5F-115196BF2E15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F1B5F818-C2CB-EA92-902F-CBEC896D984E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84C2937B-BFE3-67DE-0D31-C98C1887DFEE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E798F90-E4EB-67A3-AF78-6815B55A34B4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70FC23B7-AF67-BEEE-2931-1D05139C87E4}"/>
                  </a:ext>
                </a:extLst>
              </p:cNvPr>
              <p:cNvSpPr/>
              <p:nvPr/>
            </p:nvSpPr>
            <p:spPr>
              <a:xfrm rot="21422443">
                <a:off x="6966144" y="616299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C566BEF7-2246-80B3-619A-E769006DC81F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06284588-62D3-4B53-74A1-C69DB120D1D4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9C9AE648-EBD1-84CA-CE0F-F7B772B4B955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5A87025-FFD4-327D-98C1-9386ABCB2925}"/>
                  </a:ext>
                </a:extLst>
              </p:cNvPr>
              <p:cNvSpPr/>
              <p:nvPr/>
            </p:nvSpPr>
            <p:spPr>
              <a:xfrm rot="1838656">
                <a:off x="8408490" y="594864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D1F2E2D7-E7CC-3171-253D-1083EF50A1A0}"/>
                  </a:ext>
                </a:extLst>
              </p:cNvPr>
              <p:cNvSpPr/>
              <p:nvPr/>
            </p:nvSpPr>
            <p:spPr>
              <a:xfrm>
                <a:off x="8511116" y="558331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D8EAB15-EF2B-019B-B287-9239ABFDC052}"/>
                  </a:ext>
                </a:extLst>
              </p:cNvPr>
              <p:cNvSpPr/>
              <p:nvPr/>
            </p:nvSpPr>
            <p:spPr>
              <a:xfrm rot="21422443">
                <a:off x="8410959" y="575453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222A1C43-36A0-B648-BBF0-1F8CEBCEF952}"/>
                  </a:ext>
                </a:extLst>
              </p:cNvPr>
              <p:cNvSpPr/>
              <p:nvPr/>
            </p:nvSpPr>
            <p:spPr>
              <a:xfrm rot="3326987">
                <a:off x="8562800" y="610567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E184F6F0-78B4-6089-E215-7A295C642B0D}"/>
                  </a:ext>
                </a:extLst>
              </p:cNvPr>
              <p:cNvSpPr/>
              <p:nvPr/>
            </p:nvSpPr>
            <p:spPr>
              <a:xfrm rot="1838656">
                <a:off x="8801629" y="561011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6EFF09B-5FE9-AD9E-95DC-8910B9730BA8}"/>
                </a:ext>
              </a:extLst>
            </p:cNvPr>
            <p:cNvGrpSpPr/>
            <p:nvPr/>
          </p:nvGrpSpPr>
          <p:grpSpPr>
            <a:xfrm>
              <a:off x="5780393" y="5668102"/>
              <a:ext cx="1002702" cy="545829"/>
              <a:chOff x="8594196" y="5673610"/>
              <a:chExt cx="1002702" cy="545829"/>
            </a:xfrm>
            <a:grpFill/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6A805DA2-170E-F697-CEB1-7EBF78C1985A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11B433C5-947C-65A6-49F7-83EEF34B2EA1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8BFC8F6-1C72-3C5D-D9A8-F020641E5CC2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589B5FED-E760-C9A1-B4B9-9A911F26ADC8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2CF5090E-3959-90B0-CA10-B358E3CF319E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7912E1E6-2841-B1D9-E270-0771A83C3779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5497872-D712-DF3E-B3F6-20B7962DDECD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26BD46EF-00C0-1D0F-3E7A-6F0E6792002C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703F5120-A92A-2B26-EAA9-5BA950D4ECEF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AD23B80-DAD7-E255-8FA6-AB6DB1B9C0E4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47BA3E14-7CDA-7455-079B-767E886CF01B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A51390B-0DC2-613C-EBB6-5E2893052B42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CE331A0D-9A46-FC77-1D6A-39B13CE14BE3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8B0B24D9-B4E3-F056-18C0-05ACA0D1D132}"/>
                </a:ext>
              </a:extLst>
            </p:cNvPr>
            <p:cNvGrpSpPr/>
            <p:nvPr/>
          </p:nvGrpSpPr>
          <p:grpSpPr>
            <a:xfrm>
              <a:off x="4917323" y="5252796"/>
              <a:ext cx="1318379" cy="989857"/>
              <a:chOff x="8459259" y="5881923"/>
              <a:chExt cx="1318379" cy="989857"/>
            </a:xfrm>
            <a:grpFill/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3CB99B1-1E66-FD46-798C-DF5708FE6C78}"/>
                  </a:ext>
                </a:extLst>
              </p:cNvPr>
              <p:cNvSpPr/>
              <p:nvPr/>
            </p:nvSpPr>
            <p:spPr>
              <a:xfrm>
                <a:off x="9683222" y="6225064"/>
                <a:ext cx="94416" cy="736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D6BF8BAD-CA90-4724-6AFA-21174DF91B63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FFBB319B-BEFE-B6D0-8F25-8C0EB49CE8CB}"/>
                  </a:ext>
                </a:extLst>
              </p:cNvPr>
              <p:cNvSpPr/>
              <p:nvPr/>
            </p:nvSpPr>
            <p:spPr>
              <a:xfrm>
                <a:off x="9062507" y="6765947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78C64055-6383-9752-6680-1EDB1B0371DB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206DDC24-C6AA-82E5-5B37-EC3F90423B49}"/>
                  </a:ext>
                </a:extLst>
              </p:cNvPr>
              <p:cNvSpPr/>
              <p:nvPr/>
            </p:nvSpPr>
            <p:spPr>
              <a:xfrm rot="6168616">
                <a:off x="9142237" y="654778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4F65189B-DDDF-8517-4AC3-1ED71D13F50D}"/>
                  </a:ext>
                </a:extLst>
              </p:cNvPr>
              <p:cNvSpPr/>
              <p:nvPr/>
            </p:nvSpPr>
            <p:spPr>
              <a:xfrm>
                <a:off x="9424813" y="6184179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78D458F1-D9D3-35B5-619F-9C76FD639727}"/>
                  </a:ext>
                </a:extLst>
              </p:cNvPr>
              <p:cNvSpPr/>
              <p:nvPr/>
            </p:nvSpPr>
            <p:spPr>
              <a:xfrm rot="20128082">
                <a:off x="8769306" y="5881923"/>
                <a:ext cx="135467" cy="521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9F70E2E-3F4A-A362-41F9-DE0877758286}"/>
                  </a:ext>
                </a:extLst>
              </p:cNvPr>
              <p:cNvSpPr/>
              <p:nvPr/>
            </p:nvSpPr>
            <p:spPr>
              <a:xfrm rot="1838656">
                <a:off x="8459259" y="5933395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C59F8A87-8A9C-D677-D8AE-99B44BB02EF6}"/>
                  </a:ext>
                </a:extLst>
              </p:cNvPr>
              <p:cNvSpPr/>
              <p:nvPr/>
            </p:nvSpPr>
            <p:spPr>
              <a:xfrm rot="1838656">
                <a:off x="8642910" y="59678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C25ACA26-59A9-D579-E267-72948AAF49F5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79A0A68-C242-8BA1-F178-12360D508DE1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A809E13-E94C-FA1B-EEDF-B2D54B4D9C68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B196285F-2487-E73D-5912-3F3F6D7AD71A}"/>
                  </a:ext>
                </a:extLst>
              </p:cNvPr>
              <p:cNvSpPr/>
              <p:nvPr/>
            </p:nvSpPr>
            <p:spPr>
              <a:xfrm rot="19924120">
                <a:off x="9137862" y="6282828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BD9D6CF2-4B49-1D6B-22C6-5DE7EC65E03D}"/>
              </a:ext>
            </a:extLst>
          </p:cNvPr>
          <p:cNvGrpSpPr/>
          <p:nvPr/>
        </p:nvGrpSpPr>
        <p:grpSpPr>
          <a:xfrm>
            <a:off x="3214745" y="4669727"/>
            <a:ext cx="5851771" cy="1053443"/>
            <a:chOff x="896995" y="4765364"/>
            <a:chExt cx="5851771" cy="1053443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2BF5B8F7-16FC-3A85-4243-5FE4DE0C95E9}"/>
                </a:ext>
              </a:extLst>
            </p:cNvPr>
            <p:cNvSpPr/>
            <p:nvPr/>
          </p:nvSpPr>
          <p:spPr>
            <a:xfrm rot="21422443">
              <a:off x="6188955" y="537949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D2F590A8-A5F3-9157-8F9B-CFF9D806E76A}"/>
                </a:ext>
              </a:extLst>
            </p:cNvPr>
            <p:cNvSpPr/>
            <p:nvPr/>
          </p:nvSpPr>
          <p:spPr>
            <a:xfrm rot="21422443">
              <a:off x="6299885" y="497726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5862CFD1-022B-3ACC-3C11-3BF363A1D693}"/>
                </a:ext>
              </a:extLst>
            </p:cNvPr>
            <p:cNvSpPr/>
            <p:nvPr/>
          </p:nvSpPr>
          <p:spPr>
            <a:xfrm rot="21422443">
              <a:off x="5935356" y="4976290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7C6EDA48-6408-479D-9F23-34C2C3EEA221}"/>
                </a:ext>
              </a:extLst>
            </p:cNvPr>
            <p:cNvSpPr/>
            <p:nvPr/>
          </p:nvSpPr>
          <p:spPr>
            <a:xfrm rot="21422443">
              <a:off x="6653358" y="546133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058891FA-927E-DB39-91E3-02610DDEA28E}"/>
                </a:ext>
              </a:extLst>
            </p:cNvPr>
            <p:cNvSpPr/>
            <p:nvPr/>
          </p:nvSpPr>
          <p:spPr>
            <a:xfrm rot="21422443">
              <a:off x="5157488" y="5038626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20BDA2BB-A6DC-4A37-A462-A58468F8EA14}"/>
                </a:ext>
              </a:extLst>
            </p:cNvPr>
            <p:cNvSpPr/>
            <p:nvPr/>
          </p:nvSpPr>
          <p:spPr>
            <a:xfrm rot="21422443">
              <a:off x="4420488" y="531520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6EDF5AB-45D4-EAA1-311E-EE37B7C811AF}"/>
                </a:ext>
              </a:extLst>
            </p:cNvPr>
            <p:cNvSpPr/>
            <p:nvPr/>
          </p:nvSpPr>
          <p:spPr>
            <a:xfrm rot="21422443">
              <a:off x="5355611" y="4765364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62131CFB-FEC2-E401-AD37-BCCE25587AC5}"/>
                </a:ext>
              </a:extLst>
            </p:cNvPr>
            <p:cNvSpPr/>
            <p:nvPr/>
          </p:nvSpPr>
          <p:spPr>
            <a:xfrm rot="21422443">
              <a:off x="4791727" y="476649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ABBC0D20-D3E1-2D3B-EF64-540F2CC76BDA}"/>
                </a:ext>
              </a:extLst>
            </p:cNvPr>
            <p:cNvSpPr/>
            <p:nvPr/>
          </p:nvSpPr>
          <p:spPr>
            <a:xfrm rot="21422443">
              <a:off x="4651603" y="50378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17DB376A-4CD6-8F54-F831-01B853FC192D}"/>
                </a:ext>
              </a:extLst>
            </p:cNvPr>
            <p:cNvSpPr/>
            <p:nvPr/>
          </p:nvSpPr>
          <p:spPr>
            <a:xfrm rot="21422443">
              <a:off x="4019566" y="561337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02485932-54F1-74FB-DD03-30514531C7F8}"/>
                </a:ext>
              </a:extLst>
            </p:cNvPr>
            <p:cNvSpPr/>
            <p:nvPr/>
          </p:nvSpPr>
          <p:spPr>
            <a:xfrm rot="21422443">
              <a:off x="1231396" y="54010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48492FE6-B335-450D-54D3-F6870556CE89}"/>
                </a:ext>
              </a:extLst>
            </p:cNvPr>
            <p:cNvSpPr/>
            <p:nvPr/>
          </p:nvSpPr>
          <p:spPr>
            <a:xfrm rot="2351596">
              <a:off x="2990352" y="54644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2A86399D-674F-2E12-9D71-11C6CA8A4C92}"/>
                </a:ext>
              </a:extLst>
            </p:cNvPr>
            <p:cNvSpPr/>
            <p:nvPr/>
          </p:nvSpPr>
          <p:spPr>
            <a:xfrm rot="2351596">
              <a:off x="2608980" y="521123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CC4C88AD-2C3C-330B-2765-0EABD25187BB}"/>
                </a:ext>
              </a:extLst>
            </p:cNvPr>
            <p:cNvSpPr/>
            <p:nvPr/>
          </p:nvSpPr>
          <p:spPr>
            <a:xfrm rot="2351596">
              <a:off x="2901822" y="501722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2E6AAC26-BEBF-D0A6-5C3A-0C534CDF9B5B}"/>
                </a:ext>
              </a:extLst>
            </p:cNvPr>
            <p:cNvSpPr/>
            <p:nvPr/>
          </p:nvSpPr>
          <p:spPr>
            <a:xfrm rot="2351596">
              <a:off x="2222492" y="485175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1000F056-D3F8-B584-A176-1A72C58BE2B9}"/>
                </a:ext>
              </a:extLst>
            </p:cNvPr>
            <p:cNvSpPr/>
            <p:nvPr/>
          </p:nvSpPr>
          <p:spPr>
            <a:xfrm rot="2351596">
              <a:off x="1761025" y="512686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CFAF8EF5-0187-10BA-5780-121F8E9C89F5}"/>
                </a:ext>
              </a:extLst>
            </p:cNvPr>
            <p:cNvSpPr/>
            <p:nvPr/>
          </p:nvSpPr>
          <p:spPr>
            <a:xfrm rot="2351596">
              <a:off x="896995" y="510391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F0194C25-3307-DB19-8E7C-2894C98F602D}"/>
                </a:ext>
              </a:extLst>
            </p:cNvPr>
            <p:cNvSpPr/>
            <p:nvPr/>
          </p:nvSpPr>
          <p:spPr>
            <a:xfrm rot="2351596">
              <a:off x="3665460" y="539043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CD271E9E-A997-8E18-020C-5C4733976C46}"/>
                </a:ext>
              </a:extLst>
            </p:cNvPr>
            <p:cNvSpPr/>
            <p:nvPr/>
          </p:nvSpPr>
          <p:spPr>
            <a:xfrm rot="2351596">
              <a:off x="3278361" y="516520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DC6329E3-31C5-6EC6-B5B3-6846B32A5999}"/>
                </a:ext>
              </a:extLst>
            </p:cNvPr>
            <p:cNvSpPr/>
            <p:nvPr/>
          </p:nvSpPr>
          <p:spPr>
            <a:xfrm rot="6767956">
              <a:off x="1399676" y="5023957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7E530986-1BD5-210E-E3C6-AE9AACFBB46C}"/>
                </a:ext>
              </a:extLst>
            </p:cNvPr>
            <p:cNvSpPr/>
            <p:nvPr/>
          </p:nvSpPr>
          <p:spPr>
            <a:xfrm>
              <a:off x="2209015" y="512358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5178BAFC-AB1E-6AE6-7675-7767E1AC9EE2}"/>
                </a:ext>
              </a:extLst>
            </p:cNvPr>
            <p:cNvSpPr/>
            <p:nvPr/>
          </p:nvSpPr>
          <p:spPr>
            <a:xfrm rot="6767956">
              <a:off x="3570668" y="56883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C22CACFA-4CAE-D49A-B269-655C534E2335}"/>
                </a:ext>
              </a:extLst>
            </p:cNvPr>
            <p:cNvSpPr/>
            <p:nvPr/>
          </p:nvSpPr>
          <p:spPr>
            <a:xfrm rot="4534093">
              <a:off x="5641131" y="510177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9F42E13-0BD6-16CF-0F65-095E0F17D16E}"/>
                </a:ext>
              </a:extLst>
            </p:cNvPr>
            <p:cNvSpPr/>
            <p:nvPr/>
          </p:nvSpPr>
          <p:spPr>
            <a:xfrm rot="20192917">
              <a:off x="4153344" y="5078029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4BA6701C-6C51-856B-2C8F-4371D3499192}"/>
                </a:ext>
              </a:extLst>
            </p:cNvPr>
            <p:cNvSpPr/>
            <p:nvPr/>
          </p:nvSpPr>
          <p:spPr>
            <a:xfrm rot="6767956">
              <a:off x="6603421" y="51267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BA1F58A-B4B9-5F6E-0745-68116EA27FA8}"/>
              </a:ext>
            </a:extLst>
          </p:cNvPr>
          <p:cNvSpPr txBox="1"/>
          <p:nvPr/>
        </p:nvSpPr>
        <p:spPr>
          <a:xfrm>
            <a:off x="2545989" y="409755"/>
            <a:ext cx="710002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32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この地層の成り立ちを説明しましょう。</a:t>
            </a: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37F79BB7-D37B-E960-388B-64F4D6C87C04}"/>
              </a:ext>
            </a:extLst>
          </p:cNvPr>
          <p:cNvSpPr/>
          <p:nvPr/>
        </p:nvSpPr>
        <p:spPr>
          <a:xfrm>
            <a:off x="3073400" y="1407754"/>
            <a:ext cx="6045200" cy="4814663"/>
          </a:xfrm>
          <a:custGeom>
            <a:avLst/>
            <a:gdLst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2095500 w 6045200"/>
              <a:gd name="connsiteY6" fmla="*/ 76200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2095500 w 6045200"/>
              <a:gd name="connsiteY6" fmla="*/ 76200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3190240 w 6045200"/>
              <a:gd name="connsiteY5" fmla="*/ 458026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3190240 w 6045200"/>
              <a:gd name="connsiteY5" fmla="*/ 458026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8407 h 4804207"/>
              <a:gd name="connsiteX1" fmla="*/ 0 w 6045200"/>
              <a:gd name="connsiteY1" fmla="*/ 4804207 h 4804207"/>
              <a:gd name="connsiteX2" fmla="*/ 6045200 w 6045200"/>
              <a:gd name="connsiteY2" fmla="*/ 4804207 h 4804207"/>
              <a:gd name="connsiteX3" fmla="*/ 6045200 w 6045200"/>
              <a:gd name="connsiteY3" fmla="*/ 238557 h 4804207"/>
              <a:gd name="connsiteX4" fmla="*/ 4527550 w 6045200"/>
              <a:gd name="connsiteY4" fmla="*/ 3607 h 4804207"/>
              <a:gd name="connsiteX5" fmla="*/ 3190240 w 6045200"/>
              <a:gd name="connsiteY5" fmla="*/ 461633 h 4804207"/>
              <a:gd name="connsiteX6" fmla="*/ 1963420 w 6045200"/>
              <a:gd name="connsiteY6" fmla="*/ 99930 h 4804207"/>
              <a:gd name="connsiteX7" fmla="*/ 0 w 6045200"/>
              <a:gd name="connsiteY7" fmla="*/ 308407 h 4804207"/>
              <a:gd name="connsiteX0" fmla="*/ 0 w 6045200"/>
              <a:gd name="connsiteY0" fmla="*/ 244580 h 4740380"/>
              <a:gd name="connsiteX1" fmla="*/ 0 w 6045200"/>
              <a:gd name="connsiteY1" fmla="*/ 4740380 h 4740380"/>
              <a:gd name="connsiteX2" fmla="*/ 6045200 w 6045200"/>
              <a:gd name="connsiteY2" fmla="*/ 4740380 h 4740380"/>
              <a:gd name="connsiteX3" fmla="*/ 6045200 w 6045200"/>
              <a:gd name="connsiteY3" fmla="*/ 174730 h 4740380"/>
              <a:gd name="connsiteX4" fmla="*/ 4227830 w 6045200"/>
              <a:gd name="connsiteY4" fmla="*/ 5177 h 4740380"/>
              <a:gd name="connsiteX5" fmla="*/ 3190240 w 6045200"/>
              <a:gd name="connsiteY5" fmla="*/ 397806 h 4740380"/>
              <a:gd name="connsiteX6" fmla="*/ 1963420 w 6045200"/>
              <a:gd name="connsiteY6" fmla="*/ 36103 h 4740380"/>
              <a:gd name="connsiteX7" fmla="*/ 0 w 6045200"/>
              <a:gd name="connsiteY7" fmla="*/ 244580 h 4740380"/>
              <a:gd name="connsiteX0" fmla="*/ 0 w 6045200"/>
              <a:gd name="connsiteY0" fmla="*/ 245772 h 4741572"/>
              <a:gd name="connsiteX1" fmla="*/ 0 w 6045200"/>
              <a:gd name="connsiteY1" fmla="*/ 4741572 h 4741572"/>
              <a:gd name="connsiteX2" fmla="*/ 6045200 w 6045200"/>
              <a:gd name="connsiteY2" fmla="*/ 4741572 h 4741572"/>
              <a:gd name="connsiteX3" fmla="*/ 6045200 w 6045200"/>
              <a:gd name="connsiteY3" fmla="*/ 175922 h 4741572"/>
              <a:gd name="connsiteX4" fmla="*/ 4227830 w 6045200"/>
              <a:gd name="connsiteY4" fmla="*/ 6369 h 4741572"/>
              <a:gd name="connsiteX5" fmla="*/ 3098800 w 6045200"/>
              <a:gd name="connsiteY5" fmla="*/ 393968 h 4741572"/>
              <a:gd name="connsiteX6" fmla="*/ 1963420 w 6045200"/>
              <a:gd name="connsiteY6" fmla="*/ 37295 h 4741572"/>
              <a:gd name="connsiteX7" fmla="*/ 0 w 6045200"/>
              <a:gd name="connsiteY7" fmla="*/ 245772 h 4741572"/>
              <a:gd name="connsiteX0" fmla="*/ 0 w 6045200"/>
              <a:gd name="connsiteY0" fmla="*/ 242309 h 4738109"/>
              <a:gd name="connsiteX1" fmla="*/ 0 w 6045200"/>
              <a:gd name="connsiteY1" fmla="*/ 4738109 h 4738109"/>
              <a:gd name="connsiteX2" fmla="*/ 6045200 w 6045200"/>
              <a:gd name="connsiteY2" fmla="*/ 4738109 h 4738109"/>
              <a:gd name="connsiteX3" fmla="*/ 6045200 w 6045200"/>
              <a:gd name="connsiteY3" fmla="*/ 172459 h 4738109"/>
              <a:gd name="connsiteX4" fmla="*/ 4227830 w 6045200"/>
              <a:gd name="connsiteY4" fmla="*/ 2906 h 4738109"/>
              <a:gd name="connsiteX5" fmla="*/ 3098800 w 6045200"/>
              <a:gd name="connsiteY5" fmla="*/ 390505 h 4738109"/>
              <a:gd name="connsiteX6" fmla="*/ 1963420 w 6045200"/>
              <a:gd name="connsiteY6" fmla="*/ 33832 h 4738109"/>
              <a:gd name="connsiteX7" fmla="*/ 0 w 6045200"/>
              <a:gd name="connsiteY7" fmla="*/ 242309 h 4738109"/>
              <a:gd name="connsiteX0" fmla="*/ 0 w 6045200"/>
              <a:gd name="connsiteY0" fmla="*/ 242690 h 4738490"/>
              <a:gd name="connsiteX1" fmla="*/ 0 w 6045200"/>
              <a:gd name="connsiteY1" fmla="*/ 4738490 h 4738490"/>
              <a:gd name="connsiteX2" fmla="*/ 6045200 w 6045200"/>
              <a:gd name="connsiteY2" fmla="*/ 4738490 h 4738490"/>
              <a:gd name="connsiteX3" fmla="*/ 6045200 w 6045200"/>
              <a:gd name="connsiteY3" fmla="*/ 172840 h 4738490"/>
              <a:gd name="connsiteX4" fmla="*/ 4227830 w 6045200"/>
              <a:gd name="connsiteY4" fmla="*/ 3287 h 4738490"/>
              <a:gd name="connsiteX5" fmla="*/ 3098800 w 6045200"/>
              <a:gd name="connsiteY5" fmla="*/ 390886 h 4738490"/>
              <a:gd name="connsiteX6" fmla="*/ 1963420 w 6045200"/>
              <a:gd name="connsiteY6" fmla="*/ 34213 h 4738490"/>
              <a:gd name="connsiteX7" fmla="*/ 0 w 6045200"/>
              <a:gd name="connsiteY7" fmla="*/ 242690 h 4738490"/>
              <a:gd name="connsiteX0" fmla="*/ 0 w 6045200"/>
              <a:gd name="connsiteY0" fmla="*/ 272573 h 4768373"/>
              <a:gd name="connsiteX1" fmla="*/ 0 w 6045200"/>
              <a:gd name="connsiteY1" fmla="*/ 4768373 h 4768373"/>
              <a:gd name="connsiteX2" fmla="*/ 6045200 w 6045200"/>
              <a:gd name="connsiteY2" fmla="*/ 4768373 h 4768373"/>
              <a:gd name="connsiteX3" fmla="*/ 6045200 w 6045200"/>
              <a:gd name="connsiteY3" fmla="*/ 202723 h 4768373"/>
              <a:gd name="connsiteX4" fmla="*/ 4542790 w 6045200"/>
              <a:gd name="connsiteY4" fmla="*/ 2986 h 4768373"/>
              <a:gd name="connsiteX5" fmla="*/ 3098800 w 6045200"/>
              <a:gd name="connsiteY5" fmla="*/ 420769 h 4768373"/>
              <a:gd name="connsiteX6" fmla="*/ 1963420 w 6045200"/>
              <a:gd name="connsiteY6" fmla="*/ 64096 h 4768373"/>
              <a:gd name="connsiteX7" fmla="*/ 0 w 6045200"/>
              <a:gd name="connsiteY7" fmla="*/ 272573 h 4768373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4767814">
                <a:moveTo>
                  <a:pt x="0" y="272014"/>
                </a:moveTo>
                <a:lnTo>
                  <a:pt x="0" y="4767814"/>
                </a:lnTo>
                <a:lnTo>
                  <a:pt x="6045200" y="4767814"/>
                </a:lnTo>
                <a:lnTo>
                  <a:pt x="6045200" y="202164"/>
                </a:lnTo>
                <a:cubicBezTo>
                  <a:pt x="5656157" y="279795"/>
                  <a:pt x="5201497" y="41545"/>
                  <a:pt x="4542790" y="2427"/>
                </a:cubicBezTo>
                <a:cubicBezTo>
                  <a:pt x="3884083" y="-36691"/>
                  <a:pt x="3528695" y="410025"/>
                  <a:pt x="3098800" y="420210"/>
                </a:cubicBezTo>
                <a:cubicBezTo>
                  <a:pt x="2668905" y="430395"/>
                  <a:pt x="2479887" y="88236"/>
                  <a:pt x="1963420" y="63537"/>
                </a:cubicBezTo>
                <a:cubicBezTo>
                  <a:pt x="1446953" y="38838"/>
                  <a:pt x="739140" y="296425"/>
                  <a:pt x="0" y="272014"/>
                </a:cubicBezTo>
                <a:close/>
              </a:path>
            </a:pathLst>
          </a:custGeom>
          <a:noFill/>
          <a:ln w="82550" cap="rnd">
            <a:solidFill>
              <a:srgbClr val="62340F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D3F327A-9ED8-89BB-E227-4A3BBB62C5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3913AB3-01B6-C7AF-DB04-38FD1A31ED50}"/>
              </a:ext>
            </a:extLst>
          </p:cNvPr>
          <p:cNvSpPr/>
          <p:nvPr/>
        </p:nvSpPr>
        <p:spPr>
          <a:xfrm>
            <a:off x="3332450" y="1777406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DC01E559-1C21-8D77-BDA8-EB9EFAC6CE40}"/>
              </a:ext>
            </a:extLst>
          </p:cNvPr>
          <p:cNvSpPr/>
          <p:nvPr/>
        </p:nvSpPr>
        <p:spPr>
          <a:xfrm>
            <a:off x="3332450" y="2386642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4D5A4A4-D0E1-4E99-EE3E-61CE0FAF1AAE}"/>
              </a:ext>
            </a:extLst>
          </p:cNvPr>
          <p:cNvSpPr/>
          <p:nvPr/>
        </p:nvSpPr>
        <p:spPr>
          <a:xfrm>
            <a:off x="3343563" y="2955691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813B2A5-ED11-8BDB-F755-B25794307440}"/>
              </a:ext>
            </a:extLst>
          </p:cNvPr>
          <p:cNvSpPr/>
          <p:nvPr/>
        </p:nvSpPr>
        <p:spPr>
          <a:xfrm>
            <a:off x="3343563" y="3598591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A0D4B2D-FBEE-5E55-889F-5978D083B2EA}"/>
              </a:ext>
            </a:extLst>
          </p:cNvPr>
          <p:cNvSpPr/>
          <p:nvPr/>
        </p:nvSpPr>
        <p:spPr>
          <a:xfrm>
            <a:off x="3343563" y="4339305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7409A006-A21A-EC9C-D006-0B048D442A0A}"/>
              </a:ext>
            </a:extLst>
          </p:cNvPr>
          <p:cNvSpPr/>
          <p:nvPr/>
        </p:nvSpPr>
        <p:spPr>
          <a:xfrm>
            <a:off x="3343563" y="5000250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9E36E8C-FF9D-0E71-9D2A-84B3F86D7ED9}"/>
              </a:ext>
            </a:extLst>
          </p:cNvPr>
          <p:cNvSpPr/>
          <p:nvPr/>
        </p:nvSpPr>
        <p:spPr>
          <a:xfrm>
            <a:off x="3343563" y="5660253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57E023A-70B6-B68A-EE87-E18E7FA423D4}"/>
              </a:ext>
            </a:extLst>
          </p:cNvPr>
          <p:cNvGrpSpPr/>
          <p:nvPr/>
        </p:nvGrpSpPr>
        <p:grpSpPr>
          <a:xfrm>
            <a:off x="3373728" y="1743879"/>
            <a:ext cx="356839" cy="4327060"/>
            <a:chOff x="3373728" y="1743879"/>
            <a:chExt cx="356839" cy="43270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254D949-0AFA-3598-DFFD-ECAA63E226B1}"/>
                </a:ext>
              </a:extLst>
            </p:cNvPr>
            <p:cNvSpPr/>
            <p:nvPr/>
          </p:nvSpPr>
          <p:spPr>
            <a:xfrm>
              <a:off x="3373728" y="1743879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A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E9547EA-8FE2-CBCE-ABDE-D6CA3FFF05D2}"/>
                </a:ext>
              </a:extLst>
            </p:cNvPr>
            <p:cNvSpPr/>
            <p:nvPr/>
          </p:nvSpPr>
          <p:spPr>
            <a:xfrm>
              <a:off x="3373728" y="2362438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B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1CDC309-F02D-F95A-C9A2-E83A77159845}"/>
                </a:ext>
              </a:extLst>
            </p:cNvPr>
            <p:cNvSpPr/>
            <p:nvPr/>
          </p:nvSpPr>
          <p:spPr>
            <a:xfrm>
              <a:off x="3373728" y="2925931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C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E3D67C9-0B35-8D4D-EAC1-18D692305974}"/>
                </a:ext>
              </a:extLst>
            </p:cNvPr>
            <p:cNvSpPr/>
            <p:nvPr/>
          </p:nvSpPr>
          <p:spPr>
            <a:xfrm>
              <a:off x="3373728" y="3569552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D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A0573C2-01C7-6989-C59D-BC0AD5EC2E0D}"/>
                </a:ext>
              </a:extLst>
            </p:cNvPr>
            <p:cNvSpPr/>
            <p:nvPr/>
          </p:nvSpPr>
          <p:spPr>
            <a:xfrm>
              <a:off x="3373728" y="4317679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E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B23B7CD-E94C-9AA7-3169-8BB13649B262}"/>
                </a:ext>
              </a:extLst>
            </p:cNvPr>
            <p:cNvSpPr/>
            <p:nvPr/>
          </p:nvSpPr>
          <p:spPr>
            <a:xfrm>
              <a:off x="3373728" y="4977048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F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2A564BA2-514A-F96D-EB98-CA02472BBC11}"/>
                </a:ext>
              </a:extLst>
            </p:cNvPr>
            <p:cNvSpPr/>
            <p:nvPr/>
          </p:nvSpPr>
          <p:spPr>
            <a:xfrm>
              <a:off x="3373728" y="5631603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G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AE2DBD4-4E1A-48D1-119E-032387E45E5A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4823AAC2-781B-21B6-AAD2-EAC016189300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E1F2C344-C17E-5DCA-AA9E-729AF28C3F00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9319C928-14CF-FDBB-FA9A-8CB734F36CD7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ア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04F6D93-AEC6-944D-2DCC-8E93E783EA6F}"/>
              </a:ext>
            </a:extLst>
          </p:cNvPr>
          <p:cNvSpPr/>
          <p:nvPr/>
        </p:nvSpPr>
        <p:spPr>
          <a:xfrm>
            <a:off x="456947" y="5210095"/>
            <a:ext cx="11284735" cy="1135275"/>
          </a:xfrm>
          <a:prstGeom prst="rect">
            <a:avLst/>
          </a:prstGeom>
          <a:solidFill>
            <a:srgbClr val="CB9213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8057710-32AC-759E-C4C2-2DE4BB1F9CCC}"/>
              </a:ext>
            </a:extLst>
          </p:cNvPr>
          <p:cNvSpPr/>
          <p:nvPr/>
        </p:nvSpPr>
        <p:spPr>
          <a:xfrm>
            <a:off x="456948" y="3381602"/>
            <a:ext cx="11278104" cy="1138024"/>
          </a:xfrm>
          <a:prstGeom prst="rect">
            <a:avLst/>
          </a:prstGeom>
          <a:solidFill>
            <a:srgbClr val="F1D6BC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0B34A56-F98E-CE52-AEBF-789AF50276A3}"/>
              </a:ext>
            </a:extLst>
          </p:cNvPr>
          <p:cNvGrpSpPr/>
          <p:nvPr/>
        </p:nvGrpSpPr>
        <p:grpSpPr>
          <a:xfrm>
            <a:off x="438279" y="1555210"/>
            <a:ext cx="11284736" cy="1096992"/>
            <a:chOff x="757752" y="2923535"/>
            <a:chExt cx="6051142" cy="588233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0ECB63A-94FB-EDEA-8C07-1423FED551D0}"/>
                </a:ext>
              </a:extLst>
            </p:cNvPr>
            <p:cNvSpPr/>
            <p:nvPr/>
          </p:nvSpPr>
          <p:spPr>
            <a:xfrm>
              <a:off x="757752" y="2923535"/>
              <a:ext cx="6051142" cy="588233"/>
            </a:xfrm>
            <a:prstGeom prst="rect">
              <a:avLst/>
            </a:prstGeom>
            <a:solidFill>
              <a:srgbClr val="FC9036"/>
            </a:solidFill>
            <a:ln w="38100">
              <a:solidFill>
                <a:srgbClr val="6234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4F4F4A2-3777-DE50-D1E8-FDA102ABB92E}"/>
                </a:ext>
              </a:extLst>
            </p:cNvPr>
            <p:cNvGrpSpPr/>
            <p:nvPr/>
          </p:nvGrpSpPr>
          <p:grpSpPr>
            <a:xfrm>
              <a:off x="880493" y="2935152"/>
              <a:ext cx="5842703" cy="552776"/>
              <a:chOff x="855093" y="2937839"/>
              <a:chExt cx="5937539" cy="55914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230341E-8C6C-2243-5B43-A53B717EB9B0}"/>
                  </a:ext>
                </a:extLst>
              </p:cNvPr>
              <p:cNvGrpSpPr/>
              <p:nvPr/>
            </p:nvGrpSpPr>
            <p:grpSpPr>
              <a:xfrm flipH="1">
                <a:off x="855093" y="2937839"/>
                <a:ext cx="4661853" cy="550217"/>
                <a:chOff x="51243" y="4685706"/>
                <a:chExt cx="6697523" cy="603129"/>
              </a:xfrm>
              <a:solidFill>
                <a:srgbClr val="DB671E"/>
              </a:solidFill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B5C87137-4888-04E5-7D90-AD227833E77B}"/>
                    </a:ext>
                  </a:extLst>
                </p:cNvPr>
                <p:cNvSpPr/>
                <p:nvPr/>
              </p:nvSpPr>
              <p:spPr>
                <a:xfrm rot="21422443">
                  <a:off x="6188954" y="512224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10718582-2EA1-C206-F1A2-5C46676167D2}"/>
                    </a:ext>
                  </a:extLst>
                </p:cNvPr>
                <p:cNvSpPr/>
                <p:nvPr/>
              </p:nvSpPr>
              <p:spPr>
                <a:xfrm rot="21422443">
                  <a:off x="6299885" y="482993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6CDD6566-B68E-7BCB-60E3-0B0EAEF03F4A}"/>
                    </a:ext>
                  </a:extLst>
                </p:cNvPr>
                <p:cNvSpPr/>
                <p:nvPr/>
              </p:nvSpPr>
              <p:spPr>
                <a:xfrm rot="21422443">
                  <a:off x="5935356" y="4976290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1AF84633-F04E-7709-B66B-7ED79843C2AE}"/>
                    </a:ext>
                  </a:extLst>
                </p:cNvPr>
                <p:cNvSpPr/>
                <p:nvPr/>
              </p:nvSpPr>
              <p:spPr>
                <a:xfrm rot="21422443">
                  <a:off x="6653357" y="5140060"/>
                  <a:ext cx="95409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6B866AD5-7950-17CE-0481-8099E470C1F5}"/>
                    </a:ext>
                  </a:extLst>
                </p:cNvPr>
                <p:cNvSpPr/>
                <p:nvPr/>
              </p:nvSpPr>
              <p:spPr>
                <a:xfrm rot="21422443">
                  <a:off x="5157488" y="50386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42528FF8-2539-7C36-5B6D-8B5E0A62FF15}"/>
                    </a:ext>
                  </a:extLst>
                </p:cNvPr>
                <p:cNvSpPr/>
                <p:nvPr/>
              </p:nvSpPr>
              <p:spPr>
                <a:xfrm rot="21422443">
                  <a:off x="4420489" y="48735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95AC34B7-1A86-5B3A-F865-5A53768EAC56}"/>
                    </a:ext>
                  </a:extLst>
                </p:cNvPr>
                <p:cNvSpPr/>
                <p:nvPr/>
              </p:nvSpPr>
              <p:spPr>
                <a:xfrm rot="21422443">
                  <a:off x="5355611" y="4765364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EBF7410E-F510-ACC1-46E0-DE0AA2EF710C}"/>
                    </a:ext>
                  </a:extLst>
                </p:cNvPr>
                <p:cNvSpPr/>
                <p:nvPr/>
              </p:nvSpPr>
              <p:spPr>
                <a:xfrm rot="21422443">
                  <a:off x="4791727" y="476649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F5FC1F11-E449-222B-3F48-6BD78A35D497}"/>
                    </a:ext>
                  </a:extLst>
                </p:cNvPr>
                <p:cNvSpPr/>
                <p:nvPr/>
              </p:nvSpPr>
              <p:spPr>
                <a:xfrm rot="21422443">
                  <a:off x="4651603" y="5037841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1DA335D-60F0-73DD-89D6-99A3ABB9B709}"/>
                    </a:ext>
                  </a:extLst>
                </p:cNvPr>
                <p:cNvSpPr/>
                <p:nvPr/>
              </p:nvSpPr>
              <p:spPr>
                <a:xfrm rot="21422443">
                  <a:off x="3932899" y="480067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9A85602-3DDE-464F-633C-097B12F73EFC}"/>
                    </a:ext>
                  </a:extLst>
                </p:cNvPr>
                <p:cNvSpPr/>
                <p:nvPr/>
              </p:nvSpPr>
              <p:spPr>
                <a:xfrm rot="21422443">
                  <a:off x="430868" y="486369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B827B53D-9622-1307-4EB1-41CB2D3C52E8}"/>
                    </a:ext>
                  </a:extLst>
                </p:cNvPr>
                <p:cNvSpPr/>
                <p:nvPr/>
              </p:nvSpPr>
              <p:spPr>
                <a:xfrm rot="2351596">
                  <a:off x="3054213" y="4719062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399FEBBB-C1DF-0419-9EF2-6845082BDA33}"/>
                    </a:ext>
                  </a:extLst>
                </p:cNvPr>
                <p:cNvSpPr/>
                <p:nvPr/>
              </p:nvSpPr>
              <p:spPr>
                <a:xfrm rot="2351596">
                  <a:off x="2434002" y="4948363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BAF8376-5B04-86C3-951D-D0674E8ED323}"/>
                    </a:ext>
                  </a:extLst>
                </p:cNvPr>
                <p:cNvSpPr/>
                <p:nvPr/>
              </p:nvSpPr>
              <p:spPr>
                <a:xfrm rot="2351596">
                  <a:off x="2933751" y="5079595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D5EB5DB3-9CCF-CD10-0DBF-EB5AB4C8B816}"/>
                    </a:ext>
                  </a:extLst>
                </p:cNvPr>
                <p:cNvSpPr/>
                <p:nvPr/>
              </p:nvSpPr>
              <p:spPr>
                <a:xfrm rot="2351596">
                  <a:off x="2097053" y="505538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FE1AC356-9BD9-842E-E1E4-141B9E553BB4}"/>
                    </a:ext>
                  </a:extLst>
                </p:cNvPr>
                <p:cNvSpPr/>
                <p:nvPr/>
              </p:nvSpPr>
              <p:spPr>
                <a:xfrm rot="2351596">
                  <a:off x="1761025" y="4960465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9EEB36C-5C9A-5266-A7EE-9E1C7ABB97FB}"/>
                    </a:ext>
                  </a:extLst>
                </p:cNvPr>
                <p:cNvSpPr/>
                <p:nvPr/>
              </p:nvSpPr>
              <p:spPr>
                <a:xfrm rot="2351596">
                  <a:off x="896995" y="510391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073CC8B8-FB74-2DA4-43FC-3551DA118857}"/>
                    </a:ext>
                  </a:extLst>
                </p:cNvPr>
                <p:cNvSpPr/>
                <p:nvPr/>
              </p:nvSpPr>
              <p:spPr>
                <a:xfrm rot="2351596">
                  <a:off x="4208269" y="468570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C9595CD1-1F99-6A9A-166F-24650A856215}"/>
                    </a:ext>
                  </a:extLst>
                </p:cNvPr>
                <p:cNvSpPr/>
                <p:nvPr/>
              </p:nvSpPr>
              <p:spPr>
                <a:xfrm rot="2351596">
                  <a:off x="3360467" y="4894874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00B8CBE4-742F-5274-3B72-6B7172674F2A}"/>
                    </a:ext>
                  </a:extLst>
                </p:cNvPr>
                <p:cNvSpPr/>
                <p:nvPr/>
              </p:nvSpPr>
              <p:spPr>
                <a:xfrm rot="6767956">
                  <a:off x="86314" y="4669814"/>
                  <a:ext cx="95409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5544A78A-1781-7D5B-BFCC-A9705C49A641}"/>
                    </a:ext>
                  </a:extLst>
                </p:cNvPr>
                <p:cNvSpPr/>
                <p:nvPr/>
              </p:nvSpPr>
              <p:spPr>
                <a:xfrm>
                  <a:off x="1531646" y="511398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AA98972-6D39-AA41-C254-E7FC48DC13D7}"/>
                    </a:ext>
                  </a:extLst>
                </p:cNvPr>
                <p:cNvSpPr/>
                <p:nvPr/>
              </p:nvSpPr>
              <p:spPr>
                <a:xfrm rot="6767956">
                  <a:off x="3650479" y="5158356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CF13A25A-2613-2164-4426-9ECD770812DE}"/>
                    </a:ext>
                  </a:extLst>
                </p:cNvPr>
                <p:cNvSpPr/>
                <p:nvPr/>
              </p:nvSpPr>
              <p:spPr>
                <a:xfrm rot="4534093">
                  <a:off x="5641130" y="4891703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40A79587-DCD6-FAF3-C867-523674918C8F}"/>
                    </a:ext>
                  </a:extLst>
                </p:cNvPr>
                <p:cNvSpPr/>
                <p:nvPr/>
              </p:nvSpPr>
              <p:spPr>
                <a:xfrm rot="20192917">
                  <a:off x="4153344" y="5078029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788018E-AEC3-D969-9A67-DA0D1BC78A75}"/>
                    </a:ext>
                  </a:extLst>
                </p:cNvPr>
                <p:cNvSpPr/>
                <p:nvPr/>
              </p:nvSpPr>
              <p:spPr>
                <a:xfrm rot="6767956">
                  <a:off x="6603421" y="471486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2DB23BD-2D79-7E4F-FA29-B4A9879BCC6C}"/>
                  </a:ext>
                </a:extLst>
              </p:cNvPr>
              <p:cNvGrpSpPr/>
              <p:nvPr/>
            </p:nvGrpSpPr>
            <p:grpSpPr>
              <a:xfrm rot="10800000" flipH="1">
                <a:off x="1514798" y="2946268"/>
                <a:ext cx="5277834" cy="550717"/>
                <a:chOff x="-765575" y="5193290"/>
                <a:chExt cx="7582482" cy="603676"/>
              </a:xfrm>
              <a:solidFill>
                <a:srgbClr val="DB671E"/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798D437D-FF14-5EA0-2F72-94F0265C7A7C}"/>
                    </a:ext>
                  </a:extLst>
                </p:cNvPr>
                <p:cNvSpPr/>
                <p:nvPr/>
              </p:nvSpPr>
              <p:spPr>
                <a:xfrm rot="21422443">
                  <a:off x="6188955" y="53794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BDA7AF51-5B57-A4FC-43FC-9803FF14B9CF}"/>
                    </a:ext>
                  </a:extLst>
                </p:cNvPr>
                <p:cNvSpPr/>
                <p:nvPr/>
              </p:nvSpPr>
              <p:spPr>
                <a:xfrm rot="21422443">
                  <a:off x="6487494" y="5216574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4F2619C-1CED-D290-9041-B5D8C06D7CE4}"/>
                    </a:ext>
                  </a:extLst>
                </p:cNvPr>
                <p:cNvSpPr/>
                <p:nvPr/>
              </p:nvSpPr>
              <p:spPr>
                <a:xfrm rot="21422443">
                  <a:off x="5604504" y="5682751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9D48E5CB-81E9-F4E7-3B21-3615FA7DE816}"/>
                    </a:ext>
                  </a:extLst>
                </p:cNvPr>
                <p:cNvSpPr/>
                <p:nvPr/>
              </p:nvSpPr>
              <p:spPr>
                <a:xfrm rot="21422443">
                  <a:off x="6721498" y="5672991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C9BD05AD-C061-4630-7073-A7A0162E884A}"/>
                    </a:ext>
                  </a:extLst>
                </p:cNvPr>
                <p:cNvSpPr/>
                <p:nvPr/>
              </p:nvSpPr>
              <p:spPr>
                <a:xfrm rot="21422443">
                  <a:off x="5604507" y="5271506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0A6E302F-5744-3936-F209-3B41EEBE27C6}"/>
                    </a:ext>
                  </a:extLst>
                </p:cNvPr>
                <p:cNvSpPr/>
                <p:nvPr/>
              </p:nvSpPr>
              <p:spPr>
                <a:xfrm rot="21422443">
                  <a:off x="5159436" y="56192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BAF0E525-DDD6-AA97-4BB8-78BED50E99E7}"/>
                    </a:ext>
                  </a:extLst>
                </p:cNvPr>
                <p:cNvSpPr/>
                <p:nvPr/>
              </p:nvSpPr>
              <p:spPr>
                <a:xfrm rot="21422443">
                  <a:off x="6140081" y="568387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ADFFFF3E-8734-A0CD-A28D-CDC6E4DC0E6A}"/>
                    </a:ext>
                  </a:extLst>
                </p:cNvPr>
                <p:cNvSpPr/>
                <p:nvPr/>
              </p:nvSpPr>
              <p:spPr>
                <a:xfrm rot="21422443">
                  <a:off x="4493936" y="522520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57131FF-4E65-6DD3-C941-C2C828DC8311}"/>
                    </a:ext>
                  </a:extLst>
                </p:cNvPr>
                <p:cNvSpPr/>
                <p:nvPr/>
              </p:nvSpPr>
              <p:spPr>
                <a:xfrm rot="21422443">
                  <a:off x="5203535" y="535089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3D774879-3E17-0B6D-C011-E8D8BECFC586}"/>
                    </a:ext>
                  </a:extLst>
                </p:cNvPr>
                <p:cNvSpPr/>
                <p:nvPr/>
              </p:nvSpPr>
              <p:spPr>
                <a:xfrm rot="21422443">
                  <a:off x="4019566" y="5613373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51BCB045-E3D7-46E5-6DC7-5401C42B38C6}"/>
                    </a:ext>
                  </a:extLst>
                </p:cNvPr>
                <p:cNvSpPr/>
                <p:nvPr/>
              </p:nvSpPr>
              <p:spPr>
                <a:xfrm rot="21422443">
                  <a:off x="1231396" y="540105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9220BDF-FDE2-87F3-C04A-0C8B63370969}"/>
                    </a:ext>
                  </a:extLst>
                </p:cNvPr>
                <p:cNvSpPr/>
                <p:nvPr/>
              </p:nvSpPr>
              <p:spPr>
                <a:xfrm rot="2351596">
                  <a:off x="3273162" y="563881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4D561414-6AB3-E009-78E4-404E2A770128}"/>
                    </a:ext>
                  </a:extLst>
                </p:cNvPr>
                <p:cNvSpPr/>
                <p:nvPr/>
              </p:nvSpPr>
              <p:spPr>
                <a:xfrm rot="2351596">
                  <a:off x="2608980" y="521123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EA4E983-9AC6-2C81-8606-E1344DDD0011}"/>
                    </a:ext>
                  </a:extLst>
                </p:cNvPr>
                <p:cNvSpPr/>
                <p:nvPr/>
              </p:nvSpPr>
              <p:spPr>
                <a:xfrm rot="2351596">
                  <a:off x="2901822" y="567167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87FB225-C937-3C8E-E6FF-A84B9E12118B}"/>
                    </a:ext>
                  </a:extLst>
                </p:cNvPr>
                <p:cNvSpPr/>
                <p:nvPr/>
              </p:nvSpPr>
              <p:spPr>
                <a:xfrm rot="2351596">
                  <a:off x="2438544" y="5659632"/>
                  <a:ext cx="95409" cy="88979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546350E1-2047-DCA5-2AD6-BA1587297AED}"/>
                    </a:ext>
                  </a:extLst>
                </p:cNvPr>
                <p:cNvSpPr/>
                <p:nvPr/>
              </p:nvSpPr>
              <p:spPr>
                <a:xfrm rot="2351596">
                  <a:off x="1761025" y="5193290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ADEC3CD-B7D5-7041-999E-654C07A8670F}"/>
                    </a:ext>
                  </a:extLst>
                </p:cNvPr>
                <p:cNvSpPr/>
                <p:nvPr/>
              </p:nvSpPr>
              <p:spPr>
                <a:xfrm rot="2351596">
                  <a:off x="-101953" y="5208389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59BF4206-DBB3-17E9-2AB7-5E25E1A080C8}"/>
                    </a:ext>
                  </a:extLst>
                </p:cNvPr>
                <p:cNvSpPr/>
                <p:nvPr/>
              </p:nvSpPr>
              <p:spPr>
                <a:xfrm rot="2351596">
                  <a:off x="3665460" y="539043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6BC904F2-390F-EDCA-9E81-253D87B91590}"/>
                    </a:ext>
                  </a:extLst>
                </p:cNvPr>
                <p:cNvSpPr/>
                <p:nvPr/>
              </p:nvSpPr>
              <p:spPr>
                <a:xfrm rot="2351596">
                  <a:off x="3729941" y="5603717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F42AC24B-D6DC-F17D-2333-12C189DFA1C3}"/>
                    </a:ext>
                  </a:extLst>
                </p:cNvPr>
                <p:cNvSpPr/>
                <p:nvPr/>
              </p:nvSpPr>
              <p:spPr>
                <a:xfrm rot="6767956">
                  <a:off x="-730503" y="5167293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5195F24B-FDD5-3C2F-6467-C129B6119D58}"/>
                    </a:ext>
                  </a:extLst>
                </p:cNvPr>
                <p:cNvSpPr/>
                <p:nvPr/>
              </p:nvSpPr>
              <p:spPr>
                <a:xfrm>
                  <a:off x="2255707" y="519885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A0C7C70-DB09-4CA2-928F-C04C2A7ED60E}"/>
                    </a:ext>
                  </a:extLst>
                </p:cNvPr>
                <p:cNvSpPr/>
                <p:nvPr/>
              </p:nvSpPr>
              <p:spPr>
                <a:xfrm rot="6767956">
                  <a:off x="4323521" y="5666486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11E7301-C403-DFFC-CC21-603C9400440A}"/>
                    </a:ext>
                  </a:extLst>
                </p:cNvPr>
                <p:cNvSpPr/>
                <p:nvPr/>
              </p:nvSpPr>
              <p:spPr>
                <a:xfrm rot="4534093">
                  <a:off x="5864121" y="5404458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64133457-DC3D-4629-4222-7E7FCA4266FD}"/>
                    </a:ext>
                  </a:extLst>
                </p:cNvPr>
                <p:cNvSpPr/>
                <p:nvPr/>
              </p:nvSpPr>
              <p:spPr>
                <a:xfrm rot="20192917">
                  <a:off x="4867204" y="5377616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0F15EBB7-FD4B-FD04-B2E2-560DD3B06044}"/>
                    </a:ext>
                  </a:extLst>
                </p:cNvPr>
                <p:cNvSpPr/>
                <p:nvPr/>
              </p:nvSpPr>
              <p:spPr>
                <a:xfrm rot="6767956">
                  <a:off x="6588143" y="543109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FB18C738-3450-3E5C-3E63-22A0EA143467}"/>
              </a:ext>
            </a:extLst>
          </p:cNvPr>
          <p:cNvSpPr/>
          <p:nvPr/>
        </p:nvSpPr>
        <p:spPr>
          <a:xfrm flipV="1">
            <a:off x="5524364" y="4573458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9" name="二等辺三角形 68">
            <a:extLst>
              <a:ext uri="{FF2B5EF4-FFF2-40B4-BE49-F238E27FC236}">
                <a16:creationId xmlns:a16="http://schemas.microsoft.com/office/drawing/2014/main" id="{C490A8F0-EA83-0384-C8B4-45921D32BFA0}"/>
              </a:ext>
            </a:extLst>
          </p:cNvPr>
          <p:cNvSpPr/>
          <p:nvPr/>
        </p:nvSpPr>
        <p:spPr>
          <a:xfrm flipV="1">
            <a:off x="5524364" y="2715482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92C7B07-E096-17DE-B68E-B7768582C0A9}"/>
              </a:ext>
            </a:extLst>
          </p:cNvPr>
          <p:cNvSpPr/>
          <p:nvPr/>
        </p:nvSpPr>
        <p:spPr>
          <a:xfrm>
            <a:off x="3265999" y="1601060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0AEFB51C-5CFD-C7E3-0D0F-81C10BEAF515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DE7D5D5-5FD8-6F7B-0954-63174AC66235}"/>
              </a:ext>
            </a:extLst>
          </p:cNvPr>
          <p:cNvSpPr/>
          <p:nvPr/>
        </p:nvSpPr>
        <p:spPr>
          <a:xfrm>
            <a:off x="3267116" y="5278205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2B19357-6653-D5F3-4A50-5461CFCDA06A}"/>
              </a:ext>
            </a:extLst>
          </p:cNvPr>
          <p:cNvSpPr/>
          <p:nvPr/>
        </p:nvSpPr>
        <p:spPr>
          <a:xfrm>
            <a:off x="2553589" y="1433390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5EA888A-1EE1-4E14-4B35-DFC508C717C0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  <a:r>
              <a:rPr lang="ja-JP" altLang="en-US" sz="66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291569D-DE1E-4703-ACB2-D82B610354D3}"/>
              </a:ext>
            </a:extLst>
          </p:cNvPr>
          <p:cNvSpPr/>
          <p:nvPr/>
        </p:nvSpPr>
        <p:spPr>
          <a:xfrm>
            <a:off x="2553588" y="5093150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654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719BA-B5EE-045B-CC4E-8A30424F2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03DF5F-0717-ECC0-E5D4-52AD29545F2A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C170C1D-166F-9B9F-D1AA-857F534EAF80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E1348B97-315C-EBBB-59EE-2B2B13FEFC4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3783A9C-F175-F0A9-0753-AFD08FB78FF0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4C56CA9-97C8-909A-5DCC-EC0798EC507C}"/>
              </a:ext>
            </a:extLst>
          </p:cNvPr>
          <p:cNvSpPr/>
          <p:nvPr/>
        </p:nvSpPr>
        <p:spPr>
          <a:xfrm>
            <a:off x="462966" y="3354891"/>
            <a:ext cx="11266068" cy="1166926"/>
          </a:xfrm>
          <a:prstGeom prst="rect">
            <a:avLst/>
          </a:prstGeom>
          <a:solidFill>
            <a:srgbClr val="EDB942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901EC54-872A-710E-B4A4-942CFA77EBEB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A02699A-8647-04CA-977D-0C9B19AB2523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</a:t>
            </a:r>
            <a:r>
              <a:rPr lang="ja-JP" altLang="en-US" sz="66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955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1AF32-5D4A-BD08-81C5-5CBEA8346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52DD2DB2-FEFD-1D2A-E0E6-52C8E7EBDDA6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F899C1AD-ECFD-2A79-8BB9-A28A5FEC9071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E129A9E-BCE9-5076-946E-88B3B015E08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2D06B9F6-D643-7168-04EC-BCC883CD8F5C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ウ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3A550008-1753-F924-9367-F9ED14B609A8}"/>
              </a:ext>
            </a:extLst>
          </p:cNvPr>
          <p:cNvSpPr/>
          <p:nvPr/>
        </p:nvSpPr>
        <p:spPr>
          <a:xfrm>
            <a:off x="456947" y="5210094"/>
            <a:ext cx="11284734" cy="1135533"/>
          </a:xfrm>
          <a:prstGeom prst="rect">
            <a:avLst/>
          </a:prstGeom>
          <a:solidFill>
            <a:srgbClr val="CF6639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94448152-FDED-6619-2E01-6C05D6B02271}"/>
              </a:ext>
            </a:extLst>
          </p:cNvPr>
          <p:cNvSpPr/>
          <p:nvPr/>
        </p:nvSpPr>
        <p:spPr>
          <a:xfrm>
            <a:off x="456947" y="3367817"/>
            <a:ext cx="11284734" cy="1159189"/>
          </a:xfrm>
          <a:prstGeom prst="rect">
            <a:avLst/>
          </a:prstGeom>
          <a:solidFill>
            <a:srgbClr val="A99D3A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201FC42-E31F-1FC0-E0DA-8D16B510A8B9}"/>
              </a:ext>
            </a:extLst>
          </p:cNvPr>
          <p:cNvGrpSpPr/>
          <p:nvPr/>
        </p:nvGrpSpPr>
        <p:grpSpPr>
          <a:xfrm>
            <a:off x="596175" y="3410934"/>
            <a:ext cx="11111055" cy="1021981"/>
            <a:chOff x="896995" y="5017227"/>
            <a:chExt cx="6322692" cy="560709"/>
          </a:xfrm>
        </p:grpSpPr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F96644C5-BF04-5E7F-661D-D9A90CCE26F2}"/>
                </a:ext>
              </a:extLst>
            </p:cNvPr>
            <p:cNvSpPr/>
            <p:nvPr/>
          </p:nvSpPr>
          <p:spPr>
            <a:xfrm rot="21422443">
              <a:off x="6188955" y="537949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C2E368F8-44DF-84DB-CA87-A56C84C1BB3C}"/>
                </a:ext>
              </a:extLst>
            </p:cNvPr>
            <p:cNvSpPr/>
            <p:nvPr/>
          </p:nvSpPr>
          <p:spPr>
            <a:xfrm rot="21422443">
              <a:off x="6946397" y="5086194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995AED67-805A-DB3C-EFEA-64703DA1A69E}"/>
                </a:ext>
              </a:extLst>
            </p:cNvPr>
            <p:cNvSpPr/>
            <p:nvPr/>
          </p:nvSpPr>
          <p:spPr>
            <a:xfrm rot="21422443">
              <a:off x="6039158" y="515707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43F2878A-00F1-BA9E-8BCE-4BD8273828D6}"/>
                </a:ext>
              </a:extLst>
            </p:cNvPr>
            <p:cNvSpPr/>
            <p:nvPr/>
          </p:nvSpPr>
          <p:spPr>
            <a:xfrm rot="21422443">
              <a:off x="6653358" y="546133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10D31043-3471-ADCA-D93B-9DEC8FD657BE}"/>
                </a:ext>
              </a:extLst>
            </p:cNvPr>
            <p:cNvSpPr/>
            <p:nvPr/>
          </p:nvSpPr>
          <p:spPr>
            <a:xfrm rot="21422443">
              <a:off x="5157488" y="5038626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E647B21D-EA15-AB17-D390-E550A1F8506E}"/>
                </a:ext>
              </a:extLst>
            </p:cNvPr>
            <p:cNvSpPr/>
            <p:nvPr/>
          </p:nvSpPr>
          <p:spPr>
            <a:xfrm rot="21422443">
              <a:off x="4420488" y="531520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C20899E6-C2B5-FE50-0E5B-88B2FA5CB059}"/>
                </a:ext>
              </a:extLst>
            </p:cNvPr>
            <p:cNvSpPr/>
            <p:nvPr/>
          </p:nvSpPr>
          <p:spPr>
            <a:xfrm rot="21422443">
              <a:off x="5498614" y="539353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6F677B4C-924A-64BA-6428-77310EF40BCE}"/>
                </a:ext>
              </a:extLst>
            </p:cNvPr>
            <p:cNvSpPr/>
            <p:nvPr/>
          </p:nvSpPr>
          <p:spPr>
            <a:xfrm rot="21422443">
              <a:off x="4981250" y="544034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C7668704-C741-527D-E604-1AA2E1AFC339}"/>
                </a:ext>
              </a:extLst>
            </p:cNvPr>
            <p:cNvSpPr/>
            <p:nvPr/>
          </p:nvSpPr>
          <p:spPr>
            <a:xfrm rot="21422443">
              <a:off x="4651603" y="50378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50DA4701-0B1D-0191-A168-CD388C52E783}"/>
                </a:ext>
              </a:extLst>
            </p:cNvPr>
            <p:cNvSpPr/>
            <p:nvPr/>
          </p:nvSpPr>
          <p:spPr>
            <a:xfrm rot="21422443">
              <a:off x="3907172" y="54889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2CC69E4C-18B1-2A2B-76E4-4580742CB0EA}"/>
                </a:ext>
              </a:extLst>
            </p:cNvPr>
            <p:cNvSpPr/>
            <p:nvPr/>
          </p:nvSpPr>
          <p:spPr>
            <a:xfrm rot="21422443">
              <a:off x="1231396" y="54010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524BB6A2-8C02-8587-2D5E-6A602C6CB227}"/>
                </a:ext>
              </a:extLst>
            </p:cNvPr>
            <p:cNvSpPr/>
            <p:nvPr/>
          </p:nvSpPr>
          <p:spPr>
            <a:xfrm rot="2351596">
              <a:off x="2990352" y="54644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47B56C83-AB1C-CBA6-6CC8-2FE46A95EEAE}"/>
                </a:ext>
              </a:extLst>
            </p:cNvPr>
            <p:cNvSpPr/>
            <p:nvPr/>
          </p:nvSpPr>
          <p:spPr>
            <a:xfrm rot="2351596">
              <a:off x="2608980" y="521123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BADC0C90-BFCC-148A-C431-D2CB8E3111F3}"/>
                </a:ext>
              </a:extLst>
            </p:cNvPr>
            <p:cNvSpPr/>
            <p:nvPr/>
          </p:nvSpPr>
          <p:spPr>
            <a:xfrm rot="2351596">
              <a:off x="2901822" y="501722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62D387E8-CCB0-910A-1CAB-5BF56C29E388}"/>
                </a:ext>
              </a:extLst>
            </p:cNvPr>
            <p:cNvSpPr/>
            <p:nvPr/>
          </p:nvSpPr>
          <p:spPr>
            <a:xfrm rot="2351596">
              <a:off x="1920293" y="541779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E6955658-3881-BCDC-F48C-0C0DE2495F91}"/>
                </a:ext>
              </a:extLst>
            </p:cNvPr>
            <p:cNvSpPr/>
            <p:nvPr/>
          </p:nvSpPr>
          <p:spPr>
            <a:xfrm rot="2351596">
              <a:off x="1761025" y="512686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9A885875-B0BC-93BB-C107-143B5636A93F}"/>
                </a:ext>
              </a:extLst>
            </p:cNvPr>
            <p:cNvSpPr/>
            <p:nvPr/>
          </p:nvSpPr>
          <p:spPr>
            <a:xfrm rot="2351596">
              <a:off x="896995" y="510391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D5975D62-2031-12B8-89AC-36E18CD47F81}"/>
                </a:ext>
              </a:extLst>
            </p:cNvPr>
            <p:cNvSpPr/>
            <p:nvPr/>
          </p:nvSpPr>
          <p:spPr>
            <a:xfrm rot="2351596">
              <a:off x="3665460" y="539043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D2755D64-0837-6198-B73E-64B5DD1E3402}"/>
                </a:ext>
              </a:extLst>
            </p:cNvPr>
            <p:cNvSpPr/>
            <p:nvPr/>
          </p:nvSpPr>
          <p:spPr>
            <a:xfrm rot="2351596">
              <a:off x="3278361" y="516520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1610F8D-1A55-A78D-B012-90EB14015B4A}"/>
                </a:ext>
              </a:extLst>
            </p:cNvPr>
            <p:cNvSpPr/>
            <p:nvPr/>
          </p:nvSpPr>
          <p:spPr>
            <a:xfrm rot="6767956">
              <a:off x="1399676" y="5023957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584666E1-618C-7262-1EBA-FA130B64B327}"/>
                </a:ext>
              </a:extLst>
            </p:cNvPr>
            <p:cNvSpPr/>
            <p:nvPr/>
          </p:nvSpPr>
          <p:spPr>
            <a:xfrm>
              <a:off x="2209015" y="512358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D6489819-0355-4E80-4328-E12F4C983D72}"/>
                </a:ext>
              </a:extLst>
            </p:cNvPr>
            <p:cNvSpPr/>
            <p:nvPr/>
          </p:nvSpPr>
          <p:spPr>
            <a:xfrm rot="6767956">
              <a:off x="7089208" y="540614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6E7DD7B-C8B3-693F-0460-5F490662948E}"/>
                </a:ext>
              </a:extLst>
            </p:cNvPr>
            <p:cNvSpPr/>
            <p:nvPr/>
          </p:nvSpPr>
          <p:spPr>
            <a:xfrm rot="4534093">
              <a:off x="5641131" y="510177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2387E01A-E6BC-BF22-68B9-0815BD381478}"/>
                </a:ext>
              </a:extLst>
            </p:cNvPr>
            <p:cNvSpPr/>
            <p:nvPr/>
          </p:nvSpPr>
          <p:spPr>
            <a:xfrm rot="20192917">
              <a:off x="4153344" y="5078029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6D628B0-6EDC-8258-932D-87627A32EA8C}"/>
                </a:ext>
              </a:extLst>
            </p:cNvPr>
            <p:cNvSpPr/>
            <p:nvPr/>
          </p:nvSpPr>
          <p:spPr>
            <a:xfrm rot="6767956">
              <a:off x="6603421" y="51267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二等辺三角形 72">
            <a:extLst>
              <a:ext uri="{FF2B5EF4-FFF2-40B4-BE49-F238E27FC236}">
                <a16:creationId xmlns:a16="http://schemas.microsoft.com/office/drawing/2014/main" id="{E3C39BBC-1A30-7584-8369-4C3049C96945}"/>
              </a:ext>
            </a:extLst>
          </p:cNvPr>
          <p:cNvSpPr/>
          <p:nvPr/>
        </p:nvSpPr>
        <p:spPr>
          <a:xfrm flipV="1">
            <a:off x="5524364" y="4573458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4" name="二等辺三角形 73">
            <a:extLst>
              <a:ext uri="{FF2B5EF4-FFF2-40B4-BE49-F238E27FC236}">
                <a16:creationId xmlns:a16="http://schemas.microsoft.com/office/drawing/2014/main" id="{2B32A287-6B38-A6F7-E086-49B4249F7655}"/>
              </a:ext>
            </a:extLst>
          </p:cNvPr>
          <p:cNvSpPr/>
          <p:nvPr/>
        </p:nvSpPr>
        <p:spPr>
          <a:xfrm flipV="1">
            <a:off x="5524364" y="2715482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AC5D85B-4ACE-ED05-7A27-8961E00167ED}"/>
              </a:ext>
            </a:extLst>
          </p:cNvPr>
          <p:cNvSpPr/>
          <p:nvPr/>
        </p:nvSpPr>
        <p:spPr>
          <a:xfrm>
            <a:off x="456947" y="1559477"/>
            <a:ext cx="11284735" cy="109699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D7370"/>
              </a:solidFill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E9F501F-CA7B-16FC-CBB2-A6DF45BCBD3C}"/>
              </a:ext>
            </a:extLst>
          </p:cNvPr>
          <p:cNvGrpSpPr/>
          <p:nvPr/>
        </p:nvGrpSpPr>
        <p:grpSpPr>
          <a:xfrm>
            <a:off x="533915" y="1612216"/>
            <a:ext cx="11170339" cy="1028448"/>
            <a:chOff x="801993" y="5699247"/>
            <a:chExt cx="5981102" cy="550677"/>
          </a:xfrm>
          <a:solidFill>
            <a:srgbClr val="B83D00"/>
          </a:solidFill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460E7CA-481C-089B-86DF-8E72B5696189}"/>
                </a:ext>
              </a:extLst>
            </p:cNvPr>
            <p:cNvGrpSpPr/>
            <p:nvPr/>
          </p:nvGrpSpPr>
          <p:grpSpPr>
            <a:xfrm>
              <a:off x="801993" y="5699247"/>
              <a:ext cx="1078583" cy="520193"/>
              <a:chOff x="8594196" y="5704755"/>
              <a:chExt cx="1078583" cy="520193"/>
            </a:xfrm>
            <a:grpFill/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F25A1DC-C171-D8AE-33DC-09FBAD2A636F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6ED0D3D-26B7-00C0-2698-A718CD501DAD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F265B786-E19C-F8E3-75DB-7BBB30635EE9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BEA9304E-3809-EE97-6F98-0BEED787680E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0DCF61-C14B-B08E-9E16-88AF4EC59F30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AA1D0474-9550-0D0C-2272-C902E9E48ED1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CF439D18-A673-FEE4-F3CC-F9A0B8CC8595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A75D1505-6D62-5E01-94BA-F56F2E612466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C0B8BADC-E6BE-36AA-6563-67AD78DD119B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278B1380-663D-FD87-C199-915A4EB71DF4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E921924-E897-F2D4-8C3F-6FC2656E9C27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F0CE2D8-B398-F4E0-781A-C2300626DA7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6C7D7FFB-9901-7426-69E0-F35927FFB537}"/>
                  </a:ext>
                </a:extLst>
              </p:cNvPr>
              <p:cNvSpPr/>
              <p:nvPr/>
            </p:nvSpPr>
            <p:spPr>
              <a:xfrm rot="21422443">
                <a:off x="9579358" y="61519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23C7F9A9-98B7-5367-DF2A-8C1E4D9597ED}"/>
                </a:ext>
              </a:extLst>
            </p:cNvPr>
            <p:cNvGrpSpPr/>
            <p:nvPr/>
          </p:nvGrpSpPr>
          <p:grpSpPr>
            <a:xfrm>
              <a:off x="1539910" y="5699247"/>
              <a:ext cx="2662970" cy="514684"/>
              <a:chOff x="8087513" y="5704755"/>
              <a:chExt cx="2662970" cy="514684"/>
            </a:xfrm>
            <a:grpFill/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60733BC-4418-C142-6C60-58AEAE29F3A8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96E2A6CD-1D9F-1B09-07CF-C42E8FADBDDC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15736076-4CA2-47D1-7CBB-EAA00767893A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42A116B-56C6-5265-13F5-516BD1B25B4D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E559886-8CB6-6313-650E-B56C453EB247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4FAF2602-AF52-B2DA-01D0-A21EED72AC22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C6A5A039-F4C9-0198-5825-CEE2826236CE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4D0480B0-7102-3EA3-3CBC-5940E21BC17A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1761CE77-C3BF-ED58-DB0E-151C375D4549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B9563F42-9A66-72AF-3301-6C248889B0DB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4FF1C007-9D5A-9D3D-EC9F-DC8E3584BCE5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576B0D21-5274-7DCB-8D2E-853BB95B93F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C02B467E-BD46-91E4-796C-F46F58693AC6}"/>
                  </a:ext>
                </a:extLst>
              </p:cNvPr>
              <p:cNvSpPr/>
              <p:nvPr/>
            </p:nvSpPr>
            <p:spPr>
              <a:xfrm rot="19924120">
                <a:off x="9305891" y="5722693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C8B2E6E1-FE3D-02F3-4B17-2831A5DA11D5}"/>
                  </a:ext>
                </a:extLst>
              </p:cNvPr>
              <p:cNvSpPr/>
              <p:nvPr/>
            </p:nvSpPr>
            <p:spPr>
              <a:xfrm rot="4717873">
                <a:off x="8404050" y="590644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4269B8EA-A6DD-231A-008D-8B410712E437}"/>
                  </a:ext>
                </a:extLst>
              </p:cNvPr>
              <p:cNvSpPr/>
              <p:nvPr/>
            </p:nvSpPr>
            <p:spPr>
              <a:xfrm rot="21422443">
                <a:off x="8087513" y="573164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36002A84-196B-1769-E8DD-D1295D76E277}"/>
                  </a:ext>
                </a:extLst>
              </p:cNvPr>
              <p:cNvSpPr/>
              <p:nvPr/>
            </p:nvSpPr>
            <p:spPr>
              <a:xfrm rot="4811238">
                <a:off x="9639300" y="609668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CCDE9B6-52F4-BF4C-D952-7BD95B9E9DA3}"/>
                  </a:ext>
                </a:extLst>
              </p:cNvPr>
              <p:cNvSpPr/>
              <p:nvPr/>
            </p:nvSpPr>
            <p:spPr>
              <a:xfrm rot="19924120">
                <a:off x="10597822" y="5724551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3417CE4-9254-EDD4-F72D-32C352D00453}"/>
                </a:ext>
              </a:extLst>
            </p:cNvPr>
            <p:cNvGrpSpPr/>
            <p:nvPr/>
          </p:nvGrpSpPr>
          <p:grpSpPr>
            <a:xfrm>
              <a:off x="3107254" y="5719043"/>
              <a:ext cx="1301893" cy="530881"/>
              <a:chOff x="8410257" y="5710388"/>
              <a:chExt cx="1301893" cy="530881"/>
            </a:xfrm>
            <a:grpFill/>
          </p:grpSpPr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2C9B1A8E-1661-71A1-9821-D8F1C58904B4}"/>
                  </a:ext>
                </a:extLst>
              </p:cNvPr>
              <p:cNvSpPr/>
              <p:nvPr/>
            </p:nvSpPr>
            <p:spPr>
              <a:xfrm>
                <a:off x="8784166" y="587699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11E80D3D-93EE-9F57-B704-FEBE0C5E8F2F}"/>
                  </a:ext>
                </a:extLst>
              </p:cNvPr>
              <p:cNvSpPr/>
              <p:nvPr/>
            </p:nvSpPr>
            <p:spPr>
              <a:xfrm>
                <a:off x="9013519" y="597907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4A6196D7-82E6-B7D9-4523-D1110A86BAA8}"/>
                  </a:ext>
                </a:extLst>
              </p:cNvPr>
              <p:cNvSpPr/>
              <p:nvPr/>
            </p:nvSpPr>
            <p:spPr>
              <a:xfrm rot="19348972">
                <a:off x="8937661" y="571327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CEC2475A-EE1B-8130-0438-FBB70D57DE1C}"/>
                  </a:ext>
                </a:extLst>
              </p:cNvPr>
              <p:cNvSpPr/>
              <p:nvPr/>
            </p:nvSpPr>
            <p:spPr>
              <a:xfrm rot="5813948">
                <a:off x="8788400" y="610096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3E208D4-8E2C-2640-CD25-6B014B519EE1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1E7CA0E0-73A6-F0AD-FDBE-33BD5435FBAD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3731D872-3045-4167-8A36-CBB356F88CD1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FF5C323D-49C0-1D67-215C-0B00DC8E74C2}"/>
                  </a:ext>
                </a:extLst>
              </p:cNvPr>
              <p:cNvSpPr/>
              <p:nvPr/>
            </p:nvSpPr>
            <p:spPr>
              <a:xfrm rot="1838656">
                <a:off x="8614554" y="571038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5596F11C-AAFE-2A40-5801-30EFAAE25073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536E7A7-1380-11FD-C076-93A7285BAF66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2121B1BB-620F-BC61-394C-A144A6089BA8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407381F0-B43E-A33E-FCD8-629DC69BD08F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D21249C3-1731-32E4-67D5-A328A08C39C7}"/>
                  </a:ext>
                </a:extLst>
              </p:cNvPr>
              <p:cNvSpPr/>
              <p:nvPr/>
            </p:nvSpPr>
            <p:spPr>
              <a:xfrm rot="19924120">
                <a:off x="8410257" y="58528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83823F37-9207-FA00-5B10-D69A2124FA31}"/>
                  </a:ext>
                </a:extLst>
              </p:cNvPr>
              <p:cNvSpPr/>
              <p:nvPr/>
            </p:nvSpPr>
            <p:spPr>
              <a:xfrm>
                <a:off x="9576683" y="613543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51378E3-91E5-745F-9C0E-5103EB5F1166}"/>
                </a:ext>
              </a:extLst>
            </p:cNvPr>
            <p:cNvGrpSpPr/>
            <p:nvPr/>
          </p:nvGrpSpPr>
          <p:grpSpPr>
            <a:xfrm>
              <a:off x="2907741" y="5699247"/>
              <a:ext cx="2630754" cy="531228"/>
              <a:chOff x="6966144" y="5704755"/>
              <a:chExt cx="2630754" cy="531228"/>
            </a:xfrm>
            <a:grpFill/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8C4C4304-F3BF-1F7F-61EF-EB59DB2CD189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3B8834CB-485F-3D01-4439-2D02426FACDE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AF0E60D-8BEC-D572-CF8D-0746D675B35C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AE37EF59-7B29-C80E-F19F-7745042BA341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907F6C8C-531A-45DF-33F9-BDB85815D77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AB2F96AD-1EA2-21D8-F17D-151C97F6403A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B48DD5E-5EDF-C750-70F0-A14E9476FA01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29C7BDD-C7AB-9AE1-0AC1-2FF8706AE77C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5DB8326-3EC1-25F7-C86C-FEEA2660874D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AC93BF1-518D-3A2F-AE5B-FBA0CE7AEBCF}"/>
                  </a:ext>
                </a:extLst>
              </p:cNvPr>
              <p:cNvSpPr/>
              <p:nvPr/>
            </p:nvSpPr>
            <p:spPr>
              <a:xfrm rot="21422443">
                <a:off x="6966144" y="616299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B71EB198-BF3D-F2C7-5153-15DB3B4AD763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43878471-730C-D64D-595B-8F74892D18C9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4F79C01-4477-269F-EAF5-EB5095EB7FDD}"/>
                  </a:ext>
                </a:extLst>
              </p:cNvPr>
              <p:cNvSpPr/>
              <p:nvPr/>
            </p:nvSpPr>
            <p:spPr>
              <a:xfrm rot="1838656">
                <a:off x="8408490" y="594864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32188283-026A-D0EB-43AF-300F3D4A69AF}"/>
                  </a:ext>
                </a:extLst>
              </p:cNvPr>
              <p:cNvSpPr/>
              <p:nvPr/>
            </p:nvSpPr>
            <p:spPr>
              <a:xfrm rot="21422443">
                <a:off x="8410959" y="575453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4BE5140-F7CC-9012-3349-37A213B95421}"/>
                  </a:ext>
                </a:extLst>
              </p:cNvPr>
              <p:cNvSpPr/>
              <p:nvPr/>
            </p:nvSpPr>
            <p:spPr>
              <a:xfrm rot="3326987">
                <a:off x="8562800" y="610567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96639A0-D1CF-85EF-DDCF-1908514D24A6}"/>
                </a:ext>
              </a:extLst>
            </p:cNvPr>
            <p:cNvGrpSpPr/>
            <p:nvPr/>
          </p:nvGrpSpPr>
          <p:grpSpPr>
            <a:xfrm>
              <a:off x="5780393" y="5699247"/>
              <a:ext cx="1002702" cy="514684"/>
              <a:chOff x="8594196" y="5704755"/>
              <a:chExt cx="1002702" cy="514684"/>
            </a:xfrm>
            <a:grpFill/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4C718014-6208-CC3D-F412-7374DE33E601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AA40FFAF-9B50-ADD6-770F-41EC7CB1EDED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A7560834-AAF5-2E8B-4466-EBEBD5ECEA5E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3DA72238-5359-3413-C8C4-AADB5CE7C247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ADFA0CA9-3FE6-96D6-30DB-E6E3F6039C2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322AAE37-E52F-746C-C585-CEBC769F505B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14D52AD3-85EB-B8A0-0719-44E849069DF2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E644B259-3F72-042B-58BE-BD0D0BD34762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3CEA258-737A-CD49-D654-123DE96927CA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B9CB55CB-BEDB-0BCA-64C7-025391E3B147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00EA7395-9349-FD8F-8E75-A10B245CAA7D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52F045CE-BE69-E9E3-9653-13BB63C1796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504CBB7-3DA9-4193-0327-4191724C7621}"/>
                </a:ext>
              </a:extLst>
            </p:cNvPr>
            <p:cNvGrpSpPr/>
            <p:nvPr/>
          </p:nvGrpSpPr>
          <p:grpSpPr>
            <a:xfrm>
              <a:off x="5520571" y="5903837"/>
              <a:ext cx="200380" cy="338816"/>
              <a:chOff x="9062507" y="6532964"/>
              <a:chExt cx="200380" cy="338816"/>
            </a:xfrm>
            <a:grpFill/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C6100EAC-D011-44DA-3C5D-AA39FF9254B3}"/>
                  </a:ext>
                </a:extLst>
              </p:cNvPr>
              <p:cNvSpPr/>
              <p:nvPr/>
            </p:nvSpPr>
            <p:spPr>
              <a:xfrm>
                <a:off x="9062507" y="6765947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B4A1A9E-03DF-E7F4-3521-190C5451FA39}"/>
                  </a:ext>
                </a:extLst>
              </p:cNvPr>
              <p:cNvSpPr/>
              <p:nvPr/>
            </p:nvSpPr>
            <p:spPr>
              <a:xfrm rot="6168616">
                <a:off x="9142237" y="654778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CD4F366-C49E-BA94-B165-9A05E8AC5B5C}"/>
              </a:ext>
            </a:extLst>
          </p:cNvPr>
          <p:cNvSpPr/>
          <p:nvPr/>
        </p:nvSpPr>
        <p:spPr>
          <a:xfrm>
            <a:off x="3265999" y="1601060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DA63BDC-BD23-D865-A0C2-63297C705DA6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B4547A6-993F-37B2-9E2D-3241FE519B0E}"/>
              </a:ext>
            </a:extLst>
          </p:cNvPr>
          <p:cNvSpPr/>
          <p:nvPr/>
        </p:nvSpPr>
        <p:spPr>
          <a:xfrm>
            <a:off x="3267116" y="5278205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EF59266-61E8-51E1-DE92-DCFD11D67818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5F5A69A-B597-E13A-EA26-7E4FD8418590}"/>
              </a:ext>
            </a:extLst>
          </p:cNvPr>
          <p:cNvSpPr/>
          <p:nvPr/>
        </p:nvSpPr>
        <p:spPr>
          <a:xfrm>
            <a:off x="2553588" y="5096225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214A13B-5C8F-28A4-C895-3FFD84E5388D}"/>
              </a:ext>
            </a:extLst>
          </p:cNvPr>
          <p:cNvSpPr/>
          <p:nvPr/>
        </p:nvSpPr>
        <p:spPr>
          <a:xfrm>
            <a:off x="2553589" y="14249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02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07930-394B-5ECF-2407-35A1258A2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F7C52F-A1C4-20CE-334C-0D8DD8CB9525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5C57CFA-2AED-C2EF-4FEA-C3E0531BA5B1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33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BEB68B49-156E-D239-A9B7-E019541401CE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B883DC0-F814-7E52-E385-6B18C2040563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エ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 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水の中→陸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2EA131-070A-236E-F041-772414F18C1F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土地が隆起する</a:t>
            </a:r>
          </a:p>
        </p:txBody>
      </p:sp>
    </p:spTree>
    <p:extLst>
      <p:ext uri="{BB962C8B-B14F-4D97-AF65-F5344CB8AC3E}">
        <p14:creationId xmlns:p14="http://schemas.microsoft.com/office/powerpoint/2010/main" val="269672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E3ED5-2A65-C402-7A27-6635DBEED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0576F7-B366-6181-1C18-C04E7FA2419E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2B69FAA-C2B6-E329-C157-0AAC71323D46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33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7FE3658D-E935-D214-ECDC-B28F9582B6B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880A111-10B2-38FD-C176-9CAB21B9466C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土地が沈降する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2B015C-21F7-38BE-A8F1-2C7240C0E237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</a:t>
            </a:r>
            <a:r>
              <a:rPr lang="en-US" altLang="ja-JP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 【</a:t>
            </a:r>
            <a:r>
              <a: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陸→水の中</a:t>
            </a:r>
            <a:r>
              <a:rPr lang="en-US" altLang="ja-JP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ja-JP" altLang="en-US" sz="44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075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9B525-D994-8A84-45CC-ABB4EAC85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B27B4D-11A2-39A6-C3F7-52559752FC76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A5E38DF-49D2-25B0-F237-9C014FE23066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FF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04BF855-074C-CAC4-3F0B-3B99E2BBDC3A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BB6A97C-F5A6-FD8B-B3C8-4896BE914C45}"/>
              </a:ext>
            </a:extLst>
          </p:cNvPr>
          <p:cNvSpPr/>
          <p:nvPr/>
        </p:nvSpPr>
        <p:spPr>
          <a:xfrm>
            <a:off x="1530772" y="1892300"/>
            <a:ext cx="9160930" cy="3517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土地が横からの</a:t>
            </a:r>
            <a:endParaRPr kumimoji="1" lang="en-US" altLang="ja-JP" sz="8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0" b="1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力を受ける</a:t>
            </a:r>
            <a:endParaRPr kumimoji="1" lang="ja-JP" altLang="en-US" sz="8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90122C-1D9C-689A-2E9F-435F0E7AE0EF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カ</a:t>
            </a:r>
          </a:p>
        </p:txBody>
      </p:sp>
    </p:spTree>
    <p:extLst>
      <p:ext uri="{BB962C8B-B14F-4D97-AF65-F5344CB8AC3E}">
        <p14:creationId xmlns:p14="http://schemas.microsoft.com/office/powerpoint/2010/main" val="3474369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38D3A-77A9-0BA1-AADA-BCBDF3745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EE31151-EEEE-A677-5CBD-870B7DF6A6EE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8852B59-9ACE-459C-8031-E024AC436049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sX0" fmla="*/ 0 w 11775440"/>
                <a:gd name="csY0" fmla="*/ 401343 h 6522720"/>
                <a:gd name="csX1" fmla="*/ 401343 w 11775440"/>
                <a:gd name="csY1" fmla="*/ 0 h 6522720"/>
                <a:gd name="csX2" fmla="*/ 977413 w 11775440"/>
                <a:gd name="csY2" fmla="*/ 0 h 6522720"/>
                <a:gd name="csX3" fmla="*/ 1882665 w 11775440"/>
                <a:gd name="csY3" fmla="*/ 0 h 6522720"/>
                <a:gd name="csX4" fmla="*/ 2787917 w 11775440"/>
                <a:gd name="csY4" fmla="*/ 0 h 6522720"/>
                <a:gd name="csX5" fmla="*/ 3144532 w 11775440"/>
                <a:gd name="csY5" fmla="*/ 0 h 6522720"/>
                <a:gd name="csX6" fmla="*/ 3610874 w 11775440"/>
                <a:gd name="csY6" fmla="*/ 0 h 6522720"/>
                <a:gd name="csX7" fmla="*/ 4077216 w 11775440"/>
                <a:gd name="csY7" fmla="*/ 0 h 6522720"/>
                <a:gd name="csX8" fmla="*/ 4982468 w 11775440"/>
                <a:gd name="csY8" fmla="*/ 0 h 6522720"/>
                <a:gd name="csX9" fmla="*/ 5448810 w 11775440"/>
                <a:gd name="csY9" fmla="*/ 0 h 6522720"/>
                <a:gd name="csX10" fmla="*/ 6134607 w 11775440"/>
                <a:gd name="csY10" fmla="*/ 0 h 6522720"/>
                <a:gd name="csX11" fmla="*/ 6820404 w 11775440"/>
                <a:gd name="csY11" fmla="*/ 0 h 6522720"/>
                <a:gd name="csX12" fmla="*/ 7506201 w 11775440"/>
                <a:gd name="csY12" fmla="*/ 0 h 6522720"/>
                <a:gd name="csX13" fmla="*/ 8191998 w 11775440"/>
                <a:gd name="csY13" fmla="*/ 0 h 6522720"/>
                <a:gd name="csX14" fmla="*/ 8768068 w 11775440"/>
                <a:gd name="csY14" fmla="*/ 0 h 6522720"/>
                <a:gd name="csX15" fmla="*/ 9453865 w 11775440"/>
                <a:gd name="csY15" fmla="*/ 0 h 6522720"/>
                <a:gd name="csX16" fmla="*/ 10029935 w 11775440"/>
                <a:gd name="csY16" fmla="*/ 0 h 6522720"/>
                <a:gd name="csX17" fmla="*/ 10496277 w 11775440"/>
                <a:gd name="csY17" fmla="*/ 0 h 6522720"/>
                <a:gd name="csX18" fmla="*/ 11374097 w 11775440"/>
                <a:gd name="csY18" fmla="*/ 0 h 6522720"/>
                <a:gd name="csX19" fmla="*/ 11775440 w 11775440"/>
                <a:gd name="csY19" fmla="*/ 401343 h 6522720"/>
                <a:gd name="csX20" fmla="*/ 11775440 w 11775440"/>
                <a:gd name="csY20" fmla="*/ 922502 h 6522720"/>
                <a:gd name="csX21" fmla="*/ 11775440 w 11775440"/>
                <a:gd name="csY21" fmla="*/ 1558061 h 6522720"/>
                <a:gd name="csX22" fmla="*/ 11775440 w 11775440"/>
                <a:gd name="csY22" fmla="*/ 2136420 h 6522720"/>
                <a:gd name="csX23" fmla="*/ 11775440 w 11775440"/>
                <a:gd name="csY23" fmla="*/ 2714779 h 6522720"/>
                <a:gd name="csX24" fmla="*/ 11775440 w 11775440"/>
                <a:gd name="csY24" fmla="*/ 3350338 h 6522720"/>
                <a:gd name="csX25" fmla="*/ 11775440 w 11775440"/>
                <a:gd name="csY25" fmla="*/ 3871497 h 6522720"/>
                <a:gd name="csX26" fmla="*/ 11775440 w 11775440"/>
                <a:gd name="csY26" fmla="*/ 4507056 h 6522720"/>
                <a:gd name="csX27" fmla="*/ 11775440 w 11775440"/>
                <a:gd name="csY27" fmla="*/ 5199816 h 6522720"/>
                <a:gd name="csX28" fmla="*/ 11775440 w 11775440"/>
                <a:gd name="csY28" fmla="*/ 6121377 h 6522720"/>
                <a:gd name="csX29" fmla="*/ 11374097 w 11775440"/>
                <a:gd name="csY29" fmla="*/ 6522720 h 6522720"/>
                <a:gd name="csX30" fmla="*/ 10468845 w 11775440"/>
                <a:gd name="csY30" fmla="*/ 6522720 h 6522720"/>
                <a:gd name="csX31" fmla="*/ 9892775 w 11775440"/>
                <a:gd name="csY31" fmla="*/ 6522720 h 6522720"/>
                <a:gd name="csX32" fmla="*/ 8987523 w 11775440"/>
                <a:gd name="csY32" fmla="*/ 6522720 h 6522720"/>
                <a:gd name="csX33" fmla="*/ 8411453 w 11775440"/>
                <a:gd name="csY33" fmla="*/ 6522720 h 6522720"/>
                <a:gd name="csX34" fmla="*/ 7835384 w 11775440"/>
                <a:gd name="csY34" fmla="*/ 6522720 h 6522720"/>
                <a:gd name="csX35" fmla="*/ 7478769 w 11775440"/>
                <a:gd name="csY35" fmla="*/ 6522720 h 6522720"/>
                <a:gd name="csX36" fmla="*/ 7122155 w 11775440"/>
                <a:gd name="csY36" fmla="*/ 6522720 h 6522720"/>
                <a:gd name="csX37" fmla="*/ 6546085 w 11775440"/>
                <a:gd name="csY37" fmla="*/ 6522720 h 6522720"/>
                <a:gd name="csX38" fmla="*/ 6189471 w 11775440"/>
                <a:gd name="csY38" fmla="*/ 6522720 h 6522720"/>
                <a:gd name="csX39" fmla="*/ 5393946 w 11775440"/>
                <a:gd name="csY39" fmla="*/ 6522720 h 6522720"/>
                <a:gd name="csX40" fmla="*/ 5037332 w 11775440"/>
                <a:gd name="csY40" fmla="*/ 6522720 h 6522720"/>
                <a:gd name="csX41" fmla="*/ 4570990 w 11775440"/>
                <a:gd name="csY41" fmla="*/ 6522720 h 6522720"/>
                <a:gd name="csX42" fmla="*/ 3994920 w 11775440"/>
                <a:gd name="csY42" fmla="*/ 6522720 h 6522720"/>
                <a:gd name="csX43" fmla="*/ 3199395 w 11775440"/>
                <a:gd name="csY43" fmla="*/ 6522720 h 6522720"/>
                <a:gd name="csX44" fmla="*/ 2294143 w 11775440"/>
                <a:gd name="csY44" fmla="*/ 6522720 h 6522720"/>
                <a:gd name="csX45" fmla="*/ 1937529 w 11775440"/>
                <a:gd name="csY45" fmla="*/ 6522720 h 6522720"/>
                <a:gd name="csX46" fmla="*/ 1251731 w 11775440"/>
                <a:gd name="csY46" fmla="*/ 6522720 h 6522720"/>
                <a:gd name="csX47" fmla="*/ 401343 w 11775440"/>
                <a:gd name="csY47" fmla="*/ 6522720 h 6522720"/>
                <a:gd name="csX48" fmla="*/ 0 w 11775440"/>
                <a:gd name="csY48" fmla="*/ 6121377 h 6522720"/>
                <a:gd name="csX49" fmla="*/ 0 w 11775440"/>
                <a:gd name="csY49" fmla="*/ 5543018 h 6522720"/>
                <a:gd name="csX50" fmla="*/ 0 w 11775440"/>
                <a:gd name="csY50" fmla="*/ 4964659 h 6522720"/>
                <a:gd name="csX51" fmla="*/ 0 w 11775440"/>
                <a:gd name="csY51" fmla="*/ 4271899 h 6522720"/>
                <a:gd name="csX52" fmla="*/ 0 w 11775440"/>
                <a:gd name="csY52" fmla="*/ 3521939 h 6522720"/>
                <a:gd name="csX53" fmla="*/ 0 w 11775440"/>
                <a:gd name="csY53" fmla="*/ 2829180 h 6522720"/>
                <a:gd name="csX54" fmla="*/ 0 w 11775440"/>
                <a:gd name="csY54" fmla="*/ 2193620 h 6522720"/>
                <a:gd name="csX55" fmla="*/ 0 w 11775440"/>
                <a:gd name="csY55" fmla="*/ 1500861 h 6522720"/>
                <a:gd name="csX56" fmla="*/ 0 w 11775440"/>
                <a:gd name="csY56" fmla="*/ 979702 h 6522720"/>
                <a:gd name="csX57" fmla="*/ 0 w 11775440"/>
                <a:gd name="csY57" fmla="*/ 401343 h 65227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92D05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EA86980-96E9-1A7C-EA74-71F3863AB182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64A0430-32A9-72F1-2076-6B4C22F52469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侵食を受ける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C2DE26C-66AC-6813-DBE4-5DE77FF0E4A9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>
                <a:solidFill>
                  <a:prstClr val="white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</a:t>
            </a:r>
            <a:r>
              <a:rPr kumimoji="1" lang="en-US" altLang="ja-JP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. 【</a:t>
            </a: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陸</a:t>
            </a:r>
            <a:r>
              <a:rPr kumimoji="1" lang="en-US" altLang="ja-JP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】</a:t>
            </a:r>
            <a:endParaRPr kumimoji="1" lang="ja-JP" altLang="en-US" sz="4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934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54331E4-5A1C-4049-BF70-82932117D397}"/>
</file>

<file path=customXml/itemProps2.xml><?xml version="1.0" encoding="utf-8"?>
<ds:datastoreItem xmlns:ds="http://schemas.openxmlformats.org/officeDocument/2006/customXml" ds:itemID="{6ED447FA-1235-439B-92F7-594CFA6C202C}"/>
</file>

<file path=customXml/itemProps3.xml><?xml version="1.0" encoding="utf-8"?>
<ds:datastoreItem xmlns:ds="http://schemas.openxmlformats.org/officeDocument/2006/customXml" ds:itemID="{8D6EFE1A-9C66-4F2F-83D0-4AA5A6582B27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テーマ</vt:lpstr>
      <vt:lpstr>以下のスライドは、カスタマイズの際、ご活用ください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2025-12-02T02:22:27Z</dcterms:created>
  <dcterms:modified xsi:type="dcterms:W3CDTF">2025-12-02T02:22:32Z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