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1" r:id="rId10"/>
    <p:sldId id="272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3A3"/>
    <a:srgbClr val="92D050"/>
    <a:srgbClr val="FF6600"/>
    <a:srgbClr val="336600"/>
    <a:srgbClr val="F1B52C"/>
    <a:srgbClr val="DB671E"/>
    <a:srgbClr val="786C22"/>
    <a:srgbClr val="887B27"/>
    <a:srgbClr val="A99D3A"/>
    <a:srgbClr val="125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01004-22B5-4B64-93AC-81778ECCC3EB}" v="3" dt="2025-12-02T02:07:56.1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3" autoAdjust="0"/>
    <p:restoredTop sz="94660"/>
  </p:normalViewPr>
  <p:slideViewPr>
    <p:cSldViewPr snapToGrid="0">
      <p:cViewPr varScale="1">
        <p:scale>
          <a:sx n="91" d="100"/>
          <a:sy n="91" d="100"/>
        </p:scale>
        <p:origin x="26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DF7B6A0-CE8A-181C-36FC-AE76254E3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5992A4-0A28-C414-AEC2-882F10254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DF8BEF1-82DA-B354-2D93-A5C97E56B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36" y="4902983"/>
            <a:ext cx="2670350" cy="150207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6E78EA6-3DD6-917C-5266-00EDACF37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1173" y="1365243"/>
            <a:ext cx="2670350" cy="150207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16605BE-9B32-0132-3492-39CBC6B8A8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36" y="1365243"/>
            <a:ext cx="2670350" cy="1502071"/>
          </a:xfrm>
          <a:prstGeom prst="rect">
            <a:avLst/>
          </a:prstGeom>
        </p:spPr>
      </p:pic>
      <p:pic>
        <p:nvPicPr>
          <p:cNvPr id="5" name="図 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5DC34EF-B82C-DA00-7017-C8FC08CB4C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6" y="3134112"/>
            <a:ext cx="2670351" cy="1502072"/>
          </a:xfrm>
          <a:prstGeom prst="rect">
            <a:avLst/>
          </a:prstGeom>
        </p:spPr>
      </p:pic>
      <p:pic>
        <p:nvPicPr>
          <p:cNvPr id="6" name="図 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9C2A401-AC13-F224-7736-3B21311DF9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72" y="3134112"/>
            <a:ext cx="2670351" cy="1502072"/>
          </a:xfrm>
          <a:prstGeom prst="rect">
            <a:avLst/>
          </a:prstGeom>
        </p:spPr>
      </p:pic>
      <p:pic>
        <p:nvPicPr>
          <p:cNvPr id="7" name="図 6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1893902-4EA1-6DF3-AAA5-D5D59706C3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963" y="1365243"/>
            <a:ext cx="2670351" cy="1502072"/>
          </a:xfrm>
          <a:prstGeom prst="rect">
            <a:avLst/>
          </a:prstGeom>
        </p:spPr>
      </p:pic>
      <p:pic>
        <p:nvPicPr>
          <p:cNvPr id="8" name="図 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FA12979-A1EA-EEB3-9909-59BB652C75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48" y="3134112"/>
            <a:ext cx="2670351" cy="1502072"/>
          </a:xfrm>
          <a:prstGeom prst="rect">
            <a:avLst/>
          </a:prstGeom>
        </p:spPr>
      </p:pic>
      <p:pic>
        <p:nvPicPr>
          <p:cNvPr id="9" name="図 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C7B1D44-49CF-A87A-6F32-4576189414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47" y="4902982"/>
            <a:ext cx="2670351" cy="1502072"/>
          </a:xfrm>
          <a:prstGeom prst="rect">
            <a:avLst/>
          </a:prstGeom>
        </p:spPr>
      </p:pic>
      <p:pic>
        <p:nvPicPr>
          <p:cNvPr id="10" name="図 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FCDA6FA-2C19-EE97-7E89-EC1D5D84DE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71" y="4902982"/>
            <a:ext cx="2670351" cy="1502072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84D7E5B-584D-03C9-91CF-0FF532E99784}"/>
              </a:ext>
            </a:extLst>
          </p:cNvPr>
          <p:cNvSpPr/>
          <p:nvPr/>
        </p:nvSpPr>
        <p:spPr>
          <a:xfrm>
            <a:off x="10495517" y="709793"/>
            <a:ext cx="1545688" cy="46294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rPr>
              <a:t>正解例</a:t>
            </a:r>
          </a:p>
        </p:txBody>
      </p:sp>
    </p:spTree>
    <p:extLst>
      <p:ext uri="{BB962C8B-B14F-4D97-AF65-F5344CB8AC3E}">
        <p14:creationId xmlns:p14="http://schemas.microsoft.com/office/powerpoint/2010/main" val="377482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C498483-9531-8CE0-86BE-A0B6F81AC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5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719BA-B5EE-045B-CC4E-8A30424F2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DD638F-7389-1041-740D-29B31D80B3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554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1AF32-5D4A-BD08-81C5-5CBEA8346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31CA725-D0AA-0FCB-AE45-1E681FFD8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2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07930-394B-5ECF-2407-35A1258A2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87C6149-F40C-486A-9FE8-5C63BAA1F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72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E3ED5-2A65-C402-7A27-6635DBEED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9D0A204-D365-F420-AD28-3BEDBFB28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75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9B525-D994-8A84-45CC-ABB4EAC85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FA53EAD-64E7-46A1-EBAF-DE48720FD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369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38D3A-77A9-0BA1-AADA-BCBDF3745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A53A5C8-4CEC-AA77-102B-E75AE18DDA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48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A475BB-B2C9-53FE-657A-AC94FF3FC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8A05A04A-6187-F4B1-0156-BB80ED18F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45491"/>
            <a:ext cx="2670350" cy="150207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C5738E5-E883-8204-7ACE-325AF19ADF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1665381"/>
            <a:ext cx="2670350" cy="150207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284D6A9-4508-3267-2A47-9559B76BDF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7" y="3285271"/>
            <a:ext cx="2670350" cy="1502071"/>
          </a:xfrm>
          <a:prstGeom prst="rect">
            <a:avLst/>
          </a:prstGeom>
        </p:spPr>
      </p:pic>
      <p:pic>
        <p:nvPicPr>
          <p:cNvPr id="15" name="図 1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02A20D4-1D60-7BAE-EAC6-6EF8E9FDE2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2037" y="4905162"/>
            <a:ext cx="2670351" cy="1502072"/>
          </a:xfrm>
          <a:prstGeom prst="rect">
            <a:avLst/>
          </a:prstGeom>
        </p:spPr>
      </p:pic>
      <p:pic>
        <p:nvPicPr>
          <p:cNvPr id="16" name="図 1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CFF1866-78CF-EBF8-5A5F-B6F202E43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2106654"/>
            <a:ext cx="2670351" cy="1502072"/>
          </a:xfrm>
          <a:prstGeom prst="rect">
            <a:avLst/>
          </a:prstGeom>
        </p:spPr>
      </p:pic>
      <p:pic>
        <p:nvPicPr>
          <p:cNvPr id="17" name="図 16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6713E19-A39A-EC37-DFBD-9122064A3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3731291"/>
            <a:ext cx="2670351" cy="1502072"/>
          </a:xfrm>
          <a:prstGeom prst="rect">
            <a:avLst/>
          </a:prstGeom>
        </p:spPr>
      </p:pic>
      <p:pic>
        <p:nvPicPr>
          <p:cNvPr id="18" name="図 1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F737E89-A38B-D7C9-635B-34CC37A8F4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964" y="5355928"/>
            <a:ext cx="2670351" cy="150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89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F97AC5D-6826-4BE5-A485-31B64051DF15}"/>
</file>

<file path=customXml/itemProps2.xml><?xml version="1.0" encoding="utf-8"?>
<ds:datastoreItem xmlns:ds="http://schemas.openxmlformats.org/officeDocument/2006/customXml" ds:itemID="{ADC5BDD4-85A1-4160-BD7F-54B1A018975A}"/>
</file>

<file path=customXml/itemProps3.xml><?xml version="1.0" encoding="utf-8"?>
<ds:datastoreItem xmlns:ds="http://schemas.openxmlformats.org/officeDocument/2006/customXml" ds:itemID="{481F52F8-C9C4-49EF-9F07-4A9E2FBFEB4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2025-12-02T02:07:56Z</dcterms:created>
  <dcterms:modified xsi:type="dcterms:W3CDTF">2025-12-02T02:08:05Z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