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3A3"/>
    <a:srgbClr val="92D050"/>
    <a:srgbClr val="FF6600"/>
    <a:srgbClr val="336600"/>
    <a:srgbClr val="F1B52C"/>
    <a:srgbClr val="DB671E"/>
    <a:srgbClr val="786C22"/>
    <a:srgbClr val="887B27"/>
    <a:srgbClr val="A99D3A"/>
    <a:srgbClr val="125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FDA877-F6DA-4F21-8103-BA3C9EF9C1E4}" v="3" dt="2025-12-02T02:08:53.649"/>
    <p1510:client id="{FDFFC2AA-7C2F-C37F-3C0C-B65587D7ADC8}" v="1" dt="2025-12-02T02:08:29.3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3" autoAdjust="0"/>
    <p:restoredTop sz="94660"/>
  </p:normalViewPr>
  <p:slideViewPr>
    <p:cSldViewPr snapToGrid="0">
      <p:cViewPr varScale="1">
        <p:scale>
          <a:sx n="88" d="100"/>
          <a:sy n="88" d="100"/>
        </p:scale>
        <p:origin x="744" y="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A475BB-B2C9-53FE-657A-AC94FF3FC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8A05A04A-6187-F4B1-0156-BB80ED18F6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45491"/>
            <a:ext cx="2670350" cy="150207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C5738E5-E883-8204-7ACE-325AF19ADF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1665381"/>
            <a:ext cx="2670350" cy="150207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3284D6A9-4508-3267-2A47-9559B76BDF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7" y="3285271"/>
            <a:ext cx="2670350" cy="1502071"/>
          </a:xfrm>
          <a:prstGeom prst="rect">
            <a:avLst/>
          </a:prstGeom>
        </p:spPr>
      </p:pic>
      <p:pic>
        <p:nvPicPr>
          <p:cNvPr id="15" name="図 14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02A20D4-1D60-7BAE-EAC6-6EF8E9FDE2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2037" y="4905162"/>
            <a:ext cx="2670351" cy="1502072"/>
          </a:xfrm>
          <a:prstGeom prst="rect">
            <a:avLst/>
          </a:prstGeom>
        </p:spPr>
      </p:pic>
      <p:pic>
        <p:nvPicPr>
          <p:cNvPr id="16" name="図 1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CFF1866-78CF-EBF8-5A5F-B6F202E43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2106654"/>
            <a:ext cx="2670351" cy="1502072"/>
          </a:xfrm>
          <a:prstGeom prst="rect">
            <a:avLst/>
          </a:prstGeom>
        </p:spPr>
      </p:pic>
      <p:pic>
        <p:nvPicPr>
          <p:cNvPr id="17" name="図 16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6713E19-A39A-EC37-DFBD-9122064A39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3731291"/>
            <a:ext cx="2670351" cy="1502072"/>
          </a:xfrm>
          <a:prstGeom prst="rect">
            <a:avLst/>
          </a:prstGeom>
        </p:spPr>
      </p:pic>
      <p:pic>
        <p:nvPicPr>
          <p:cNvPr id="18" name="図 1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F737E89-A38B-D7C9-635B-34CC37A8F4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4964" y="5355928"/>
            <a:ext cx="2670351" cy="150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89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3D86FF7-D4E6-4E5B-9BB5-7768165EBC54}"/>
</file>

<file path=customXml/itemProps2.xml><?xml version="1.0" encoding="utf-8"?>
<ds:datastoreItem xmlns:ds="http://schemas.openxmlformats.org/officeDocument/2006/customXml" ds:itemID="{A34103B2-3B96-407D-9826-798F8290453B}"/>
</file>

<file path=customXml/itemProps3.xml><?xml version="1.0" encoding="utf-8"?>
<ds:datastoreItem xmlns:ds="http://schemas.openxmlformats.org/officeDocument/2006/customXml" ds:itemID="{E5DA73AA-E50B-4B6D-A100-DAD5AD06CE1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2025-12-02T02:08:53Z</dcterms:created>
  <dcterms:modified xsi:type="dcterms:W3CDTF">2025-12-02T02:08:57Z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