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FFCC"/>
    <a:srgbClr val="CCCCFF"/>
    <a:srgbClr val="CCECFF"/>
    <a:srgbClr val="CCFFFF"/>
    <a:srgbClr val="CCFF99"/>
    <a:srgbClr val="FFCCCC"/>
    <a:srgbClr val="FF7C80"/>
    <a:srgbClr val="FFFF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E6E279-CBBD-4D4C-A10D-45A27F535D5C}" v="3" dt="2025-11-17T02:37:29.1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6" d="100"/>
          <a:sy n="86" d="100"/>
        </p:scale>
        <p:origin x="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2DB9B44-6722-86AE-07AF-AA17071A3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33592"/>
              </p:ext>
            </p:extLst>
          </p:nvPr>
        </p:nvGraphicFramePr>
        <p:xfrm>
          <a:off x="268778" y="920864"/>
          <a:ext cx="11654444" cy="5563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549">
                  <a:extLst>
                    <a:ext uri="{9D8B030D-6E8A-4147-A177-3AD203B41FA5}">
                      <a16:colId xmlns:a16="http://schemas.microsoft.com/office/drawing/2014/main" val="2179486710"/>
                    </a:ext>
                  </a:extLst>
                </a:gridCol>
                <a:gridCol w="3269673">
                  <a:extLst>
                    <a:ext uri="{9D8B030D-6E8A-4147-A177-3AD203B41FA5}">
                      <a16:colId xmlns:a16="http://schemas.microsoft.com/office/drawing/2014/main" val="2612279584"/>
                    </a:ext>
                  </a:extLst>
                </a:gridCol>
                <a:gridCol w="2913611">
                  <a:extLst>
                    <a:ext uri="{9D8B030D-6E8A-4147-A177-3AD203B41FA5}">
                      <a16:colId xmlns:a16="http://schemas.microsoft.com/office/drawing/2014/main" val="3561437273"/>
                    </a:ext>
                  </a:extLst>
                </a:gridCol>
                <a:gridCol w="2913611">
                  <a:extLst>
                    <a:ext uri="{9D8B030D-6E8A-4147-A177-3AD203B41FA5}">
                      <a16:colId xmlns:a16="http://schemas.microsoft.com/office/drawing/2014/main" val="2020542735"/>
                    </a:ext>
                  </a:extLst>
                </a:gridCol>
              </a:tblGrid>
              <a:tr h="331412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祭の名称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〇〇県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写真</a:t>
                      </a:r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083822"/>
                  </a:ext>
                </a:extLst>
              </a:tr>
              <a:tr h="33141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実施月、期間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〇月　〇日間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0252221"/>
                  </a:ext>
                </a:extLst>
              </a:tr>
              <a:tr h="33141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動員数（訪れる人の数）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約　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9512533"/>
                  </a:ext>
                </a:extLst>
              </a:tr>
              <a:tr h="7431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みどころ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522465"/>
                  </a:ext>
                </a:extLst>
              </a:tr>
              <a:tr h="929531">
                <a:tc>
                  <a:txBody>
                    <a:bodyPr/>
                    <a:lstStyle/>
                    <a:p>
                      <a:r>
                        <a:rPr kumimoji="1" lang="ja-JP" altLang="en-US" sz="140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祭の由来</a:t>
                      </a:r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5100372"/>
                  </a:ext>
                </a:extLst>
              </a:tr>
              <a:tr h="50465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どんな願いが</a:t>
                      </a:r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こめられているか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733617"/>
                  </a:ext>
                </a:extLst>
              </a:tr>
              <a:tr h="91382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時代とともに祭は</a:t>
                      </a:r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どのように変化したか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8481644"/>
                  </a:ext>
                </a:extLst>
              </a:tr>
              <a:tr h="34941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変化の理由・原因は何か</a:t>
                      </a:r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304051"/>
                  </a:ext>
                </a:extLst>
              </a:tr>
              <a:tr h="34941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参考情報、出典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7591729"/>
                  </a:ext>
                </a:extLst>
              </a:tr>
              <a:tr h="34941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調べてみて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実際に行ってみたい度（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～</a:t>
                      </a:r>
                      <a:r>
                        <a:rPr kumimoji="1" lang="en-US" altLang="ja-JP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5</a:t>
                      </a:r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）：</a:t>
                      </a:r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感動ポイントはきっとここ！：</a:t>
                      </a:r>
                      <a:endParaRPr kumimoji="1" lang="en-US" altLang="ja-JP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1970409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9420077-53F9-5308-F3A4-97A6AB433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12660"/>
              </p:ext>
            </p:extLst>
          </p:nvPr>
        </p:nvGraphicFramePr>
        <p:xfrm>
          <a:off x="268777" y="443499"/>
          <a:ext cx="1165444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215">
                  <a:extLst>
                    <a:ext uri="{9D8B030D-6E8A-4147-A177-3AD203B41FA5}">
                      <a16:colId xmlns:a16="http://schemas.microsoft.com/office/drawing/2014/main" val="1979322149"/>
                    </a:ext>
                  </a:extLst>
                </a:gridCol>
                <a:gridCol w="1778924">
                  <a:extLst>
                    <a:ext uri="{9D8B030D-6E8A-4147-A177-3AD203B41FA5}">
                      <a16:colId xmlns:a16="http://schemas.microsoft.com/office/drawing/2014/main" val="699234719"/>
                    </a:ext>
                  </a:extLst>
                </a:gridCol>
                <a:gridCol w="8124306">
                  <a:extLst>
                    <a:ext uri="{9D8B030D-6E8A-4147-A177-3AD203B41FA5}">
                      <a16:colId xmlns:a16="http://schemas.microsoft.com/office/drawing/2014/main" val="11553991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年　組　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班のメンバー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07422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F54391-7F3F-3542-3BBF-DCE699AA5C5B}"/>
              </a:ext>
            </a:extLst>
          </p:cNvPr>
          <p:cNvSpPr txBox="1"/>
          <p:nvPr/>
        </p:nvSpPr>
        <p:spPr>
          <a:xfrm>
            <a:off x="199505" y="7416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東北地方の祭</a:t>
            </a:r>
          </a:p>
        </p:txBody>
      </p:sp>
      <p:pic>
        <p:nvPicPr>
          <p:cNvPr id="6" name="グラフィックス 5" descr="星 単色塗りつぶし">
            <a:extLst>
              <a:ext uri="{FF2B5EF4-FFF2-40B4-BE49-F238E27FC236}">
                <a16:creationId xmlns:a16="http://schemas.microsoft.com/office/drawing/2014/main" id="{7163BDF6-EC38-EB8F-C0AC-E1F00A062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2500" y="5784741"/>
            <a:ext cx="270779" cy="270779"/>
          </a:xfrm>
          <a:prstGeom prst="rect">
            <a:avLst/>
          </a:prstGeom>
        </p:spPr>
      </p:pic>
      <p:pic>
        <p:nvPicPr>
          <p:cNvPr id="7" name="グラフィックス 6" descr="星 単色塗りつぶし">
            <a:extLst>
              <a:ext uri="{FF2B5EF4-FFF2-40B4-BE49-F238E27FC236}">
                <a16:creationId xmlns:a16="http://schemas.microsoft.com/office/drawing/2014/main" id="{9FA5B3EB-D5F2-CC48-30E0-E569CDAF2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2500" y="5784740"/>
            <a:ext cx="270779" cy="270779"/>
          </a:xfrm>
          <a:prstGeom prst="rect">
            <a:avLst/>
          </a:prstGeom>
        </p:spPr>
      </p:pic>
      <p:pic>
        <p:nvPicPr>
          <p:cNvPr id="8" name="グラフィックス 7" descr="星 単色塗りつぶし">
            <a:extLst>
              <a:ext uri="{FF2B5EF4-FFF2-40B4-BE49-F238E27FC236}">
                <a16:creationId xmlns:a16="http://schemas.microsoft.com/office/drawing/2014/main" id="{5F042FAA-8C14-9C17-D1D7-1F3F5904A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2500" y="5784739"/>
            <a:ext cx="270779" cy="270779"/>
          </a:xfrm>
          <a:prstGeom prst="rect">
            <a:avLst/>
          </a:prstGeom>
        </p:spPr>
      </p:pic>
      <p:pic>
        <p:nvPicPr>
          <p:cNvPr id="9" name="グラフィックス 8" descr="星 単色塗りつぶし">
            <a:extLst>
              <a:ext uri="{FF2B5EF4-FFF2-40B4-BE49-F238E27FC236}">
                <a16:creationId xmlns:a16="http://schemas.microsoft.com/office/drawing/2014/main" id="{05E0EC1D-F804-8C77-2AA5-2AFF5E6B3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2500" y="5784738"/>
            <a:ext cx="270779" cy="270779"/>
          </a:xfrm>
          <a:prstGeom prst="rect">
            <a:avLst/>
          </a:prstGeom>
        </p:spPr>
      </p:pic>
      <p:pic>
        <p:nvPicPr>
          <p:cNvPr id="10" name="グラフィックス 9" descr="星 単色塗りつぶし">
            <a:extLst>
              <a:ext uri="{FF2B5EF4-FFF2-40B4-BE49-F238E27FC236}">
                <a16:creationId xmlns:a16="http://schemas.microsoft.com/office/drawing/2014/main" id="{670BB846-A4DB-C8D4-5220-EEF90A869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2500" y="5784737"/>
            <a:ext cx="270779" cy="27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A7F200B-A47E-4F56-84E3-53C6F58CF6BF}"/>
</file>

<file path=customXml/itemProps2.xml><?xml version="1.0" encoding="utf-8"?>
<ds:datastoreItem xmlns:ds="http://schemas.openxmlformats.org/officeDocument/2006/customXml" ds:itemID="{7A2190BD-EC88-443C-90CF-15415A7321A7}"/>
</file>

<file path=customXml/itemProps3.xml><?xml version="1.0" encoding="utf-8"?>
<ds:datastoreItem xmlns:ds="http://schemas.openxmlformats.org/officeDocument/2006/customXml" ds:itemID="{BD90CAD4-B5DC-4FC2-B9F1-C0979F1313E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2025-11-17T02:37:29Z</dcterms:created>
  <dcterms:modified xsi:type="dcterms:W3CDTF">2025-11-17T02:37:36Z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