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authors.xml" ContentType="application/vnd.ms-powerpoint.author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F7B9"/>
    <a:srgbClr val="FFCCFF"/>
    <a:srgbClr val="FF9FE4"/>
    <a:srgbClr val="CCCCFF"/>
    <a:srgbClr val="A97BFD"/>
    <a:srgbClr val="F3D6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9EE1F9D-231D-49B8-AFF4-39BDB51AA673}" v="6" dt="2025-10-29T07:00:06.89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8/10/relationships/authors" Target="authors.xml"/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11" Type="http://schemas.openxmlformats.org/officeDocument/2006/relationships/customXml" Target="../customXml/item3.xml"/><Relationship Id="rId5" Type="http://schemas.openxmlformats.org/officeDocument/2006/relationships/theme" Target="theme/theme1.xml"/><Relationship Id="rId10" Type="http://schemas.openxmlformats.org/officeDocument/2006/relationships/customXml" Target="../customXml/item2.xml"/><Relationship Id="rId4" Type="http://schemas.openxmlformats.org/officeDocument/2006/relationships/viewProps" Target="viewProp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3E701E9-7728-8F68-BAD0-DF53E37276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F5B97C5-2BBF-C24E-0C99-CD9F6B702F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0FFF3DA-3554-556F-A165-D435A1A47E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A1455-6B4C-4FF2-AC37-73A1C68C07D2}" type="datetimeFigureOut">
              <a:rPr kumimoji="1" lang="ja-JP" altLang="en-US" smtClean="0"/>
              <a:t>2025/10/29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3F77190-8937-0120-6FB7-C3FD80AC20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A3B28F1-7993-53BF-54BD-371BDAFD81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848FC-978D-4E99-9F26-1BB4F9B9F5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2092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9F47D30-53EF-B640-3A28-378F1595DF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C0CBB48E-0371-FD09-5955-125CE0672D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AD940E0-2433-6DCC-2D72-CA540F2D9B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A1455-6B4C-4FF2-AC37-73A1C68C07D2}" type="datetimeFigureOut">
              <a:rPr kumimoji="1" lang="ja-JP" altLang="en-US" smtClean="0"/>
              <a:t>2025/10/29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3FE5182-7321-4B8C-4528-DE51E3E88C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057195E-8EAD-9A23-AB2E-57330295C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848FC-978D-4E99-9F26-1BB4F9B9F5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59754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280C8939-300F-9F44-26BC-01CA0EAE1A9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E121EB82-12D4-9621-80E5-375FA67312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AF99830-373C-35FD-9B46-1D2BF6B2F0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A1455-6B4C-4FF2-AC37-73A1C68C07D2}" type="datetimeFigureOut">
              <a:rPr kumimoji="1" lang="ja-JP" altLang="en-US" smtClean="0"/>
              <a:t>2025/10/29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601F3DD-C538-7D7C-6E1A-51D4851831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C9A3EDF-630F-07B1-18BA-C2889E3AF0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848FC-978D-4E99-9F26-1BB4F9B9F5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8700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8E16C20-E987-C07F-128C-6E5E6684F0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4BFC6B9-0E04-D7D7-F865-74488B8630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A4E9880-58A2-6EB1-7419-3301C6E748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A1455-6B4C-4FF2-AC37-73A1C68C07D2}" type="datetimeFigureOut">
              <a:rPr kumimoji="1" lang="ja-JP" altLang="en-US" smtClean="0"/>
              <a:t>2025/10/29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D8255D6-2E22-861B-F8AE-C15BA7731F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B108245-9E0C-8149-7252-B647AA188F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848FC-978D-4E99-9F26-1BB4F9B9F5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63753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E525E64-36ED-B409-039B-E441B651B0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D8676C7-AA0A-0B40-E647-BE71066D67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2B5FF76-E0ED-DC1E-BE7A-A7222326E2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A1455-6B4C-4FF2-AC37-73A1C68C07D2}" type="datetimeFigureOut">
              <a:rPr kumimoji="1" lang="ja-JP" altLang="en-US" smtClean="0"/>
              <a:t>2025/10/29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B3FB1E0-F506-363D-4FC2-153D7E698F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3F9FCDC-6C52-27AB-E00A-32EA5D3333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848FC-978D-4E99-9F26-1BB4F9B9F5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6911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68D3204-1139-7782-F5E5-9F72C8C2A1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C45882E-54B4-8DC3-6553-7107DB817F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FFF1900-0BF0-F2E7-B15B-65E6204950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DDD226B-30A2-6ACC-3A8E-617857F4F0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A1455-6B4C-4FF2-AC37-73A1C68C07D2}" type="datetimeFigureOut">
              <a:rPr kumimoji="1" lang="ja-JP" altLang="en-US" smtClean="0"/>
              <a:t>2025/10/29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574CEAA-593B-D477-73C8-710EE9476C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8947660-27D4-4A90-84DF-D8B8B5144D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848FC-978D-4E99-9F26-1BB4F9B9F5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6916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C6D613C-011B-7F88-AC2C-E3EFAFD4C6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0DB7AC7-114C-DE3A-5EDE-B8D35F2B17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D3B24FA-8965-D2B5-FD38-3A8F27FC49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A768022-4837-ED37-383D-0656563E224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F36CF24C-6E9C-7E9A-0BE3-F08B5A2E670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4072ECE6-FD12-AE66-ACC6-2E8E6FC517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A1455-6B4C-4FF2-AC37-73A1C68C07D2}" type="datetimeFigureOut">
              <a:rPr kumimoji="1" lang="ja-JP" altLang="en-US" smtClean="0"/>
              <a:t>2025/10/29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4F8C3CA6-298E-E3BE-B2E6-01F1832D2F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8217895A-6709-7834-26AF-C6B30F5D6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848FC-978D-4E99-9F26-1BB4F9B9F5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9783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2951EE4-E690-C120-C1BE-65D97481E6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1E17248-AB37-5EE2-CD2A-C2AB91D775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A1455-6B4C-4FF2-AC37-73A1C68C07D2}" type="datetimeFigureOut">
              <a:rPr kumimoji="1" lang="ja-JP" altLang="en-US" smtClean="0"/>
              <a:t>2025/10/29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93F0E94-8DB1-FEE6-1A4E-A3209CC299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C31D41E-7635-B849-6BAA-A9F8F2A13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848FC-978D-4E99-9F26-1BB4F9B9F5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91061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9BCF97ED-500E-094E-9EB9-0D65A4F659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A1455-6B4C-4FF2-AC37-73A1C68C07D2}" type="datetimeFigureOut">
              <a:rPr kumimoji="1" lang="ja-JP" altLang="en-US" smtClean="0"/>
              <a:t>2025/10/29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F6A23459-16F5-5836-86C2-B974ADE974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64B0ACD-37B0-2CC8-1800-11F1B826A4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848FC-978D-4E99-9F26-1BB4F9B9F5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738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12ABFFB-B572-9168-BE01-3F11297245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52864DB-3AB2-A782-A556-CF0EBBD71C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220E438-D677-ABF7-1F94-2CB31EE36E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571C800-A742-38F3-9FBB-7F3BEAE3A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A1455-6B4C-4FF2-AC37-73A1C68C07D2}" type="datetimeFigureOut">
              <a:rPr kumimoji="1" lang="ja-JP" altLang="en-US" smtClean="0"/>
              <a:t>2025/10/29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030FC48-6E4C-BA37-89A0-1D7003F7D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189CB03-4E14-2428-C5CE-792A16800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848FC-978D-4E99-9F26-1BB4F9B9F5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07952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9A8BF90-FF78-AF7A-7F62-0AC0241FE2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ABA0FBD6-5B4D-2BB3-4FEE-A29C689171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98624DE-73C0-A544-4447-614B9C718F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8BFF72B-C05D-E7A1-BD52-C306CBAD13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A1455-6B4C-4FF2-AC37-73A1C68C07D2}" type="datetimeFigureOut">
              <a:rPr kumimoji="1" lang="ja-JP" altLang="en-US" smtClean="0"/>
              <a:t>2025/10/29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D39F05D-6974-481C-892A-A854E7815B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1161B1E-C754-A683-3ABB-C6E15DC112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848FC-978D-4E99-9F26-1BB4F9B9F5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4742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88D5082C-1089-BD70-FB01-CDA4CC570B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0986A11-250C-90AF-2E41-C7F500AE71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05AFA1A-7A7F-4785-31F9-486790A3F9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CA1455-6B4C-4FF2-AC37-73A1C68C07D2}" type="datetimeFigureOut">
              <a:rPr kumimoji="1" lang="ja-JP" altLang="en-US" smtClean="0"/>
              <a:t>2025/10/29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6BC0B4B-88EF-B648-61FC-44B0C68A16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3188B3C-6D6F-067C-7317-47B1712EA7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E848FC-978D-4E99-9F26-1BB4F9B9F5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3661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FA8EAF-838F-2CF0-10E2-7F3107474A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55D1AB3-17A2-979A-7E31-FCD506CC13AD}"/>
              </a:ext>
            </a:extLst>
          </p:cNvPr>
          <p:cNvSpPr txBox="1"/>
          <p:nvPr/>
        </p:nvSpPr>
        <p:spPr>
          <a:xfrm>
            <a:off x="11203723" y="204019"/>
            <a:ext cx="615553" cy="181896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vert="eaVert" wrap="square" rtlCol="0">
            <a:spAutoFit/>
          </a:bodyPr>
          <a:lstStyle/>
          <a:p>
            <a:r>
              <a:rPr kumimoji="1" lang="en-US" altLang="ja-JP" sz="28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</a:t>
            </a:r>
            <a:r>
              <a:rPr kumimoji="1" lang="ja-JP" altLang="en-US" sz="28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班</a:t>
            </a:r>
            <a:r>
              <a:rPr kumimoji="1" lang="en-US" altLang="ja-JP" sz="28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】</a:t>
            </a:r>
            <a:endParaRPr kumimoji="1" lang="ja-JP" altLang="en-US" sz="28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C539420D-1799-2CB4-0A3C-AAA915FB2D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131762"/>
              </p:ext>
            </p:extLst>
          </p:nvPr>
        </p:nvGraphicFramePr>
        <p:xfrm>
          <a:off x="448408" y="204019"/>
          <a:ext cx="10547999" cy="6240743"/>
        </p:xfrm>
        <a:graphic>
          <a:graphicData uri="http://schemas.openxmlformats.org/drawingml/2006/table">
            <a:tbl>
              <a:tblPr/>
              <a:tblGrid>
                <a:gridCol w="1601114">
                  <a:extLst>
                    <a:ext uri="{9D8B030D-6E8A-4147-A177-3AD203B41FA5}">
                      <a16:colId xmlns:a16="http://schemas.microsoft.com/office/drawing/2014/main" val="92263129"/>
                    </a:ext>
                  </a:extLst>
                </a:gridCol>
                <a:gridCol w="1601114">
                  <a:extLst>
                    <a:ext uri="{9D8B030D-6E8A-4147-A177-3AD203B41FA5}">
                      <a16:colId xmlns:a16="http://schemas.microsoft.com/office/drawing/2014/main" val="1933559325"/>
                    </a:ext>
                  </a:extLst>
                </a:gridCol>
                <a:gridCol w="1601114">
                  <a:extLst>
                    <a:ext uri="{9D8B030D-6E8A-4147-A177-3AD203B41FA5}">
                      <a16:colId xmlns:a16="http://schemas.microsoft.com/office/drawing/2014/main" val="2063563507"/>
                    </a:ext>
                  </a:extLst>
                </a:gridCol>
                <a:gridCol w="1601114">
                  <a:extLst>
                    <a:ext uri="{9D8B030D-6E8A-4147-A177-3AD203B41FA5}">
                      <a16:colId xmlns:a16="http://schemas.microsoft.com/office/drawing/2014/main" val="225360917"/>
                    </a:ext>
                  </a:extLst>
                </a:gridCol>
                <a:gridCol w="1601114">
                  <a:extLst>
                    <a:ext uri="{9D8B030D-6E8A-4147-A177-3AD203B41FA5}">
                      <a16:colId xmlns:a16="http://schemas.microsoft.com/office/drawing/2014/main" val="2694986287"/>
                    </a:ext>
                  </a:extLst>
                </a:gridCol>
                <a:gridCol w="1601114">
                  <a:extLst>
                    <a:ext uri="{9D8B030D-6E8A-4147-A177-3AD203B41FA5}">
                      <a16:colId xmlns:a16="http://schemas.microsoft.com/office/drawing/2014/main" val="1746196969"/>
                    </a:ext>
                  </a:extLst>
                </a:gridCol>
                <a:gridCol w="941315">
                  <a:extLst>
                    <a:ext uri="{9D8B030D-6E8A-4147-A177-3AD203B41FA5}">
                      <a16:colId xmlns:a16="http://schemas.microsoft.com/office/drawing/2014/main" val="998833542"/>
                    </a:ext>
                  </a:extLst>
                </a:gridCol>
              </a:tblGrid>
              <a:tr h="559679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六場面</a:t>
                      </a:r>
                    </a:p>
                  </a:txBody>
                  <a:tcPr marL="117820" marR="117820" marT="58910" marB="5891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五場面</a:t>
                      </a:r>
                    </a:p>
                  </a:txBody>
                  <a:tcPr marL="117820" marR="117820" marT="58910" marB="5891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四場面</a:t>
                      </a:r>
                    </a:p>
                  </a:txBody>
                  <a:tcPr marL="117820" marR="117820" marT="58910" marB="5891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F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三場面</a:t>
                      </a:r>
                    </a:p>
                  </a:txBody>
                  <a:tcPr marL="117820" marR="117820" marT="58910" marB="5891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7B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二場面</a:t>
                      </a:r>
                    </a:p>
                  </a:txBody>
                  <a:tcPr marL="117820" marR="117820" marT="58910" marB="5891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一場面</a:t>
                      </a:r>
                    </a:p>
                  </a:txBody>
                  <a:tcPr marL="117820" marR="117820" marT="58910" marB="5891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377" marR="7377" marT="73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5535815"/>
                  </a:ext>
                </a:extLst>
              </a:tr>
              <a:tr h="2098418"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77" marR="7377" marT="7377" marB="0" vert="eaVert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7B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77" marR="7377" marT="7377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77" marR="7377" marT="7377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77" marR="7377" marT="7377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77" marR="7377" marT="7377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377" marR="7377" marT="7377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場面を</a:t>
                      </a:r>
                      <a:b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象徴する</a:t>
                      </a:r>
                      <a:b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キーワード</a:t>
                      </a:r>
                    </a:p>
                  </a:txBody>
                  <a:tcPr marL="7377" marR="7377" marT="7377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0232344"/>
                  </a:ext>
                </a:extLst>
              </a:tr>
              <a:tr h="358264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377" marR="7377" marT="7377" marB="0" vert="eaVert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7B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77" marR="7377" marT="7377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77" marR="7377" marT="7377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377" marR="7377" marT="7377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77" marR="7377" marT="7377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77" marR="7377" marT="7377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理　由</a:t>
                      </a:r>
                    </a:p>
                  </a:txBody>
                  <a:tcPr marL="7377" marR="7377" marT="7377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33942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32799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6cec9c4575384e6832828b850fb3d8ca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b232b3d882ab0768955b1b696fb1577d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F5E90970-2034-43A5-A553-DF39635F9266}"/>
</file>

<file path=customXml/itemProps2.xml><?xml version="1.0" encoding="utf-8"?>
<ds:datastoreItem xmlns:ds="http://schemas.openxmlformats.org/officeDocument/2006/customXml" ds:itemID="{173875F2-E305-421D-A366-9C2FD0A4EA7F}"/>
</file>

<file path=customXml/itemProps3.xml><?xml version="1.0" encoding="utf-8"?>
<ds:datastoreItem xmlns:ds="http://schemas.openxmlformats.org/officeDocument/2006/customXml" ds:itemID="{A32CE771-CF10-4B11-A58C-1143D4FE1FFB}"/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1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テーマ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2025-10-29T07:00:06Z</dcterms:created>
  <dcterms:modified xsi:type="dcterms:W3CDTF">2025-10-29T07:00:24Z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