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7B9"/>
    <a:srgbClr val="CCCCFF"/>
    <a:srgbClr val="F3D6FE"/>
    <a:srgbClr val="FFCCFF"/>
    <a:srgbClr val="FF9FE4"/>
    <a:srgbClr val="A97B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63E295-BD9A-4AB2-B89A-5709D69F52C8}" v="3" dt="2025-10-29T06:57:03.3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E701E9-7728-8F68-BAD0-DF53E37276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5B97C5-2BBF-C24E-0C99-CD9F6B702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FFF3DA-3554-556F-A165-D435A1A47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F77190-8937-0120-6FB7-C3FD80AC2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3B28F1-7993-53BF-54BD-371BDAFD8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209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F47D30-53EF-B640-3A28-378F1595D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0CBB48E-0371-FD09-5955-125CE0672D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D940E0-2433-6DCC-2D72-CA540F2D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FE5182-7321-4B8C-4528-DE51E3E88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57195E-8EAD-9A23-AB2E-57330295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975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80C8939-300F-9F44-26BC-01CA0EAE1A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121EB82-12D4-9621-80E5-375FA6731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F99830-373C-35FD-9B46-1D2BF6B2F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01F3DD-C538-7D7C-6E1A-51D485183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9A3EDF-630F-07B1-18BA-C2889E3AF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70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E16C20-E987-C07F-128C-6E5E6684F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4BFC6B9-0E04-D7D7-F865-74488B863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4E9880-58A2-6EB1-7419-3301C6E74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8255D6-2E22-861B-F8AE-C15BA773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108245-9E0C-8149-7252-B647AA188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375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525E64-36ED-B409-039B-E441B651B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8676C7-AA0A-0B40-E647-BE71066D6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B5FF76-E0ED-DC1E-BE7A-A7222326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3FB1E0-F506-363D-4FC2-153D7E698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F9FCDC-6C52-27AB-E00A-32EA5D333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6911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8D3204-1139-7782-F5E5-9F72C8C2A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45882E-54B4-8DC3-6553-7107DB817F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FF1900-0BF0-F2E7-B15B-65E6204950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DD226B-30A2-6ACC-3A8E-617857F4F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574CEAA-593B-D477-73C8-710EE9476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947660-27D4-4A90-84DF-D8B8B5144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91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D613C-011B-7F88-AC2C-E3EFAFD4C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DB7AC7-114C-DE3A-5EDE-B8D35F2B1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3B24FA-8965-D2B5-FD38-3A8F27FC49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A768022-4837-ED37-383D-0656563E22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36CF24C-6E9C-7E9A-0BE3-F08B5A2E67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072ECE6-FD12-AE66-ACC6-2E8E6FC51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F8C3CA6-298E-E3BE-B2E6-01F1832D2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17895A-6709-7834-26AF-C6B30F5D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783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951EE4-E690-C120-C1BE-65D97481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E17248-AB37-5EE2-CD2A-C2AB91D77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93F0E94-8DB1-FEE6-1A4E-A3209CC29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C31D41E-7635-B849-6BAA-A9F8F2A13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10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BCF97ED-500E-094E-9EB9-0D65A4F65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6A23459-16F5-5836-86C2-B974ADE97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64B0ACD-37B0-2CC8-1800-11F1B826A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38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2ABFFB-B572-9168-BE01-3F1129724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2864DB-3AB2-A782-A556-CF0EBBD71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20E438-D677-ABF7-1F94-2CB31EE36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71C800-A742-38F3-9FBB-7F3BEAE3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30FC48-6E4C-BA37-89A0-1D7003F7D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89CB03-4E14-2428-C5CE-792A16800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795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A8BF90-FF78-AF7A-7F62-0AC0241FE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BA0FBD6-5B4D-2BB3-4FEE-A29C689171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8624DE-73C0-A544-4447-614B9C718F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BFF72B-C05D-E7A1-BD52-C306CBAD1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39F05D-6974-481C-892A-A854E781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161B1E-C754-A683-3ABB-C6E15DC11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74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8D5082C-1089-BD70-FB01-CDA4CC570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0986A11-250C-90AF-2E41-C7F500AE7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5AFA1A-7A7F-4785-31F9-486790A3F9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A1455-6B4C-4FF2-AC37-73A1C68C07D2}" type="datetimeFigureOut">
              <a:rPr kumimoji="1" lang="ja-JP" altLang="en-US" smtClean="0"/>
              <a:t>2025/10/29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C0B4B-88EF-B648-61FC-44B0C68A16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188B3C-6D6F-067C-7317-47B1712EA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848FC-978D-4E99-9F26-1BB4F9B9F5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66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4EB2C556-D076-2DF2-D2FD-7D9256F9D2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729822"/>
              </p:ext>
            </p:extLst>
          </p:nvPr>
        </p:nvGraphicFramePr>
        <p:xfrm>
          <a:off x="2412743" y="411635"/>
          <a:ext cx="9037487" cy="6236979"/>
        </p:xfrm>
        <a:graphic>
          <a:graphicData uri="http://schemas.openxmlformats.org/drawingml/2006/table">
            <a:tbl>
              <a:tblPr/>
              <a:tblGrid>
                <a:gridCol w="636204">
                  <a:extLst>
                    <a:ext uri="{9D8B030D-6E8A-4147-A177-3AD203B41FA5}">
                      <a16:colId xmlns:a16="http://schemas.microsoft.com/office/drawing/2014/main" val="92263129"/>
                    </a:ext>
                  </a:extLst>
                </a:gridCol>
                <a:gridCol w="636204">
                  <a:extLst>
                    <a:ext uri="{9D8B030D-6E8A-4147-A177-3AD203B41FA5}">
                      <a16:colId xmlns:a16="http://schemas.microsoft.com/office/drawing/2014/main" val="3299084994"/>
                    </a:ext>
                  </a:extLst>
                </a:gridCol>
                <a:gridCol w="636204">
                  <a:extLst>
                    <a:ext uri="{9D8B030D-6E8A-4147-A177-3AD203B41FA5}">
                      <a16:colId xmlns:a16="http://schemas.microsoft.com/office/drawing/2014/main" val="1933559325"/>
                    </a:ext>
                  </a:extLst>
                </a:gridCol>
                <a:gridCol w="636204">
                  <a:extLst>
                    <a:ext uri="{9D8B030D-6E8A-4147-A177-3AD203B41FA5}">
                      <a16:colId xmlns:a16="http://schemas.microsoft.com/office/drawing/2014/main" val="1608296052"/>
                    </a:ext>
                  </a:extLst>
                </a:gridCol>
                <a:gridCol w="636204">
                  <a:extLst>
                    <a:ext uri="{9D8B030D-6E8A-4147-A177-3AD203B41FA5}">
                      <a16:colId xmlns:a16="http://schemas.microsoft.com/office/drawing/2014/main" val="2063563507"/>
                    </a:ext>
                  </a:extLst>
                </a:gridCol>
                <a:gridCol w="636204">
                  <a:extLst>
                    <a:ext uri="{9D8B030D-6E8A-4147-A177-3AD203B41FA5}">
                      <a16:colId xmlns:a16="http://schemas.microsoft.com/office/drawing/2014/main" val="647448614"/>
                    </a:ext>
                  </a:extLst>
                </a:gridCol>
                <a:gridCol w="636204">
                  <a:extLst>
                    <a:ext uri="{9D8B030D-6E8A-4147-A177-3AD203B41FA5}">
                      <a16:colId xmlns:a16="http://schemas.microsoft.com/office/drawing/2014/main" val="225360917"/>
                    </a:ext>
                  </a:extLst>
                </a:gridCol>
                <a:gridCol w="636204">
                  <a:extLst>
                    <a:ext uri="{9D8B030D-6E8A-4147-A177-3AD203B41FA5}">
                      <a16:colId xmlns:a16="http://schemas.microsoft.com/office/drawing/2014/main" val="2023743227"/>
                    </a:ext>
                  </a:extLst>
                </a:gridCol>
                <a:gridCol w="636204">
                  <a:extLst>
                    <a:ext uri="{9D8B030D-6E8A-4147-A177-3AD203B41FA5}">
                      <a16:colId xmlns:a16="http://schemas.microsoft.com/office/drawing/2014/main" val="2694986287"/>
                    </a:ext>
                  </a:extLst>
                </a:gridCol>
                <a:gridCol w="636204">
                  <a:extLst>
                    <a:ext uri="{9D8B030D-6E8A-4147-A177-3AD203B41FA5}">
                      <a16:colId xmlns:a16="http://schemas.microsoft.com/office/drawing/2014/main" val="1640133652"/>
                    </a:ext>
                  </a:extLst>
                </a:gridCol>
                <a:gridCol w="636204">
                  <a:extLst>
                    <a:ext uri="{9D8B030D-6E8A-4147-A177-3AD203B41FA5}">
                      <a16:colId xmlns:a16="http://schemas.microsoft.com/office/drawing/2014/main" val="1746196969"/>
                    </a:ext>
                  </a:extLst>
                </a:gridCol>
                <a:gridCol w="636204">
                  <a:extLst>
                    <a:ext uri="{9D8B030D-6E8A-4147-A177-3AD203B41FA5}">
                      <a16:colId xmlns:a16="http://schemas.microsoft.com/office/drawing/2014/main" val="4068204856"/>
                    </a:ext>
                  </a:extLst>
                </a:gridCol>
                <a:gridCol w="1403039">
                  <a:extLst>
                    <a:ext uri="{9D8B030D-6E8A-4147-A177-3AD203B41FA5}">
                      <a16:colId xmlns:a16="http://schemas.microsoft.com/office/drawing/2014/main" val="998833542"/>
                    </a:ext>
                  </a:extLst>
                </a:gridCol>
              </a:tblGrid>
              <a:tr h="3458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六場面</a:t>
                      </a:r>
                    </a:p>
                  </a:txBody>
                  <a:tcPr marL="117820" marR="117820" marT="58910" marB="5891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五場面</a:t>
                      </a:r>
                    </a:p>
                  </a:txBody>
                  <a:tcPr marL="117820" marR="117820" marT="58910" marB="5891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四場面</a:t>
                      </a:r>
                    </a:p>
                  </a:txBody>
                  <a:tcPr marL="117820" marR="117820" marT="58910" marB="5891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三場面</a:t>
                      </a:r>
                    </a:p>
                  </a:txBody>
                  <a:tcPr marL="117820" marR="117820" marT="58910" marB="5891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7B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二場面</a:t>
                      </a:r>
                    </a:p>
                  </a:txBody>
                  <a:tcPr marL="117820" marR="117820" marT="58910" marB="5891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一場面</a:t>
                      </a:r>
                    </a:p>
                  </a:txBody>
                  <a:tcPr marL="117820" marR="117820" marT="58910" marB="5891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377" marR="7377" marT="7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5535815"/>
                  </a:ext>
                </a:extLst>
              </a:tr>
              <a:tr h="1470261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場面を</a:t>
                      </a:r>
                      <a:b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象徴する</a:t>
                      </a:r>
                      <a:b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キーワード</a:t>
                      </a: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232344"/>
                  </a:ext>
                </a:extLst>
              </a:tr>
              <a:tr h="2510188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　由</a:t>
                      </a: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394255"/>
                  </a:ext>
                </a:extLst>
              </a:tr>
              <a:tr h="1864390"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7B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377" marR="7377" marT="7377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他の人の</a:t>
                      </a:r>
                      <a:b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意見を見て</a:t>
                      </a:r>
                      <a:b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良いと思った</a:t>
                      </a:r>
                      <a:b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キーワード</a:t>
                      </a:r>
                    </a:p>
                  </a:txBody>
                  <a:tcPr marL="7377" marR="7377" marT="7377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086672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4E3BC85-BA64-EF1A-60B4-9932C42651DF}"/>
              </a:ext>
            </a:extLst>
          </p:cNvPr>
          <p:cNvSpPr txBox="1"/>
          <p:nvPr/>
        </p:nvSpPr>
        <p:spPr>
          <a:xfrm>
            <a:off x="1843905" y="408040"/>
            <a:ext cx="461665" cy="64499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本時の振り返り「今日、新たに気づいたこの物語の魅力</a:t>
            </a:r>
            <a:r>
              <a:rPr lang="ja-JP" altLang="en-US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</a:t>
            </a:r>
            <a:endParaRPr kumimoji="1" lang="ja-JP" altLang="en-US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619FEBE-907B-5D69-BD1D-1A6D3F7BD6CC}"/>
              </a:ext>
            </a:extLst>
          </p:cNvPr>
          <p:cNvSpPr txBox="1"/>
          <p:nvPr/>
        </p:nvSpPr>
        <p:spPr>
          <a:xfrm>
            <a:off x="828242" y="408040"/>
            <a:ext cx="1015663" cy="6194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CDDAA32-56DC-0FD2-9C9E-8BEEF843F29A}"/>
              </a:ext>
            </a:extLst>
          </p:cNvPr>
          <p:cNvSpPr txBox="1"/>
          <p:nvPr/>
        </p:nvSpPr>
        <p:spPr>
          <a:xfrm>
            <a:off x="11531495" y="408040"/>
            <a:ext cx="461665" cy="2176898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出席番号：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02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0479A433-744D-4998-8AC5-8651CD3FD27D}"/>
</file>

<file path=customXml/itemProps2.xml><?xml version="1.0" encoding="utf-8"?>
<ds:datastoreItem xmlns:ds="http://schemas.openxmlformats.org/officeDocument/2006/customXml" ds:itemID="{8B7FEDD0-541E-43E3-8AAC-772477171752}"/>
</file>

<file path=customXml/itemProps3.xml><?xml version="1.0" encoding="utf-8"?>
<ds:datastoreItem xmlns:ds="http://schemas.openxmlformats.org/officeDocument/2006/customXml" ds:itemID="{CBB05E77-4F17-430C-B199-9DA9DFACDB2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2025-10-29T06:57:03Z</dcterms:created>
  <dcterms:modified xsi:type="dcterms:W3CDTF">2025-10-29T06:57:12Z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