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7B9"/>
    <a:srgbClr val="FFCCFF"/>
    <a:srgbClr val="FF9FE4"/>
    <a:srgbClr val="CCCCFF"/>
    <a:srgbClr val="A97BFD"/>
    <a:srgbClr val="F3D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EFD32B-81EA-4198-BD77-B1D63396EF35}" v="6" dt="2025-10-29T06:59:06.8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2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701E9-7728-8F68-BAD0-DF53E3727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5B97C5-2BBF-C24E-0C99-CD9F6B702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FFF3DA-3554-556F-A165-D435A1A47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77190-8937-0120-6FB7-C3FD80AC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3B28F1-7993-53BF-54BD-371BDAFD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09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F47D30-53EF-B640-3A28-378F1595D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CBB48E-0371-FD09-5955-125CE0672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D940E0-2433-6DCC-2D72-CA540F2D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FE5182-7321-4B8C-4528-DE51E3E8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57195E-8EAD-9A23-AB2E-57330295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97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80C8939-300F-9F44-26BC-01CA0EAE1A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121EB82-12D4-9621-80E5-375FA6731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F99830-373C-35FD-9B46-1D2BF6B2F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1F3DD-C538-7D7C-6E1A-51D48518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9A3EDF-630F-07B1-18BA-C2889E3AF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7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16C20-E987-C07F-128C-6E5E6684F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BFC6B9-0E04-D7D7-F865-74488B863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4E9880-58A2-6EB1-7419-3301C6E7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8255D6-2E22-861B-F8AE-C15BA773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108245-9E0C-8149-7252-B647AA18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37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25E64-36ED-B409-039B-E441B651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8676C7-AA0A-0B40-E647-BE71066D6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B5FF76-E0ED-DC1E-BE7A-A7222326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3FB1E0-F506-363D-4FC2-153D7E69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F9FCDC-6C52-27AB-E00A-32EA5D333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91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D3204-1139-7782-F5E5-9F72C8C2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45882E-54B4-8DC3-6553-7107DB817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FF1900-0BF0-F2E7-B15B-65E620495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DD226B-30A2-6ACC-3A8E-617857F4F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74CEAA-593B-D477-73C8-710EE9476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947660-27D4-4A90-84DF-D8B8B514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D613C-011B-7F88-AC2C-E3EFAFD4C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DB7AC7-114C-DE3A-5EDE-B8D35F2B1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3B24FA-8965-D2B5-FD38-3A8F27FC4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768022-4837-ED37-383D-0656563E2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6CF24C-6E9C-7E9A-0BE3-F08B5A2E67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72ECE6-FD12-AE66-ACC6-2E8E6FC51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8C3CA6-298E-E3BE-B2E6-01F1832D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17895A-6709-7834-26AF-C6B30F5D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783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951EE4-E690-C120-C1BE-65D97481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E17248-AB37-5EE2-CD2A-C2AB91D77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3F0E94-8DB1-FEE6-1A4E-A3209CC2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31D41E-7635-B849-6BAA-A9F8F2A1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10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CF97ED-500E-094E-9EB9-0D65A4F65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6A23459-16F5-5836-86C2-B974ADE9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4B0ACD-37B0-2CC8-1800-11F1B826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2ABFFB-B572-9168-BE01-3F1129724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2864DB-3AB2-A782-A556-CF0EBBD71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0E438-D677-ABF7-1F94-2CB31EE36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71C800-A742-38F3-9FBB-7F3BEAE3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0FC48-6E4C-BA37-89A0-1D7003F7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89CB03-4E14-2428-C5CE-792A16800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79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8BF90-FF78-AF7A-7F62-0AC0241F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BA0FBD6-5B4D-2BB3-4FEE-A29C68917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8624DE-73C0-A544-4447-614B9C718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BFF72B-C05D-E7A1-BD52-C306CBAD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39F05D-6974-481C-892A-A854E781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161B1E-C754-A683-3ABB-C6E15DC11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74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D5082C-1089-BD70-FB01-CDA4CC57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986A11-250C-90AF-2E41-C7F500AE7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5AFA1A-7A7F-4785-31F9-486790A3F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C0B4B-88EF-B648-61FC-44B0C68A1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88B3C-6D6F-067C-7317-47B1712EA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66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E2D265-EC94-13B1-BEB1-9A5D0EB2782E}"/>
              </a:ext>
            </a:extLst>
          </p:cNvPr>
          <p:cNvSpPr txBox="1"/>
          <p:nvPr/>
        </p:nvSpPr>
        <p:spPr>
          <a:xfrm>
            <a:off x="423307" y="147482"/>
            <a:ext cx="198611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　　　班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342B807-A308-63E8-B25C-4BF5816CA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298893"/>
              </p:ext>
            </p:extLst>
          </p:nvPr>
        </p:nvGraphicFramePr>
        <p:xfrm>
          <a:off x="423307" y="792627"/>
          <a:ext cx="11345386" cy="5801600"/>
        </p:xfrm>
        <a:graphic>
          <a:graphicData uri="http://schemas.openxmlformats.org/drawingml/2006/table">
            <a:tbl>
              <a:tblPr/>
              <a:tblGrid>
                <a:gridCol w="935294">
                  <a:extLst>
                    <a:ext uri="{9D8B030D-6E8A-4147-A177-3AD203B41FA5}">
                      <a16:colId xmlns:a16="http://schemas.microsoft.com/office/drawing/2014/main" val="3205846671"/>
                    </a:ext>
                  </a:extLst>
                </a:gridCol>
                <a:gridCol w="3780692">
                  <a:extLst>
                    <a:ext uri="{9D8B030D-6E8A-4147-A177-3AD203B41FA5}">
                      <a16:colId xmlns:a16="http://schemas.microsoft.com/office/drawing/2014/main" val="3109309560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892494059"/>
                    </a:ext>
                  </a:extLst>
                </a:gridCol>
              </a:tblGrid>
              <a:tr h="333950"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ja-JP" altLang="en-US" sz="10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場面を象徴する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キーワード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理由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686930"/>
                  </a:ext>
                </a:extLst>
              </a:tr>
              <a:tr h="91127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１場面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345036"/>
                  </a:ext>
                </a:extLst>
              </a:tr>
              <a:tr h="91127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２場面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215712"/>
                  </a:ext>
                </a:extLst>
              </a:tr>
              <a:tr h="91127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３場面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7B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027866"/>
                  </a:ext>
                </a:extLst>
              </a:tr>
              <a:tr h="91127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４場面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487239"/>
                  </a:ext>
                </a:extLst>
              </a:tr>
              <a:tr h="91127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５場面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034783"/>
                  </a:ext>
                </a:extLst>
              </a:tr>
              <a:tr h="91127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</a:pPr>
                      <a:r>
                        <a:rPr lang="ja-JP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</a:rPr>
                        <a:t>６場面</a:t>
                      </a:r>
                      <a:r>
                        <a:rPr lang="ja-JP" altLang="en-US" sz="1300" b="0" i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</a:rPr>
                        <a:t>​</a:t>
                      </a:r>
                      <a:endParaRPr lang="ja-JP" altLang="en-US" sz="15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1028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endParaRPr lang="ja-JP" altLang="en-US" sz="1400" b="0" i="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65" marR="73765" marT="36883" marB="36883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57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44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133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C118927-50E6-471A-8931-5FE0DAB3D039}"/>
</file>

<file path=customXml/itemProps2.xml><?xml version="1.0" encoding="utf-8"?>
<ds:datastoreItem xmlns:ds="http://schemas.openxmlformats.org/officeDocument/2006/customXml" ds:itemID="{BC95D37B-B6EB-491E-921F-CA9F2C2B48B8}"/>
</file>

<file path=customXml/itemProps3.xml><?xml version="1.0" encoding="utf-8"?>
<ds:datastoreItem xmlns:ds="http://schemas.openxmlformats.org/officeDocument/2006/customXml" ds:itemID="{F95DA457-5BDC-4F1A-B0AE-AA0A6B33B03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2025-10-29T06:59:06Z</dcterms:created>
  <dcterms:modified xsi:type="dcterms:W3CDTF">2025-10-29T06:59:14Z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