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app.xml" ContentType="application/vnd.openxmlformats-officedocument.extended-properties+xml"/>
  <Override PartName="/docProps/core.xml" ContentType="application/vnd.openxmlformats-package.core-properties+xml"/>
  <Override PartName="/ppt/revisionInfo.xml" ContentType="application/vnd.ms-powerpoint.revisioninfo+xml"/>
  <Override PartName="/ppt/authors.xml" ContentType="application/vnd.ms-powerpoint.author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00000000-0000-0000-0000-000000000000}" name="作成者" initials="A" userId="Author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9F7B9"/>
    <a:srgbClr val="FFCCFF"/>
    <a:srgbClr val="FF9FE4"/>
    <a:srgbClr val="CCCCFF"/>
    <a:srgbClr val="A97BFD"/>
    <a:srgbClr val="F3D6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0FEB590-CEB4-4370-868E-04A126FA35C8}" v="6" dt="2025-10-29T06:56:12.124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>
        <p:scale>
          <a:sx n="1" d="2"/>
          <a:sy n="1" d="2"/>
        </p:scale>
        <p:origin x="0" y="0"/>
      </p:cViewPr>
      <p:guideLst/>
    </p:cSldViewPr>
  </p:slide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microsoft.com/office/2018/10/relationships/authors" Target="authors.xml"/><Relationship Id="rId3" Type="http://schemas.openxmlformats.org/officeDocument/2006/relationships/presProps" Target="presProps.xml"/><Relationship Id="rId7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11" Type="http://schemas.openxmlformats.org/officeDocument/2006/relationships/customXml" Target="../customXml/item3.xml"/><Relationship Id="rId5" Type="http://schemas.openxmlformats.org/officeDocument/2006/relationships/theme" Target="theme/theme1.xml"/><Relationship Id="rId10" Type="http://schemas.openxmlformats.org/officeDocument/2006/relationships/customXml" Target="../customXml/item2.xml"/><Relationship Id="rId4" Type="http://schemas.openxmlformats.org/officeDocument/2006/relationships/viewProps" Target="viewProps.xml"/><Relationship Id="rId9" Type="http://schemas.openxmlformats.org/officeDocument/2006/relationships/customXml" Target="../customXml/item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3E701E9-7728-8F68-BAD0-DF53E37276A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7F5B97C5-2BBF-C24E-0C99-CD9F6B702FD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40FFF3DA-3554-556F-A165-D435A1A47E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CA1455-6B4C-4FF2-AC37-73A1C68C07D2}" type="datetimeFigureOut">
              <a:rPr kumimoji="1" lang="ja-JP" altLang="en-US" smtClean="0"/>
              <a:t>2025/10/28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3F77190-8937-0120-6FB7-C3FD80AC20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A3B28F1-7993-53BF-54BD-371BDAFD81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848FC-978D-4E99-9F26-1BB4F9B9F53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220921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9F47D30-53EF-B640-3A28-378F1595DF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C0CBB48E-0371-FD09-5955-125CE0672DB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AAD940E0-2433-6DCC-2D72-CA540F2D9B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CA1455-6B4C-4FF2-AC37-73A1C68C07D2}" type="datetimeFigureOut">
              <a:rPr kumimoji="1" lang="ja-JP" altLang="en-US" smtClean="0"/>
              <a:t>2025/10/28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B3FE5182-7321-4B8C-4528-DE51E3E88C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D057195E-8EAD-9A23-AB2E-57330295CB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848FC-978D-4E99-9F26-1BB4F9B9F53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059754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280C8939-300F-9F44-26BC-01CA0EAE1A9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E121EB82-12D4-9621-80E5-375FA67312F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AF99830-373C-35FD-9B46-1D2BF6B2F0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CA1455-6B4C-4FF2-AC37-73A1C68C07D2}" type="datetimeFigureOut">
              <a:rPr kumimoji="1" lang="ja-JP" altLang="en-US" smtClean="0"/>
              <a:t>2025/10/28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601F3DD-C538-7D7C-6E1A-51D4851831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C9A3EDF-630F-07B1-18BA-C2889E3AF0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848FC-978D-4E99-9F26-1BB4F9B9F53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187001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8E16C20-E987-C07F-128C-6E5E6684F0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64BFC6B9-0E04-D7D7-F865-74488B8630C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FA4E9880-58A2-6EB1-7419-3301C6E748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CA1455-6B4C-4FF2-AC37-73A1C68C07D2}" type="datetimeFigureOut">
              <a:rPr kumimoji="1" lang="ja-JP" altLang="en-US" smtClean="0"/>
              <a:t>2025/10/28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5D8255D6-2E22-861B-F8AE-C15BA7731F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8B108245-9E0C-8149-7252-B647AA188F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848FC-978D-4E99-9F26-1BB4F9B9F53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363753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E525E64-36ED-B409-039B-E441B651B0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4D8676C7-AA0A-0B40-E647-BE71066D670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2B5FF76-E0ED-DC1E-BE7A-A7222326E2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CA1455-6B4C-4FF2-AC37-73A1C68C07D2}" type="datetimeFigureOut">
              <a:rPr kumimoji="1" lang="ja-JP" altLang="en-US" smtClean="0"/>
              <a:t>2025/10/28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B3FB1E0-F506-363D-4FC2-153D7E698F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53F9FCDC-6C52-27AB-E00A-32EA5D3333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848FC-978D-4E99-9F26-1BB4F9B9F53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769118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68D3204-1139-7782-F5E5-9F72C8C2A1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8C45882E-54B4-8DC3-6553-7107DB817FD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6FFF1900-0BF0-F2E7-B15B-65E62049503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8DDD226B-30A2-6ACC-3A8E-617857F4F0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CA1455-6B4C-4FF2-AC37-73A1C68C07D2}" type="datetimeFigureOut">
              <a:rPr kumimoji="1" lang="ja-JP" altLang="en-US" smtClean="0"/>
              <a:t>2025/10/28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C574CEAA-593B-D477-73C8-710EE9476C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98947660-27D4-4A90-84DF-D8B8B5144D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848FC-978D-4E99-9F26-1BB4F9B9F53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06916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C6D613C-011B-7F88-AC2C-E3EFAFD4C6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D0DB7AC7-114C-DE3A-5EDE-B8D35F2B17D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ED3B24FA-8965-D2B5-FD38-3A8F27FC49E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EA768022-4837-ED37-383D-0656563E224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F36CF24C-6E9C-7E9A-0BE3-F08B5A2E670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4072ECE6-FD12-AE66-ACC6-2E8E6FC517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CA1455-6B4C-4FF2-AC37-73A1C68C07D2}" type="datetimeFigureOut">
              <a:rPr kumimoji="1" lang="ja-JP" altLang="en-US" smtClean="0"/>
              <a:t>2025/10/28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4F8C3CA6-298E-E3BE-B2E6-01F1832D2F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8217895A-6709-7834-26AF-C6B30F5D61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848FC-978D-4E99-9F26-1BB4F9B9F53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197831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2951EE4-E690-C120-C1BE-65D97481E6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D1E17248-AB37-5EE2-CD2A-C2AB91D775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CA1455-6B4C-4FF2-AC37-73A1C68C07D2}" type="datetimeFigureOut">
              <a:rPr kumimoji="1" lang="ja-JP" altLang="en-US" smtClean="0"/>
              <a:t>2025/10/28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A93F0E94-8DB1-FEE6-1A4E-A3209CC299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EC31D41E-7635-B849-6BAA-A9F8F2A134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848FC-978D-4E99-9F26-1BB4F9B9F53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491061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9BCF97ED-500E-094E-9EB9-0D65A4F659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CA1455-6B4C-4FF2-AC37-73A1C68C07D2}" type="datetimeFigureOut">
              <a:rPr kumimoji="1" lang="ja-JP" altLang="en-US" smtClean="0"/>
              <a:t>2025/10/28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F6A23459-16F5-5836-86C2-B974ADE974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964B0ACD-37B0-2CC8-1800-11F1B826A4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848FC-978D-4E99-9F26-1BB4F9B9F53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17387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12ABFFB-B572-9168-BE01-3F11297245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C52864DB-3AB2-A782-A556-CF0EBBD71C4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A220E438-D677-ABF7-1F94-2CB31EE36E3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E571C800-A742-38F3-9FBB-7F3BEAE3A7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CA1455-6B4C-4FF2-AC37-73A1C68C07D2}" type="datetimeFigureOut">
              <a:rPr kumimoji="1" lang="ja-JP" altLang="en-US" smtClean="0"/>
              <a:t>2025/10/28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C030FC48-6E4C-BA37-89A0-1D7003F7D6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7189CB03-4E14-2428-C5CE-792A168007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848FC-978D-4E99-9F26-1BB4F9B9F53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807952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9A8BF90-FF78-AF7A-7F62-0AC0241FE2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ABA0FBD6-5B4D-2BB3-4FEE-A29C6891711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198624DE-73C0-A544-4447-614B9C718F0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B8BFF72B-C05D-E7A1-BD52-C306CBAD13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CA1455-6B4C-4FF2-AC37-73A1C68C07D2}" type="datetimeFigureOut">
              <a:rPr kumimoji="1" lang="ja-JP" altLang="en-US" smtClean="0"/>
              <a:t>2025/10/28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BD39F05D-6974-481C-892A-A854E7815B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91161B1E-C754-A683-3ABB-C6E15DC112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848FC-978D-4E99-9F26-1BB4F9B9F53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447424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88D5082C-1089-BD70-FB01-CDA4CC570B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30986A11-250C-90AF-2E41-C7F500AE714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05AFA1A-7A7F-4785-31F9-486790A3F9B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CA1455-6B4C-4FF2-AC37-73A1C68C07D2}" type="datetimeFigureOut">
              <a:rPr kumimoji="1" lang="ja-JP" altLang="en-US" smtClean="0"/>
              <a:t>2025/10/28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6BC0B4B-88EF-B648-61FC-44B0C68A164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93188B3C-6D6F-067C-7317-47B1712EA7A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E848FC-978D-4E99-9F26-1BB4F9B9F53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936612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コンテンツ プレースホルダー 4">
            <a:extLst>
              <a:ext uri="{FF2B5EF4-FFF2-40B4-BE49-F238E27FC236}">
                <a16:creationId xmlns:a16="http://schemas.microsoft.com/office/drawing/2014/main" id="{9C4E26B1-A21F-96DE-56FD-9F41ACE72C8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30645749"/>
              </p:ext>
            </p:extLst>
          </p:nvPr>
        </p:nvGraphicFramePr>
        <p:xfrm>
          <a:off x="303854" y="465992"/>
          <a:ext cx="8752221" cy="6145521"/>
        </p:xfrm>
        <a:graphic>
          <a:graphicData uri="http://schemas.openxmlformats.org/drawingml/2006/table">
            <a:tbl>
              <a:tblPr/>
              <a:tblGrid>
                <a:gridCol w="1069390">
                  <a:extLst>
                    <a:ext uri="{9D8B030D-6E8A-4147-A177-3AD203B41FA5}">
                      <a16:colId xmlns:a16="http://schemas.microsoft.com/office/drawing/2014/main" val="3734368790"/>
                    </a:ext>
                  </a:extLst>
                </a:gridCol>
                <a:gridCol w="2178809">
                  <a:extLst>
                    <a:ext uri="{9D8B030D-6E8A-4147-A177-3AD203B41FA5}">
                      <a16:colId xmlns:a16="http://schemas.microsoft.com/office/drawing/2014/main" val="3967384587"/>
                    </a:ext>
                  </a:extLst>
                </a:gridCol>
                <a:gridCol w="3168150">
                  <a:extLst>
                    <a:ext uri="{9D8B030D-6E8A-4147-A177-3AD203B41FA5}">
                      <a16:colId xmlns:a16="http://schemas.microsoft.com/office/drawing/2014/main" val="4244793162"/>
                    </a:ext>
                  </a:extLst>
                </a:gridCol>
                <a:gridCol w="2335872">
                  <a:extLst>
                    <a:ext uri="{9D8B030D-6E8A-4147-A177-3AD203B41FA5}">
                      <a16:colId xmlns:a16="http://schemas.microsoft.com/office/drawing/2014/main" val="2711640449"/>
                    </a:ext>
                  </a:extLst>
                </a:gridCol>
              </a:tblGrid>
              <a:tr h="694593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8100" marR="8100" marT="810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場面を象徴する</a:t>
                      </a:r>
                      <a:endParaRPr lang="en-US" altLang="ja-JP" sz="16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 fontAlgn="ctr"/>
                      <a:r>
                        <a:rPr lang="ja-JP" alt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キーワード</a:t>
                      </a:r>
                    </a:p>
                  </a:txBody>
                  <a:tcPr marL="8100" marR="8100" marT="810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理由</a:t>
                      </a:r>
                    </a:p>
                  </a:txBody>
                  <a:tcPr marL="8100" marR="8100" marT="81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他の人の意見を見て</a:t>
                      </a:r>
                      <a:endParaRPr lang="en-US" altLang="ja-JP" sz="16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 fontAlgn="ctr"/>
                      <a:r>
                        <a:rPr lang="ja-JP" alt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良いと思ったキーワード</a:t>
                      </a:r>
                    </a:p>
                  </a:txBody>
                  <a:tcPr marL="8100" marR="8100" marT="8100" marB="0" anchor="ctr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19653642"/>
                  </a:ext>
                </a:extLst>
              </a:tr>
              <a:tr h="454244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１場面</a:t>
                      </a:r>
                    </a:p>
                  </a:txBody>
                  <a:tcPr marL="107446" marR="107446" marT="53723" marB="5372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100" marR="8100" marT="810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ＭＳ Ｐゴシック"/>
                        <a:ea typeface="ＭＳ Ｐゴシック"/>
                      </a:endParaRPr>
                    </a:p>
                  </a:txBody>
                  <a:tcPr marL="8100" marR="8100" marT="81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100" marR="8100" marT="8100" marB="0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71782497"/>
                  </a:ext>
                </a:extLst>
              </a:tr>
              <a:tr h="454244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8100" marR="8100" marT="810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ＭＳ Ｐゴシック"/>
                        <a:ea typeface="ＭＳ Ｐゴシック"/>
                      </a:endParaRPr>
                    </a:p>
                  </a:txBody>
                  <a:tcPr marL="8100" marR="8100" marT="81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8100" marR="8100" marT="8100" marB="0" anchor="ctr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10053348"/>
                  </a:ext>
                </a:extLst>
              </a:tr>
              <a:tr h="454244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２場面</a:t>
                      </a:r>
                    </a:p>
                  </a:txBody>
                  <a:tcPr marL="107446" marR="107446" marT="53723" marB="5372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100" marR="8100" marT="810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ＭＳ Ｐゴシック"/>
                        <a:ea typeface="ＭＳ Ｐゴシック"/>
                      </a:endParaRPr>
                    </a:p>
                  </a:txBody>
                  <a:tcPr marL="8100" marR="8100" marT="81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100" marR="8100" marT="8100" marB="0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34602711"/>
                  </a:ext>
                </a:extLst>
              </a:tr>
              <a:tr h="454244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8100" marR="8100" marT="810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ＭＳ Ｐゴシック"/>
                        <a:ea typeface="ＭＳ Ｐゴシック"/>
                      </a:endParaRPr>
                    </a:p>
                  </a:txBody>
                  <a:tcPr marL="8100" marR="8100" marT="81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8100" marR="8100" marT="8100" marB="0" anchor="ctr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94933787"/>
                  </a:ext>
                </a:extLst>
              </a:tr>
              <a:tr h="454244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３場面</a:t>
                      </a:r>
                    </a:p>
                  </a:txBody>
                  <a:tcPr marL="107446" marR="107446" marT="53723" marB="5372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7BF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100" marR="8100" marT="810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ＭＳ Ｐゴシック"/>
                        <a:ea typeface="ＭＳ Ｐゴシック"/>
                      </a:endParaRPr>
                    </a:p>
                  </a:txBody>
                  <a:tcPr marL="8100" marR="8100" marT="81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F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100" marR="8100" marT="8100" marB="0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97573654"/>
                  </a:ext>
                </a:extLst>
              </a:tr>
              <a:tr h="454244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100" marR="8100" marT="810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ＭＳ Ｐゴシック"/>
                        <a:ea typeface="ＭＳ Ｐゴシック"/>
                      </a:endParaRPr>
                    </a:p>
                  </a:txBody>
                  <a:tcPr marL="8100" marR="8100" marT="81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8100" marR="8100" marT="8100" marB="0" anchor="ctr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15060847"/>
                  </a:ext>
                </a:extLst>
              </a:tr>
              <a:tr h="454244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４場面</a:t>
                      </a:r>
                    </a:p>
                  </a:txBody>
                  <a:tcPr marL="107446" marR="107446" marT="53723" marB="5372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F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100" marR="8100" marT="810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ＭＳ Ｐゴシック"/>
                        <a:ea typeface="ＭＳ Ｐゴシック"/>
                      </a:endParaRPr>
                    </a:p>
                  </a:txBody>
                  <a:tcPr marL="8100" marR="8100" marT="81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F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100" marR="8100" marT="8100" marB="0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41575807"/>
                  </a:ext>
                </a:extLst>
              </a:tr>
              <a:tr h="454244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100" marR="8100" marT="810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ＭＳ Ｐゴシック"/>
                        <a:ea typeface="ＭＳ Ｐゴシック"/>
                      </a:endParaRPr>
                    </a:p>
                  </a:txBody>
                  <a:tcPr marL="8100" marR="8100" marT="81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8100" marR="8100" marT="8100" marB="0" anchor="ctr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29481492"/>
                  </a:ext>
                </a:extLst>
              </a:tr>
              <a:tr h="454244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５場面</a:t>
                      </a:r>
                    </a:p>
                  </a:txBody>
                  <a:tcPr marL="107446" marR="107446" marT="53723" marB="5372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100" marR="8100" marT="810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100" marR="8100" marT="81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100" marR="8100" marT="8100" marB="0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73947183"/>
                  </a:ext>
                </a:extLst>
              </a:tr>
              <a:tr h="454244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100" marR="8100" marT="810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100" marR="8100" marT="81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8100" marR="8100" marT="8100" marB="0" anchor="ctr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01195432"/>
                  </a:ext>
                </a:extLst>
              </a:tr>
              <a:tr h="454244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６場面</a:t>
                      </a:r>
                    </a:p>
                  </a:txBody>
                  <a:tcPr marL="107446" marR="107446" marT="53723" marB="5372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100" marR="8100" marT="810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7B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100" marR="8100" marT="81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7B9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100" marR="8100" marT="8100" marB="0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7B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47009497"/>
                  </a:ext>
                </a:extLst>
              </a:tr>
              <a:tr h="454244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100" marR="8100" marT="810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7B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100" marR="8100" marT="81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7B9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8100" marR="8100" marT="8100" marB="0" anchor="ctr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7B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10179216"/>
                  </a:ext>
                </a:extLst>
              </a:tr>
            </a:tbl>
          </a:graphicData>
        </a:graphic>
      </p:graphicFrame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DDAFDD47-79BA-584D-9736-4ACAFA3A6A3B}"/>
              </a:ext>
            </a:extLst>
          </p:cNvPr>
          <p:cNvSpPr txBox="1"/>
          <p:nvPr/>
        </p:nvSpPr>
        <p:spPr>
          <a:xfrm>
            <a:off x="9282597" y="1325921"/>
            <a:ext cx="2605549" cy="175432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en-US" altLang="ja-JP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endParaRPr kumimoji="1" lang="en-US" altLang="ja-JP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endParaRPr lang="en-US" altLang="ja-JP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endParaRPr kumimoji="1" lang="en-US" altLang="ja-JP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endParaRPr lang="en-US" altLang="ja-JP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endParaRPr kumimoji="1" lang="ja-JP" altLang="en-US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364C71D9-E133-DE42-1CA6-848F2E7D4921}"/>
              </a:ext>
            </a:extLst>
          </p:cNvPr>
          <p:cNvSpPr txBox="1"/>
          <p:nvPr/>
        </p:nvSpPr>
        <p:spPr>
          <a:xfrm>
            <a:off x="9188197" y="402591"/>
            <a:ext cx="277028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＜本時の振り返り＞</a:t>
            </a:r>
            <a:endParaRPr kumimoji="1" lang="en-US" altLang="ja-JP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r>
              <a:rPr kumimoji="1" lang="ja-JP" altLang="en-US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「今日、新たに気づいた</a:t>
            </a:r>
            <a:endParaRPr kumimoji="1" lang="en-US" altLang="ja-JP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r>
              <a:rPr kumimoji="1" lang="ja-JP" altLang="en-US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この物語の魅力</a:t>
            </a:r>
            <a:r>
              <a:rPr lang="ja-JP" altLang="en-US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」</a:t>
            </a:r>
            <a:endParaRPr kumimoji="1" lang="ja-JP" altLang="en-US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CC2C27D6-0D63-F062-A7BC-13385E77C578}"/>
              </a:ext>
            </a:extLst>
          </p:cNvPr>
          <p:cNvSpPr txBox="1"/>
          <p:nvPr/>
        </p:nvSpPr>
        <p:spPr>
          <a:xfrm>
            <a:off x="233516" y="33259"/>
            <a:ext cx="27734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出席番号：</a:t>
            </a:r>
          </a:p>
        </p:txBody>
      </p:sp>
    </p:spTree>
    <p:extLst>
      <p:ext uri="{BB962C8B-B14F-4D97-AF65-F5344CB8AC3E}">
        <p14:creationId xmlns:p14="http://schemas.microsoft.com/office/powerpoint/2010/main" val="130913372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DAC8B651FE8FAB4980A0CD832FD20183" ma:contentTypeVersion="15" ma:contentTypeDescription="新しいドキュメントを作成します。" ma:contentTypeScope="" ma:versionID="6cec9c4575384e6832828b850fb3d8ca">
  <xsd:schema xmlns:xsd="http://www.w3.org/2001/XMLSchema" xmlns:xs="http://www.w3.org/2001/XMLSchema" xmlns:p="http://schemas.microsoft.com/office/2006/metadata/properties" xmlns:ns2="ceeaadb8-670c-4bbc-bf54-732c07c9b9a6" xmlns:ns3="9240f669-f077-4ccc-9b51-f4d7bb1f72fc" targetNamespace="http://schemas.microsoft.com/office/2006/metadata/properties" ma:root="true" ma:fieldsID="b232b3d882ab0768955b1b696fb1577d" ns2:_="" ns3:_="">
    <xsd:import namespace="ceeaadb8-670c-4bbc-bf54-732c07c9b9a6"/>
    <xsd:import namespace="9240f669-f077-4ccc-9b51-f4d7bb1f72f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3:SharedWithUsers" minOccurs="0"/>
                <xsd:element ref="ns3:SharedWithDetails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eeaadb8-670c-4bbc-bf54-732c07c9b9a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6636be5e-3ab2-4972-9ba5-a3fa17e616c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BillingMetadata" ma:index="22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240f669-f077-4ccc-9b51-f4d7bb1f72f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ebfa36a7-b595-4603-9458-511d54251f81}" ma:internalName="TaxCatchAll" ma:showField="CatchAllData" ma:web="9240f669-f077-4ccc-9b51-f4d7bb1f72f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共有相手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共有相手の詳細情報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ceeaadb8-670c-4bbc-bf54-732c07c9b9a6">
      <Terms xmlns="http://schemas.microsoft.com/office/infopath/2007/PartnerControls"/>
    </lcf76f155ced4ddcb4097134ff3c332f>
    <TaxCatchAll xmlns="9240f669-f077-4ccc-9b51-f4d7bb1f72fc" xsi:nil="true"/>
  </documentManagement>
</p:properties>
</file>

<file path=customXml/itemProps1.xml><?xml version="1.0" encoding="utf-8"?>
<ds:datastoreItem xmlns:ds="http://schemas.openxmlformats.org/officeDocument/2006/customXml" ds:itemID="{8B9A5D8E-F9B2-4075-B687-DA5CC845B4AB}"/>
</file>

<file path=customXml/itemProps2.xml><?xml version="1.0" encoding="utf-8"?>
<ds:datastoreItem xmlns:ds="http://schemas.openxmlformats.org/officeDocument/2006/customXml" ds:itemID="{B9225B4C-EF9D-4468-A808-3EB7CF99E24C}"/>
</file>

<file path=customXml/itemProps3.xml><?xml version="1.0" encoding="utf-8"?>
<ds:datastoreItem xmlns:ds="http://schemas.openxmlformats.org/officeDocument/2006/customXml" ds:itemID="{7176E0BC-CC12-4467-A781-A4EB9AF254BC}"/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PresentationFormat>Widescreen</PresentationFormat>
  <Slides>1</Slides>
  <Notes>0</Notes>
  <HiddenSlides>0</Hidden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テーマ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revision>1</cp:revision>
  <dcterms:created xsi:type="dcterms:W3CDTF">2025-10-29T06:56:09Z</dcterms:created>
  <dcterms:modified xsi:type="dcterms:W3CDTF">2025-10-29T06:56:35Z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ediaServiceImageTags">
    <vt:lpwstr/>
  </property>
  <property fmtid="{D5CDD505-2E9C-101B-9397-08002B2CF9AE}" pid="3" name="ContentTypeId">
    <vt:lpwstr>0x010100DAC8B651FE8FAB4980A0CD832FD20183</vt:lpwstr>
  </property>
</Properties>
</file>