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CC"/>
    <a:srgbClr val="EBFF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1F54E44-53D9-4CBA-A0C2-C818AF2D86FD}" v="3" dt="2025-10-07T04:02:28.142"/>
    <p1510:client id="{F5CA80EB-40D7-44F8-9641-EF796E8C2CAA}" v="1" dt="2025-10-07T02:27:41.3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9" autoAdjust="0"/>
    <p:restoredTop sz="92485" autoAdjust="0"/>
  </p:normalViewPr>
  <p:slideViewPr>
    <p:cSldViewPr snapToGrid="0" showGuides="1">
      <p:cViewPr varScale="1">
        <p:scale>
          <a:sx n="96" d="100"/>
          <a:sy n="96" d="100"/>
        </p:scale>
        <p:origin x="96" y="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2.xml"/><Relationship Id="rId5" Type="http://schemas.openxmlformats.org/officeDocument/2006/relationships/viewProps" Target="viewProps.xml"/><Relationship Id="rId10" Type="http://schemas.openxmlformats.org/officeDocument/2006/relationships/customXml" Target="../customXml/item1.xml"/><Relationship Id="rId4" Type="http://schemas.openxmlformats.org/officeDocument/2006/relationships/presProps" Target="presProps.xml"/><Relationship Id="rId9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420E0C-CF89-457B-A2D5-8288FCF63CCF}" type="datetimeFigureOut">
              <a:t>2025/10/7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445FAF-6D59-4432-BA20-3BD5879AFC15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28981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/>
              <a:t>図形画像：サポータ自作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445FAF-6D59-4432-BA20-3BD5879AFC15}" type="slidenum"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8801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3151AD-1F42-AA87-555A-CC1335A966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AA1CCB2-A615-D401-15E8-DA93C6D303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B555FA8-6E1F-7AA1-4969-3D7C4E74A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B2A1B-99D6-4B8C-B813-498EA0949619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73C43D1-ED35-F457-66F8-B647F387F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D0E4151-9021-B104-D73A-A1A7143B5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A1511-8ACD-437D-B844-BB98154C26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8064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C9B57B6-4BCA-F6F5-D714-B562236BAD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FFDCBD3-E8ED-C9B0-3154-95E5998747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BCC6ADF-8900-6BD4-FDFF-9ECD4DB7E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B2A1B-99D6-4B8C-B813-498EA0949619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03D4A63-B05D-E50F-8265-ED4AA755D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715AE34-9F06-1B00-3523-268E926C0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A1511-8ACD-437D-B844-BB98154C26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537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9E6402B-792B-D141-16A1-ADDB3A1B26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E5A3AE7-4643-C991-A062-B612349236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B69303F-E5D7-A80B-0124-521E17DDA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B2A1B-99D6-4B8C-B813-498EA0949619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91046F0-77AA-FDDA-F18A-08331F682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E051FC6-DE30-C758-BBA7-15BC1ED5A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A1511-8ACD-437D-B844-BB98154C26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4936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6C9F90-2114-E80E-C2FF-1EF4EAADD7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76A5FF0-F396-4CDF-7620-28B6EFB693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A15EF7C-3411-772B-61AC-A084392256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B2A1B-99D6-4B8C-B813-498EA0949619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72E867-B36B-F958-B4CA-5FF742CA44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6FB272D-49BB-3A55-9647-0E3BD84A1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A1511-8ACD-437D-B844-BB98154C26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310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DCD1E7-4F2A-651A-50FE-1066C3F0B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12E8EA6-6599-BEE7-6459-1EB2DD302E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480FDAF-6224-A0F1-584A-35B7D19FF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B2A1B-99D6-4B8C-B813-498EA0949619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BAA3FD-A38D-6CB1-B48C-9029A53F89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9F28FF5-2CE8-F67F-D089-CCFBA6F85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A1511-8ACD-437D-B844-BB98154C26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7085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CA6F056-9722-3604-00AC-C8B307D467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3AAD489-215E-F408-11F8-3CE3162D7E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B8E3D47-935C-A2C6-83D9-F0D6BBC3D8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5B4D3AA-C667-D52A-017E-5D046E82B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B2A1B-99D6-4B8C-B813-498EA0949619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016FE1B-1E26-2967-BD90-DEB1C5862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4AE4A5C-462F-615E-3462-57FDC3A98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A1511-8ACD-437D-B844-BB98154C26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8921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471320D-8970-0E85-89F5-17A84F97B5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1A8FB04-FDB8-847D-95F1-4DE0CA9650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CC340A9-B786-0F76-AD07-68AC1F495A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6CC2747-AD46-2C6A-B1B3-8A9CC76A05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34F2B30-B9D5-D02F-100B-1094D4FE40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81E00E4-A996-290E-68B5-2FFEC2A60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B2A1B-99D6-4B8C-B813-498EA0949619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DE58CFA-E1DB-0092-EEF0-B12DB62B2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66C9BE3-D948-3F22-F842-A837C635E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A1511-8ACD-437D-B844-BB98154C26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8274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0E02D9A-2BBD-7454-DBF3-FEDDE0FDF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D6B7B2A-A146-51EF-4D20-16D8BABF3B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B2A1B-99D6-4B8C-B813-498EA0949619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3470E46-AC27-5C84-BE64-6ED775F6A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1033B95-672C-59CC-AAD1-4E7165D05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A1511-8ACD-437D-B844-BB98154C26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2780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39FB15D-0252-2F63-3F12-0F7AAF7F5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B2A1B-99D6-4B8C-B813-498EA0949619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01A6B19-92D6-84BF-ED4C-1E7E22562B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5964367-DC6B-146F-AAD2-1F58AD273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A1511-8ACD-437D-B844-BB98154C26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0043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39D69B1-97AF-D890-B389-AF18CCC1FD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2629A72-65A2-3B05-98DB-D6F251723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2F60B31-D7C2-5A0D-E252-B0D82BEDE6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FD3CFA0-DF6F-42FB-EEFE-7339E951F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B2A1B-99D6-4B8C-B813-498EA0949619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7A54970-C9AC-B7B2-8CF7-846C6F5F0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53F3AEC-04FB-5C42-B6A6-15C06D403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A1511-8ACD-437D-B844-BB98154C26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746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6E06FF-7757-F10A-6599-AB96AE7A6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29D29EB-7B1A-5984-01BE-548BDBDD0E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97CFA80-EA84-68C6-B99B-0E324CED75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1682FC7-7654-5532-DC92-494DD0ABEC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B2A1B-99D6-4B8C-B813-498EA0949619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F70F88C-2F6E-69AA-E0B9-472B6385B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2493FD5-B7F4-BD3D-293C-8AD351DE5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A1511-8ACD-437D-B844-BB98154C26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5395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E631429-61E7-96B8-D218-CE3B312A6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411A8D2-3273-0D9E-B6CF-6C99B95069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3F86E87-FC16-9981-258C-8D759C6538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B2A1B-99D6-4B8C-B813-498EA0949619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EE5F4E-348D-E37B-9E7E-1D62674004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851EE0F-F3DF-11F0-B82A-A063E81071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9A1511-8ACD-437D-B844-BB98154C26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9743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図形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84BE05F3-E296-6E24-48A0-87FE1A0473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793" y="1221305"/>
            <a:ext cx="1540640" cy="1487993"/>
          </a:xfrm>
          <a:prstGeom prst="rect">
            <a:avLst/>
          </a:prstGeom>
        </p:spPr>
      </p:pic>
      <p:pic>
        <p:nvPicPr>
          <p:cNvPr id="6" name="図 5" descr="図形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B5480091-E7CE-CB94-0AB8-7D43FD422B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4694" y="1221305"/>
            <a:ext cx="1252463" cy="1487993"/>
          </a:xfrm>
          <a:prstGeom prst="rect">
            <a:avLst/>
          </a:prstGeom>
        </p:spPr>
      </p:pic>
      <p:pic>
        <p:nvPicPr>
          <p:cNvPr id="8" name="図 7" descr="図形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05993A6B-2349-5DD5-9682-06EA09DC42A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9034" y="1221305"/>
            <a:ext cx="1199815" cy="1487993"/>
          </a:xfrm>
          <a:prstGeom prst="rect">
            <a:avLst/>
          </a:prstGeom>
        </p:spPr>
      </p:pic>
      <p:pic>
        <p:nvPicPr>
          <p:cNvPr id="10" name="図 9" descr="図形, 四角形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EE4D1D8A-E1A9-072E-9DB2-84B22A762AA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074" y="1221305"/>
            <a:ext cx="1487993" cy="1479680"/>
          </a:xfrm>
          <a:prstGeom prst="rect">
            <a:avLst/>
          </a:prstGeom>
        </p:spPr>
      </p:pic>
      <p:pic>
        <p:nvPicPr>
          <p:cNvPr id="12" name="図 11" descr="アイコン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510CB410-ACE4-2FFC-5350-07DA25E068A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6736" y="1221305"/>
            <a:ext cx="1402094" cy="1418719"/>
          </a:xfrm>
          <a:prstGeom prst="rect">
            <a:avLst/>
          </a:prstGeom>
        </p:spPr>
      </p:pic>
      <p:pic>
        <p:nvPicPr>
          <p:cNvPr id="14" name="図 13" descr="図形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E79E53D7-F2AF-5BB5-1AA9-16D732FADCB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5605" y="1221305"/>
            <a:ext cx="1172106" cy="1421490"/>
          </a:xfrm>
          <a:prstGeom prst="rect">
            <a:avLst/>
          </a:prstGeom>
        </p:spPr>
      </p:pic>
      <p:pic>
        <p:nvPicPr>
          <p:cNvPr id="16" name="図 15" descr="図形, 円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DBDA47BA-EBE9-45F1-EFFF-E0CCB15ED13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0500" y="1221305"/>
            <a:ext cx="1487993" cy="1424261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2EC79E5-A676-68C3-DCF9-B9F5457B50C0}"/>
              </a:ext>
            </a:extLst>
          </p:cNvPr>
          <p:cNvSpPr txBox="1"/>
          <p:nvPr/>
        </p:nvSpPr>
        <p:spPr>
          <a:xfrm>
            <a:off x="7177386" y="191088"/>
            <a:ext cx="1224602" cy="523220"/>
          </a:xfrm>
          <a:prstGeom prst="rect">
            <a:avLst/>
          </a:prstGeom>
          <a:solidFill>
            <a:srgbClr val="EBFFEB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r>
              <a:rPr kumimoji="1" lang="ja-JP" altLang="en-US" sz="2800">
                <a:latin typeface="ＭＳ Ｐゴシック"/>
                <a:ea typeface="ＭＳ Ｐゴシック"/>
              </a:rPr>
              <a:t>番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E6D6CEA-2252-AD6D-1990-368746C1003F}"/>
              </a:ext>
            </a:extLst>
          </p:cNvPr>
          <p:cNvSpPr txBox="1"/>
          <p:nvPr/>
        </p:nvSpPr>
        <p:spPr>
          <a:xfrm>
            <a:off x="8806721" y="187378"/>
            <a:ext cx="3140440" cy="523220"/>
          </a:xfrm>
          <a:prstGeom prst="rect">
            <a:avLst/>
          </a:prstGeom>
          <a:solidFill>
            <a:srgbClr val="EBFFEB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ja-JP" altLang="en-US" sz="2800">
                <a:latin typeface="ＭＳ Ｐゴシック"/>
                <a:ea typeface="ＭＳ Ｐゴシック"/>
              </a:rPr>
              <a:t>名前　</a:t>
            </a:r>
            <a:endParaRPr kumimoji="1" lang="ja-JP" altLang="en-US" sz="2800">
              <a:latin typeface="ＭＳ Ｐゴシック"/>
              <a:ea typeface="ＭＳ Ｐゴシック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9C575C9-9505-FEB6-4BB9-D8A5A35CC576}"/>
              </a:ext>
            </a:extLst>
          </p:cNvPr>
          <p:cNvSpPr txBox="1"/>
          <p:nvPr/>
        </p:nvSpPr>
        <p:spPr>
          <a:xfrm>
            <a:off x="314793" y="209862"/>
            <a:ext cx="6325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ア～キの図形を共通点を見つけて分類しましょう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1B162E3-B7FB-31E2-7603-A47B99F7B973}"/>
              </a:ext>
            </a:extLst>
          </p:cNvPr>
          <p:cNvSpPr txBox="1"/>
          <p:nvPr/>
        </p:nvSpPr>
        <p:spPr>
          <a:xfrm>
            <a:off x="583367" y="5044189"/>
            <a:ext cx="11025266" cy="1477328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noAutofit/>
          </a:bodyPr>
          <a:lstStyle/>
          <a:p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分類</a:t>
            </a:r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した理由：</a:t>
            </a:r>
            <a:endParaRPr kumimoji="1"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068543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5FC04BD6-5DE9-4BFF-8D3A-23CF1096A541}"/>
</file>

<file path=customXml/itemProps2.xml><?xml version="1.0" encoding="utf-8"?>
<ds:datastoreItem xmlns:ds="http://schemas.openxmlformats.org/officeDocument/2006/customXml" ds:itemID="{4E7C456B-81D3-4CD6-AF0A-A1949EC7078E}"/>
</file>

<file path=customXml/itemProps3.xml><?xml version="1.0" encoding="utf-8"?>
<ds:datastoreItem xmlns:ds="http://schemas.openxmlformats.org/officeDocument/2006/customXml" ds:itemID="{D503AFB5-FA35-4452-BD03-F58068BF54AA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Office PowerPoint</Application>
  <PresentationFormat>ワイド画面</PresentationFormat>
  <Paragraphs>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游ゴシック</vt:lpstr>
      <vt:lpstr>游ゴシック Light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2025-10-07T04:02:28Z</dcterms:created>
  <dcterms:modified xsi:type="dcterms:W3CDTF">2025-10-07T04:02:36Z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