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61" r:id="rId2"/>
    <p:sldId id="259" r:id="rId3"/>
    <p:sldId id="260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BFF"/>
    <a:srgbClr val="E1F4FF"/>
    <a:srgbClr val="CCFFCC"/>
    <a:srgbClr val="EBF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59CE77-33F7-43D5-BBC5-2E1B799A1CE9}" v="3" dt="2025-10-07T04:03:03.177"/>
    <p1510:client id="{663C0530-14EF-4F9B-A1A2-FA5A5DEB4ACF}" v="22" dt="2025-10-07T03:10:39.2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9" autoAdjust="0"/>
    <p:restoredTop sz="92606" autoAdjust="0"/>
  </p:normalViewPr>
  <p:slideViewPr>
    <p:cSldViewPr snapToGrid="0" showGuides="1">
      <p:cViewPr varScale="1">
        <p:scale>
          <a:sx n="96" d="100"/>
          <a:sy n="96" d="100"/>
        </p:scale>
        <p:origin x="96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7ADC50-0BD9-41DB-A74A-BDCA09348FB4}" type="datetimeFigureOut">
              <a:t>2025/10/7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4EE128-AC82-4DBB-A568-3B2AB7D96182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1973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B804F4-355A-DE66-FF52-B8D18D58B1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17EB655-2F8E-3F4B-60F9-384E24FF24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B70D61C-8E90-4372-BA1F-F386075A1F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>
                <a:ea typeface="游ゴシック"/>
              </a:rPr>
              <a:t>図形画像：サポータ自作</a:t>
            </a:r>
            <a:endParaRPr lang="en-US" altLang="ja-JP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39AE3D-6F6E-A889-44D6-99233769B0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4EE128-AC82-4DBB-A568-3B2AB7D96182}" type="slidenum"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9942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>
                <a:ea typeface="游ゴシック"/>
              </a:rPr>
              <a:t>図形画像：サポータ自作</a:t>
            </a:r>
            <a:endParaRPr lang="en-US" altLang="ja-JP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4EE128-AC82-4DBB-A568-3B2AB7D96182}" type="slidenum"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0489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>
                <a:ea typeface="游ゴシック"/>
              </a:rPr>
              <a:t>図形画像：サポータ自作</a:t>
            </a:r>
            <a:endParaRPr lang="en-US" altLang="ja-JP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4EE128-AC82-4DBB-A568-3B2AB7D96182}" type="slidenum"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986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3151AD-1F42-AA87-555A-CC1335A966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AA1CCB2-A615-D401-15E8-DA93C6D303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555FA8-6E1F-7AA1-4969-3D7C4E74A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3C43D1-ED35-F457-66F8-B647F387F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0E4151-9021-B104-D73A-A1A7143B5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064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9B57B6-4BCA-F6F5-D714-B562236BA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FFDCBD3-E8ED-C9B0-3154-95E5998747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CC6ADF-8900-6BD4-FDFF-9ECD4DB7E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3D4A63-B05D-E50F-8265-ED4AA755D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15AE34-9F06-1B00-3523-268E926C0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3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9E6402B-792B-D141-16A1-ADDB3A1B26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E5A3AE7-4643-C991-A062-B612349236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69303F-E5D7-A80B-0124-521E17DDA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1046F0-77AA-FDDA-F18A-08331F68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E051FC6-DE30-C758-BBA7-15BC1ED5A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493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6C9F90-2114-E80E-C2FF-1EF4EAADD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76A5FF0-F396-4CDF-7620-28B6EFB693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15EF7C-3411-772B-61AC-A08439225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72E867-B36B-F958-B4CA-5FF742CA4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FB272D-49BB-3A55-9647-0E3BD84A1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310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DCD1E7-4F2A-651A-50FE-1066C3F0B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12E8EA6-6599-BEE7-6459-1EB2DD302E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80FDAF-6224-A0F1-584A-35B7D19FF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BAA3FD-A38D-6CB1-B48C-9029A53F8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F28FF5-2CE8-F67F-D089-CCFBA6F85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085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A6F056-9722-3604-00AC-C8B307D46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AAD489-215E-F408-11F8-3CE3162D7E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B8E3D47-935C-A2C6-83D9-F0D6BBC3D8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5B4D3AA-C667-D52A-017E-5D046E82B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016FE1B-1E26-2967-BD90-DEB1C5862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AE4A5C-462F-615E-3462-57FDC3A98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92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71320D-8970-0E85-89F5-17A84F97B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1A8FB04-FDB8-847D-95F1-4DE0CA965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C340A9-B786-0F76-AD07-68AC1F495A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6CC2747-AD46-2C6A-B1B3-8A9CC76A05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34F2B30-B9D5-D02F-100B-1094D4FE40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81E00E4-A996-290E-68B5-2FFEC2A60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DE58CFA-E1DB-0092-EEF0-B12DB62B2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66C9BE3-D948-3F22-F842-A837C635E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274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E02D9A-2BBD-7454-DBF3-FEDDE0FDF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D6B7B2A-A146-51EF-4D20-16D8BABF3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3470E46-AC27-5C84-BE64-6ED775F6A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1033B95-672C-59CC-AAD1-4E7165D05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78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39FB15D-0252-2F63-3F12-0F7AAF7F5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01A6B19-92D6-84BF-ED4C-1E7E22562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5964367-DC6B-146F-AAD2-1F58AD273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043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9D69B1-97AF-D890-B389-AF18CCC1F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629A72-65A2-3B05-98DB-D6F251723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2F60B31-D7C2-5A0D-E252-B0D82BEDE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FD3CFA0-DF6F-42FB-EEFE-7339E951F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7A54970-C9AC-B7B2-8CF7-846C6F5F0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3F3AEC-04FB-5C42-B6A6-15C06D403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746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6E06FF-7757-F10A-6599-AB96AE7A6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29D29EB-7B1A-5984-01BE-548BDBDD0E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97CFA80-EA84-68C6-B99B-0E324CED75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1682FC7-7654-5532-DC92-494DD0ABE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0F88C-2F6E-69AA-E0B9-472B6385B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2493FD5-B7F4-BD3D-293C-8AD351DE5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395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E631429-61E7-96B8-D218-CE3B312A6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411A8D2-3273-0D9E-B6CF-6C99B95069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F86E87-FC16-9981-258C-8D759C6538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B2A1B-99D6-4B8C-B813-498EA0949619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EE5F4E-348D-E37B-9E7E-1D62674004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51EE0F-F3DF-11F0-B82A-A063E81071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A1511-8ACD-437D-B844-BB98154C2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9743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6F2195-6E50-416C-8A55-5BE446618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895BF34-04E4-ED6B-CBE4-F82AAADC5B98}"/>
              </a:ext>
            </a:extLst>
          </p:cNvPr>
          <p:cNvSpPr txBox="1"/>
          <p:nvPr/>
        </p:nvSpPr>
        <p:spPr>
          <a:xfrm>
            <a:off x="402392" y="291214"/>
            <a:ext cx="4049687" cy="547142"/>
          </a:xfrm>
          <a:prstGeom prst="rect">
            <a:avLst/>
          </a:prstGeom>
          <a:solidFill>
            <a:srgbClr val="CCFFCC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○〇○○○</a:t>
            </a:r>
            <a:endParaRPr kumimoji="1" lang="ja-JP" altLang="en-US" sz="24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ED9B125-3AB3-E8BC-422E-4D7D2A6A41C1}"/>
              </a:ext>
            </a:extLst>
          </p:cNvPr>
          <p:cNvSpPr txBox="1"/>
          <p:nvPr/>
        </p:nvSpPr>
        <p:spPr>
          <a:xfrm>
            <a:off x="4727055" y="283718"/>
            <a:ext cx="4445833" cy="547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に着目して分類すると</a:t>
            </a:r>
            <a:endParaRPr kumimoji="1" lang="ja-JP" altLang="en-US" sz="2000" dirty="0"/>
          </a:p>
        </p:txBody>
      </p:sp>
      <p:pic>
        <p:nvPicPr>
          <p:cNvPr id="4" name="図 3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A1B3D2F-6438-0904-F302-7E048C4449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79" y="1256462"/>
            <a:ext cx="1540640" cy="1487993"/>
          </a:xfrm>
          <a:prstGeom prst="rect">
            <a:avLst/>
          </a:prstGeom>
        </p:spPr>
      </p:pic>
      <p:pic>
        <p:nvPicPr>
          <p:cNvPr id="5" name="図 4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47A2139-D95D-0AD1-74A0-A4244A5A8D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680" y="1256462"/>
            <a:ext cx="1252463" cy="1487993"/>
          </a:xfrm>
          <a:prstGeom prst="rect">
            <a:avLst/>
          </a:prstGeom>
        </p:spPr>
      </p:pic>
      <p:pic>
        <p:nvPicPr>
          <p:cNvPr id="6" name="図 5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3A913080-0B14-B070-2C3E-918CC1A445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020" y="1256462"/>
            <a:ext cx="1199815" cy="1487993"/>
          </a:xfrm>
          <a:prstGeom prst="rect">
            <a:avLst/>
          </a:prstGeom>
        </p:spPr>
      </p:pic>
      <p:pic>
        <p:nvPicPr>
          <p:cNvPr id="8" name="図 7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E2B94ED-4BE6-C2DD-ABB2-A75F95B9A6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060" y="1256462"/>
            <a:ext cx="1487993" cy="1479680"/>
          </a:xfrm>
          <a:prstGeom prst="rect">
            <a:avLst/>
          </a:prstGeom>
        </p:spPr>
      </p:pic>
      <p:pic>
        <p:nvPicPr>
          <p:cNvPr id="10" name="図 9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3A9AFEB9-B619-D85D-5AF7-52BFDA0B4D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722" y="1256462"/>
            <a:ext cx="1402094" cy="1418719"/>
          </a:xfrm>
          <a:prstGeom prst="rect">
            <a:avLst/>
          </a:prstGeom>
        </p:spPr>
      </p:pic>
      <p:pic>
        <p:nvPicPr>
          <p:cNvPr id="12" name="図 11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E7A2892-B297-1B64-BF85-6A37D24E31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6591" y="1256462"/>
            <a:ext cx="1172106" cy="1421490"/>
          </a:xfrm>
          <a:prstGeom prst="rect">
            <a:avLst/>
          </a:prstGeom>
        </p:spPr>
      </p:pic>
      <p:pic>
        <p:nvPicPr>
          <p:cNvPr id="14" name="図 13" descr="図形, 円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17E9DF9-9D56-E4C5-44E8-23987995B8C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486" y="1256462"/>
            <a:ext cx="1487993" cy="1424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949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1B162E3-B7FB-31E2-7603-A47B99F7B973}"/>
              </a:ext>
            </a:extLst>
          </p:cNvPr>
          <p:cNvSpPr txBox="1"/>
          <p:nvPr/>
        </p:nvSpPr>
        <p:spPr>
          <a:xfrm>
            <a:off x="402392" y="291214"/>
            <a:ext cx="4049687" cy="547142"/>
          </a:xfrm>
          <a:prstGeom prst="rect">
            <a:avLst/>
          </a:prstGeom>
          <a:solidFill>
            <a:srgbClr val="FFEBFF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○〇○○○</a:t>
            </a:r>
            <a:endParaRPr kumimoji="1" lang="ja-JP" altLang="en-US" sz="24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182E19-94A7-43DF-A14E-8321B29CDA21}"/>
              </a:ext>
            </a:extLst>
          </p:cNvPr>
          <p:cNvSpPr txBox="1"/>
          <p:nvPr/>
        </p:nvSpPr>
        <p:spPr>
          <a:xfrm>
            <a:off x="4727055" y="283718"/>
            <a:ext cx="4445833" cy="547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に着目して分類すると</a:t>
            </a:r>
            <a:endParaRPr kumimoji="1" lang="ja-JP" altLang="en-US" sz="2000" dirty="0"/>
          </a:p>
        </p:txBody>
      </p:sp>
      <p:pic>
        <p:nvPicPr>
          <p:cNvPr id="3" name="図 2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AB64198-14A5-D2A4-CF99-179B1610E0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79" y="1256462"/>
            <a:ext cx="1540640" cy="1487993"/>
          </a:xfrm>
          <a:prstGeom prst="rect">
            <a:avLst/>
          </a:prstGeom>
        </p:spPr>
      </p:pic>
      <p:pic>
        <p:nvPicPr>
          <p:cNvPr id="5" name="図 4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378C204-7C6A-5F6A-1935-F27EC26EE5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680" y="1256462"/>
            <a:ext cx="1252463" cy="1487993"/>
          </a:xfrm>
          <a:prstGeom prst="rect">
            <a:avLst/>
          </a:prstGeom>
        </p:spPr>
      </p:pic>
      <p:pic>
        <p:nvPicPr>
          <p:cNvPr id="6" name="図 5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3EF5857-F5E6-B924-1CF1-338574C3CB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020" y="1256462"/>
            <a:ext cx="1199815" cy="1487993"/>
          </a:xfrm>
          <a:prstGeom prst="rect">
            <a:avLst/>
          </a:prstGeom>
        </p:spPr>
      </p:pic>
      <p:pic>
        <p:nvPicPr>
          <p:cNvPr id="8" name="図 7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BB95B18-92D5-953A-CE95-C0D9EC65D2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060" y="1256462"/>
            <a:ext cx="1487993" cy="1479680"/>
          </a:xfrm>
          <a:prstGeom prst="rect">
            <a:avLst/>
          </a:prstGeom>
        </p:spPr>
      </p:pic>
      <p:pic>
        <p:nvPicPr>
          <p:cNvPr id="10" name="図 9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81D8C0D-9663-A7DF-EECB-9B105C3BA36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722" y="1256462"/>
            <a:ext cx="1402094" cy="1418719"/>
          </a:xfrm>
          <a:prstGeom prst="rect">
            <a:avLst/>
          </a:prstGeom>
        </p:spPr>
      </p:pic>
      <p:pic>
        <p:nvPicPr>
          <p:cNvPr id="12" name="図 11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30F9D4E-D031-6606-C346-F0C83F23DB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6591" y="1256462"/>
            <a:ext cx="1172106" cy="1421490"/>
          </a:xfrm>
          <a:prstGeom prst="rect">
            <a:avLst/>
          </a:prstGeom>
        </p:spPr>
      </p:pic>
      <p:pic>
        <p:nvPicPr>
          <p:cNvPr id="14" name="図 13" descr="図形, 円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BEF454A-C07F-AA27-61DB-87709DE84C3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486" y="1256462"/>
            <a:ext cx="1487993" cy="1424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08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1B162E3-B7FB-31E2-7603-A47B99F7B973}"/>
              </a:ext>
            </a:extLst>
          </p:cNvPr>
          <p:cNvSpPr txBox="1"/>
          <p:nvPr/>
        </p:nvSpPr>
        <p:spPr>
          <a:xfrm>
            <a:off x="402392" y="291214"/>
            <a:ext cx="4049687" cy="547142"/>
          </a:xfrm>
          <a:prstGeom prst="rect">
            <a:avLst/>
          </a:prstGeom>
          <a:solidFill>
            <a:srgbClr val="E1F4FF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○〇○○○</a:t>
            </a:r>
            <a:endParaRPr kumimoji="1" lang="ja-JP" altLang="en-US" sz="24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182E19-94A7-43DF-A14E-8321B29CDA21}"/>
              </a:ext>
            </a:extLst>
          </p:cNvPr>
          <p:cNvSpPr txBox="1"/>
          <p:nvPr/>
        </p:nvSpPr>
        <p:spPr>
          <a:xfrm>
            <a:off x="4727055" y="283718"/>
            <a:ext cx="4445833" cy="547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に着目して分類すると</a:t>
            </a:r>
            <a:endParaRPr kumimoji="1" lang="ja-JP" altLang="en-US" sz="2000" dirty="0"/>
          </a:p>
        </p:txBody>
      </p:sp>
      <p:pic>
        <p:nvPicPr>
          <p:cNvPr id="3" name="図 2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1423826-9215-2169-4A67-37C019AA43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79" y="1256462"/>
            <a:ext cx="1540640" cy="1487993"/>
          </a:xfrm>
          <a:prstGeom prst="rect">
            <a:avLst/>
          </a:prstGeom>
        </p:spPr>
      </p:pic>
      <p:pic>
        <p:nvPicPr>
          <p:cNvPr id="5" name="図 4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E050D59-EE9C-2DBF-E990-ACDF8A525D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680" y="1256462"/>
            <a:ext cx="1252463" cy="1487993"/>
          </a:xfrm>
          <a:prstGeom prst="rect">
            <a:avLst/>
          </a:prstGeom>
        </p:spPr>
      </p:pic>
      <p:pic>
        <p:nvPicPr>
          <p:cNvPr id="6" name="図 5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507DA70-40E2-E4B7-6C17-1B0C1745DA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020" y="1256462"/>
            <a:ext cx="1199815" cy="1487993"/>
          </a:xfrm>
          <a:prstGeom prst="rect">
            <a:avLst/>
          </a:prstGeom>
        </p:spPr>
      </p:pic>
      <p:pic>
        <p:nvPicPr>
          <p:cNvPr id="8" name="図 7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05C7577-49E5-A4E9-BC15-88E5396A6A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060" y="1256462"/>
            <a:ext cx="1487993" cy="1479680"/>
          </a:xfrm>
          <a:prstGeom prst="rect">
            <a:avLst/>
          </a:prstGeom>
        </p:spPr>
      </p:pic>
      <p:pic>
        <p:nvPicPr>
          <p:cNvPr id="10" name="図 9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35FFBC37-FC38-F8A5-BF41-67CCBA95FD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722" y="1256462"/>
            <a:ext cx="1402094" cy="1418719"/>
          </a:xfrm>
          <a:prstGeom prst="rect">
            <a:avLst/>
          </a:prstGeom>
        </p:spPr>
      </p:pic>
      <p:pic>
        <p:nvPicPr>
          <p:cNvPr id="12" name="図 11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E5D3A9D-C635-AE4F-2B5C-B8914D5B01E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6591" y="1256462"/>
            <a:ext cx="1172106" cy="1421490"/>
          </a:xfrm>
          <a:prstGeom prst="rect">
            <a:avLst/>
          </a:prstGeom>
        </p:spPr>
      </p:pic>
      <p:pic>
        <p:nvPicPr>
          <p:cNvPr id="14" name="図 13" descr="図形, 円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1099619-2DA7-7D80-C2C1-4617EA04167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486" y="1256462"/>
            <a:ext cx="1487993" cy="1424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601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9B39BEE3-DF72-467A-9DB0-6FE7BFEE4519}"/>
</file>

<file path=customXml/itemProps2.xml><?xml version="1.0" encoding="utf-8"?>
<ds:datastoreItem xmlns:ds="http://schemas.openxmlformats.org/officeDocument/2006/customXml" ds:itemID="{971B2D2D-1F60-44AC-A76F-B0245DF2F659}"/>
</file>

<file path=customXml/itemProps3.xml><?xml version="1.0" encoding="utf-8"?>
<ds:datastoreItem xmlns:ds="http://schemas.openxmlformats.org/officeDocument/2006/customXml" ds:itemID="{802F4C8A-EBA4-4950-9401-92C3A0CBB6B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ワイド画面</PresentationFormat>
  <Paragraphs>12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游ゴシック</vt:lpstr>
      <vt:lpstr>游ゴシック Light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2025-10-07T04:03:03Z</dcterms:created>
  <dcterms:modified xsi:type="dcterms:W3CDTF">2025-10-07T04:03:06Z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