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1" r:id="rId1"/>
  </p:sldMasterIdLst>
  <p:notesMasterIdLst>
    <p:notesMasterId r:id="rId8"/>
  </p:notesMasterIdLst>
  <p:sldIdLst>
    <p:sldId id="6452" r:id="rId2"/>
    <p:sldId id="6451" r:id="rId3"/>
    <p:sldId id="6454" r:id="rId4"/>
    <p:sldId id="6449" r:id="rId5"/>
    <p:sldId id="6447" r:id="rId6"/>
    <p:sldId id="6448" r:id="rId7"/>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C50B404B-CB42-485B-AF0C-FC410BE117E1}">
          <p14:sldIdLst>
            <p14:sldId id="6452"/>
            <p14:sldId id="6451"/>
            <p14:sldId id="6454"/>
            <p14:sldId id="6449"/>
            <p14:sldId id="6447"/>
            <p14:sldId id="6448"/>
          </p14:sldIdLst>
        </p14:section>
      </p14:sectionLst>
    </p:ex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EB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A53E017-3238-4160-B7D6-F2CDF1A877C8}" v="3" dt="2025-10-02T01:52:46.380"/>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1" d="100"/>
          <a:sy n="91" d="100"/>
        </p:scale>
        <p:origin x="748" y="44"/>
      </p:cViewPr>
      <p:guideLst>
        <p:guide orient="horz" pos="2160"/>
        <p:guide pos="31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customXml" Target="../customXml/item2.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433E6A-8807-4F3C-B4D9-B423B5326711}" type="datetimeFigureOut">
              <a:rPr kumimoji="1" lang="ja-JP" altLang="en-US" smtClean="0"/>
              <a:t>2025/10/2</a:t>
            </a:fld>
            <a:endParaRPr kumimoji="1" lang="ja-JP" altLang="en-US"/>
          </a:p>
        </p:txBody>
      </p:sp>
      <p:sp>
        <p:nvSpPr>
          <p:cNvPr id="4" name="スライド イメージ プレースホルダー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9081DA-F6DE-4939-A165-AB1CFF97FF49}" type="slidenum">
              <a:rPr kumimoji="1" lang="ja-JP" altLang="en-US" smtClean="0"/>
              <a:t>‹#›</a:t>
            </a:fld>
            <a:endParaRPr kumimoji="1" lang="ja-JP" altLang="en-US"/>
          </a:p>
        </p:txBody>
      </p:sp>
    </p:spTree>
    <p:extLst>
      <p:ext uri="{BB962C8B-B14F-4D97-AF65-F5344CB8AC3E}">
        <p14:creationId xmlns:p14="http://schemas.microsoft.com/office/powerpoint/2010/main" val="382523083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E29081DA-F6DE-4939-A165-AB1CFF97FF49}" type="slidenum">
              <a:rPr kumimoji="1" lang="ja-JP" altLang="en-US" smtClean="0"/>
              <a:t>3</a:t>
            </a:fld>
            <a:endParaRPr kumimoji="1" lang="ja-JP" altLang="en-US"/>
          </a:p>
        </p:txBody>
      </p:sp>
    </p:spTree>
    <p:extLst>
      <p:ext uri="{BB962C8B-B14F-4D97-AF65-F5344CB8AC3E}">
        <p14:creationId xmlns:p14="http://schemas.microsoft.com/office/powerpoint/2010/main" val="5476159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E45A469F-04F2-49A3-BD60-F26EBB056451}" type="datetimeFigureOut">
              <a:rPr kumimoji="1" lang="ja-JP" altLang="en-US" smtClean="0"/>
              <a:t>2025/10/2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C0FD011-B1D3-4883-824B-5A77D0B4963B}" type="slidenum">
              <a:rPr kumimoji="1" lang="ja-JP" altLang="en-US" smtClean="0"/>
              <a:t>‹#›</a:t>
            </a:fld>
            <a:endParaRPr kumimoji="1" lang="ja-JP" altLang="en-US"/>
          </a:p>
        </p:txBody>
      </p:sp>
    </p:spTree>
    <p:extLst>
      <p:ext uri="{BB962C8B-B14F-4D97-AF65-F5344CB8AC3E}">
        <p14:creationId xmlns:p14="http://schemas.microsoft.com/office/powerpoint/2010/main" val="759938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E45A469F-04F2-49A3-BD60-F26EBB056451}" type="datetimeFigureOut">
              <a:rPr kumimoji="1" lang="ja-JP" altLang="en-US" smtClean="0"/>
              <a:t>2025/10/2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C0FD011-B1D3-4883-824B-5A77D0B4963B}" type="slidenum">
              <a:rPr kumimoji="1" lang="ja-JP" altLang="en-US" smtClean="0"/>
              <a:t>‹#›</a:t>
            </a:fld>
            <a:endParaRPr kumimoji="1" lang="ja-JP" altLang="en-US"/>
          </a:p>
        </p:txBody>
      </p:sp>
    </p:spTree>
    <p:extLst>
      <p:ext uri="{BB962C8B-B14F-4D97-AF65-F5344CB8AC3E}">
        <p14:creationId xmlns:p14="http://schemas.microsoft.com/office/powerpoint/2010/main" val="21267770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E45A469F-04F2-49A3-BD60-F26EBB056451}" type="datetimeFigureOut">
              <a:rPr kumimoji="1" lang="ja-JP" altLang="en-US" smtClean="0"/>
              <a:t>2025/10/2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C0FD011-B1D3-4883-824B-5A77D0B4963B}" type="slidenum">
              <a:rPr kumimoji="1" lang="ja-JP" altLang="en-US" smtClean="0"/>
              <a:t>‹#›</a:t>
            </a:fld>
            <a:endParaRPr kumimoji="1" lang="ja-JP" altLang="en-US"/>
          </a:p>
        </p:txBody>
      </p:sp>
    </p:spTree>
    <p:extLst>
      <p:ext uri="{BB962C8B-B14F-4D97-AF65-F5344CB8AC3E}">
        <p14:creationId xmlns:p14="http://schemas.microsoft.com/office/powerpoint/2010/main" val="334085076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タイトルとコンテンツ">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8B12E637-59C6-CB29-995B-237411E1A81E}"/>
              </a:ext>
            </a:extLst>
          </p:cNvPr>
          <p:cNvSpPr txBox="1"/>
          <p:nvPr userDrawn="1"/>
        </p:nvSpPr>
        <p:spPr>
          <a:xfrm>
            <a:off x="155575" y="10633"/>
            <a:ext cx="8924417" cy="461665"/>
          </a:xfrm>
          <a:prstGeom prst="rect">
            <a:avLst/>
          </a:prstGeom>
          <a:noFill/>
        </p:spPr>
        <p:txBody>
          <a:bodyPr wrap="square" rtlCol="0">
            <a:spAutoFit/>
          </a:bodyPr>
          <a:lstStyle/>
          <a:p>
            <a:r>
              <a:rPr kumimoji="1" lang="ja-JP" altLang="en-US" sz="2400">
                <a:latin typeface="Meiryo UI" panose="020B0604030504040204" pitchFamily="50" charset="-128"/>
                <a:ea typeface="Meiryo UI" panose="020B0604030504040204" pitchFamily="50" charset="-128"/>
              </a:rPr>
              <a:t>おすすめ</a:t>
            </a:r>
            <a:r>
              <a:rPr kumimoji="1" lang="en-US" altLang="ja-JP" sz="2400">
                <a:latin typeface="Meiryo UI" panose="020B0604030504040204" pitchFamily="50" charset="-128"/>
                <a:ea typeface="Meiryo UI" panose="020B0604030504040204" pitchFamily="50" charset="-128"/>
              </a:rPr>
              <a:t>ICT</a:t>
            </a:r>
            <a:r>
              <a:rPr kumimoji="1" lang="ja-JP" altLang="en-US" sz="2400">
                <a:latin typeface="Meiryo UI" panose="020B0604030504040204" pitchFamily="50" charset="-128"/>
                <a:ea typeface="Meiryo UI" panose="020B0604030504040204" pitchFamily="50" charset="-128"/>
              </a:rPr>
              <a:t>活用事例のご紹介</a:t>
            </a:r>
          </a:p>
        </p:txBody>
      </p:sp>
      <p:sp>
        <p:nvSpPr>
          <p:cNvPr id="3" name="テキスト ボックス 2">
            <a:extLst>
              <a:ext uri="{FF2B5EF4-FFF2-40B4-BE49-F238E27FC236}">
                <a16:creationId xmlns:a16="http://schemas.microsoft.com/office/drawing/2014/main" id="{887DCAEC-4F87-B7EF-8A72-816C818EE9DC}"/>
              </a:ext>
            </a:extLst>
          </p:cNvPr>
          <p:cNvSpPr txBox="1"/>
          <p:nvPr userDrawn="1"/>
        </p:nvSpPr>
        <p:spPr>
          <a:xfrm>
            <a:off x="5635752" y="6550223"/>
            <a:ext cx="4270248" cy="307777"/>
          </a:xfrm>
          <a:prstGeom prst="rect">
            <a:avLst/>
          </a:prstGeom>
          <a:noFill/>
        </p:spPr>
        <p:txBody>
          <a:bodyPr wrap="square" rtlCol="0">
            <a:spAutoFit/>
          </a:bodyPr>
          <a:lstStyle/>
          <a:p>
            <a:pPr algn="ctr"/>
            <a:r>
              <a:rPr kumimoji="1" lang="en-US" altLang="ja-JP" sz="1400">
                <a:solidFill>
                  <a:schemeClr val="tx1">
                    <a:lumMod val="65000"/>
                    <a:lumOff val="35000"/>
                  </a:schemeClr>
                </a:solidFill>
              </a:rPr>
              <a:t>Copyright © Benesse Corporation. All rights reserved</a:t>
            </a:r>
            <a:endParaRPr kumimoji="1" lang="ja-JP" altLang="en-US" sz="1400">
              <a:solidFill>
                <a:schemeClr val="tx1">
                  <a:lumMod val="65000"/>
                  <a:lumOff val="35000"/>
                </a:schemeClr>
              </a:solidFill>
            </a:endParaRPr>
          </a:p>
        </p:txBody>
      </p:sp>
    </p:spTree>
    <p:extLst>
      <p:ext uri="{BB962C8B-B14F-4D97-AF65-F5344CB8AC3E}">
        <p14:creationId xmlns:p14="http://schemas.microsoft.com/office/powerpoint/2010/main" val="2001645648"/>
      </p:ext>
    </p:extLst>
  </p:cSld>
  <p:clrMapOvr>
    <a:masterClrMapping/>
  </p:clrMapOvr>
  <p:extLst>
    <p:ext uri="{DCECCB84-F9BA-43D5-87BE-67443E8EF086}">
      <p15:sldGuideLst xmlns:p15="http://schemas.microsoft.com/office/powerpoint/2012/main">
        <p15:guide id="1" pos="98" userDrawn="1">
          <p15:clr>
            <a:srgbClr val="FBAE40"/>
          </p15:clr>
        </p15:guide>
        <p15:guide id="2" pos="6136" userDrawn="1">
          <p15:clr>
            <a:srgbClr val="FBAE40"/>
          </p15:clr>
        </p15:guide>
        <p15:guide id="4" orient="horz" pos="4133" userDrawn="1">
          <p15:clr>
            <a:srgbClr val="FBAE40"/>
          </p15:clr>
        </p15:guide>
        <p15:guide id="5" orient="horz" pos="2160" userDrawn="1">
          <p15:clr>
            <a:srgbClr val="FBAE40"/>
          </p15:clr>
        </p15:guide>
        <p15:guide id="6" orient="horz" pos="18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E45A469F-04F2-49A3-BD60-F26EBB056451}" type="datetimeFigureOut">
              <a:rPr kumimoji="1" lang="ja-JP" altLang="en-US" smtClean="0"/>
              <a:t>2025/10/2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C0FD011-B1D3-4883-824B-5A77D0B4963B}" type="slidenum">
              <a:rPr kumimoji="1" lang="ja-JP" altLang="en-US" smtClean="0"/>
              <a:t>‹#›</a:t>
            </a:fld>
            <a:endParaRPr kumimoji="1" lang="ja-JP" altLang="en-US"/>
          </a:p>
        </p:txBody>
      </p:sp>
    </p:spTree>
    <p:extLst>
      <p:ext uri="{BB962C8B-B14F-4D97-AF65-F5344CB8AC3E}">
        <p14:creationId xmlns:p14="http://schemas.microsoft.com/office/powerpoint/2010/main" val="41561104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80" y="1709742"/>
            <a:ext cx="8543925" cy="2852737"/>
          </a:xfrm>
        </p:spPr>
        <p:txBody>
          <a:bodyPr anchor="b"/>
          <a:lstStyle>
            <a:lvl1pPr>
              <a:defRPr sz="6000"/>
            </a:lvl1pPr>
          </a:lstStyle>
          <a:p>
            <a:r>
              <a:rPr lang="ja-JP" altLang="en-US"/>
              <a:t>マスター タイトルの書式設定</a:t>
            </a:r>
            <a:endParaRPr lang="en-US"/>
          </a:p>
        </p:txBody>
      </p:sp>
      <p:sp>
        <p:nvSpPr>
          <p:cNvPr id="3" name="Text Placeholder 2"/>
          <p:cNvSpPr>
            <a:spLocks noGrp="1"/>
          </p:cNvSpPr>
          <p:nvPr>
            <p:ph type="body" idx="1"/>
          </p:nvPr>
        </p:nvSpPr>
        <p:spPr>
          <a:xfrm>
            <a:off x="675880" y="4589467"/>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45A469F-04F2-49A3-BD60-F26EBB056451}" type="datetimeFigureOut">
              <a:rPr kumimoji="1" lang="ja-JP" altLang="en-US" smtClean="0"/>
              <a:t>2025/10/2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C0FD011-B1D3-4883-824B-5A77D0B4963B}" type="slidenum">
              <a:rPr kumimoji="1" lang="ja-JP" altLang="en-US" smtClean="0"/>
              <a:t>‹#›</a:t>
            </a:fld>
            <a:endParaRPr kumimoji="1" lang="ja-JP" altLang="en-US"/>
          </a:p>
        </p:txBody>
      </p:sp>
    </p:spTree>
    <p:extLst>
      <p:ext uri="{BB962C8B-B14F-4D97-AF65-F5344CB8AC3E}">
        <p14:creationId xmlns:p14="http://schemas.microsoft.com/office/powerpoint/2010/main" val="735881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E45A469F-04F2-49A3-BD60-F26EBB056451}" type="datetimeFigureOut">
              <a:rPr kumimoji="1" lang="ja-JP" altLang="en-US" smtClean="0"/>
              <a:t>2025/10/2</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7C0FD011-B1D3-4883-824B-5A77D0B4963B}" type="slidenum">
              <a:rPr kumimoji="1" lang="ja-JP" altLang="en-US" smtClean="0"/>
              <a:t>‹#›</a:t>
            </a:fld>
            <a:endParaRPr kumimoji="1" lang="ja-JP" altLang="en-US"/>
          </a:p>
        </p:txBody>
      </p:sp>
    </p:spTree>
    <p:extLst>
      <p:ext uri="{BB962C8B-B14F-4D97-AF65-F5344CB8AC3E}">
        <p14:creationId xmlns:p14="http://schemas.microsoft.com/office/powerpoint/2010/main" val="7371559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9" y="365129"/>
            <a:ext cx="8543925"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82330"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30"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E45A469F-04F2-49A3-BD60-F26EBB056451}" type="datetimeFigureOut">
              <a:rPr kumimoji="1" lang="ja-JP" altLang="en-US" smtClean="0"/>
              <a:t>2025/10/2</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7C0FD011-B1D3-4883-824B-5A77D0B4963B}" type="slidenum">
              <a:rPr kumimoji="1" lang="ja-JP" altLang="en-US" smtClean="0"/>
              <a:t>‹#›</a:t>
            </a:fld>
            <a:endParaRPr kumimoji="1" lang="ja-JP" altLang="en-US"/>
          </a:p>
        </p:txBody>
      </p:sp>
    </p:spTree>
    <p:extLst>
      <p:ext uri="{BB962C8B-B14F-4D97-AF65-F5344CB8AC3E}">
        <p14:creationId xmlns:p14="http://schemas.microsoft.com/office/powerpoint/2010/main" val="2053796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E45A469F-04F2-49A3-BD60-F26EBB056451}" type="datetimeFigureOut">
              <a:rPr kumimoji="1" lang="ja-JP" altLang="en-US" smtClean="0"/>
              <a:t>2025/10/2</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7C0FD011-B1D3-4883-824B-5A77D0B4963B}" type="slidenum">
              <a:rPr kumimoji="1" lang="ja-JP" altLang="en-US" smtClean="0"/>
              <a:t>‹#›</a:t>
            </a:fld>
            <a:endParaRPr kumimoji="1" lang="ja-JP" altLang="en-US"/>
          </a:p>
        </p:txBody>
      </p:sp>
    </p:spTree>
    <p:extLst>
      <p:ext uri="{BB962C8B-B14F-4D97-AF65-F5344CB8AC3E}">
        <p14:creationId xmlns:p14="http://schemas.microsoft.com/office/powerpoint/2010/main" val="28042965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5A469F-04F2-49A3-BD60-F26EBB056451}" type="datetimeFigureOut">
              <a:rPr kumimoji="1" lang="ja-JP" altLang="en-US" smtClean="0"/>
              <a:t>2025/10/2</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7C0FD011-B1D3-4883-824B-5A77D0B4963B}" type="slidenum">
              <a:rPr kumimoji="1" lang="ja-JP" altLang="en-US" smtClean="0"/>
              <a:t>‹#›</a:t>
            </a:fld>
            <a:endParaRPr kumimoji="1" lang="ja-JP" altLang="en-US"/>
          </a:p>
        </p:txBody>
      </p:sp>
    </p:spTree>
    <p:extLst>
      <p:ext uri="{BB962C8B-B14F-4D97-AF65-F5344CB8AC3E}">
        <p14:creationId xmlns:p14="http://schemas.microsoft.com/office/powerpoint/2010/main" val="4019604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9" y="457200"/>
            <a:ext cx="3194943"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4211341" y="987429"/>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82329"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45A469F-04F2-49A3-BD60-F26EBB056451}" type="datetimeFigureOut">
              <a:rPr kumimoji="1" lang="ja-JP" altLang="en-US" smtClean="0"/>
              <a:t>2025/10/2</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7C0FD011-B1D3-4883-824B-5A77D0B4963B}" type="slidenum">
              <a:rPr kumimoji="1" lang="ja-JP" altLang="en-US" smtClean="0"/>
              <a:t>‹#›</a:t>
            </a:fld>
            <a:endParaRPr kumimoji="1" lang="ja-JP" altLang="en-US"/>
          </a:p>
        </p:txBody>
      </p:sp>
    </p:spTree>
    <p:extLst>
      <p:ext uri="{BB962C8B-B14F-4D97-AF65-F5344CB8AC3E}">
        <p14:creationId xmlns:p14="http://schemas.microsoft.com/office/powerpoint/2010/main" val="2115413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9" y="457200"/>
            <a:ext cx="3194943"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4211341" y="987429"/>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82329"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45A469F-04F2-49A3-BD60-F26EBB056451}" type="datetimeFigureOut">
              <a:rPr kumimoji="1" lang="ja-JP" altLang="en-US" smtClean="0"/>
              <a:t>2025/10/2</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7C0FD011-B1D3-4883-824B-5A77D0B4963B}" type="slidenum">
              <a:rPr kumimoji="1" lang="ja-JP" altLang="en-US" smtClean="0"/>
              <a:t>‹#›</a:t>
            </a:fld>
            <a:endParaRPr kumimoji="1" lang="ja-JP" altLang="en-US"/>
          </a:p>
        </p:txBody>
      </p:sp>
    </p:spTree>
    <p:extLst>
      <p:ext uri="{BB962C8B-B14F-4D97-AF65-F5344CB8AC3E}">
        <p14:creationId xmlns:p14="http://schemas.microsoft.com/office/powerpoint/2010/main" val="22101560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9"/>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81038" y="6356354"/>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5A469F-04F2-49A3-BD60-F26EBB056451}" type="datetimeFigureOut">
              <a:rPr kumimoji="1" lang="ja-JP" altLang="en-US" smtClean="0"/>
              <a:t>2025/10/2</a:t>
            </a:fld>
            <a:endParaRPr kumimoji="1" lang="ja-JP" altLang="en-US"/>
          </a:p>
        </p:txBody>
      </p:sp>
      <p:sp>
        <p:nvSpPr>
          <p:cNvPr id="5" name="Footer Placeholder 4"/>
          <p:cNvSpPr>
            <a:spLocks noGrp="1"/>
          </p:cNvSpPr>
          <p:nvPr>
            <p:ph type="ftr" sz="quarter" idx="3"/>
          </p:nvPr>
        </p:nvSpPr>
        <p:spPr>
          <a:xfrm>
            <a:off x="3281363" y="6356354"/>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4"/>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0FD011-B1D3-4883-824B-5A77D0B4963B}" type="slidenum">
              <a:rPr kumimoji="1" lang="ja-JP" altLang="en-US" smtClean="0"/>
              <a:t>‹#›</a:t>
            </a:fld>
            <a:endParaRPr kumimoji="1" lang="ja-JP" altLang="en-US"/>
          </a:p>
        </p:txBody>
      </p:sp>
    </p:spTree>
    <p:extLst>
      <p:ext uri="{BB962C8B-B14F-4D97-AF65-F5344CB8AC3E}">
        <p14:creationId xmlns:p14="http://schemas.microsoft.com/office/powerpoint/2010/main" val="361007550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D0B06A-197A-5FB2-8DDB-EC3968B324F5}"/>
            </a:ext>
          </a:extLst>
        </p:cNvPr>
        <p:cNvGrpSpPr/>
        <p:nvPr/>
      </p:nvGrpSpPr>
      <p:grpSpPr>
        <a:xfrm>
          <a:off x="0" y="0"/>
          <a:ext cx="0" cy="0"/>
          <a:chOff x="0" y="0"/>
          <a:chExt cx="0" cy="0"/>
        </a:xfrm>
      </p:grpSpPr>
      <p:cxnSp>
        <p:nvCxnSpPr>
          <p:cNvPr id="3" name="直線矢印コネクタ 2">
            <a:extLst>
              <a:ext uri="{FF2B5EF4-FFF2-40B4-BE49-F238E27FC236}">
                <a16:creationId xmlns:a16="http://schemas.microsoft.com/office/drawing/2014/main" id="{5CCB5E1A-7BEE-08E6-9BC4-556098C2D977}"/>
              </a:ext>
            </a:extLst>
          </p:cNvPr>
          <p:cNvCxnSpPr/>
          <p:nvPr/>
        </p:nvCxnSpPr>
        <p:spPr>
          <a:xfrm>
            <a:off x="217189" y="530879"/>
            <a:ext cx="9310513" cy="16124"/>
          </a:xfrm>
          <a:prstGeom prst="straightConnector1">
            <a:avLst/>
          </a:prstGeom>
          <a:ln w="28575"/>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2B83132B-CDFE-211B-8845-5506CF04DA8B}"/>
              </a:ext>
            </a:extLst>
          </p:cNvPr>
          <p:cNvSpPr txBox="1"/>
          <p:nvPr/>
        </p:nvSpPr>
        <p:spPr>
          <a:xfrm>
            <a:off x="1626195" y="632214"/>
            <a:ext cx="1312981" cy="369332"/>
          </a:xfrm>
          <a:prstGeom prst="rect">
            <a:avLst/>
          </a:prstGeom>
          <a:noFill/>
        </p:spPr>
        <p:txBody>
          <a:bodyPr wrap="square" lIns="91440" tIns="45720" rIns="91440" bIns="45720" rtlCol="0" anchor="t">
            <a:spAutoFit/>
          </a:bodyPr>
          <a:lstStyle/>
          <a:p>
            <a:pPr algn="ctr"/>
            <a:r>
              <a:rPr kumimoji="1" lang="ja-JP" altLang="en-US">
                <a:latin typeface="ＭＳ Ｐゴシック" panose="020B0600070205080204" pitchFamily="50" charset="-128"/>
                <a:ea typeface="ＭＳ Ｐゴシック" panose="020B0600070205080204" pitchFamily="50" charset="-128"/>
              </a:rPr>
              <a:t>直列回路</a:t>
            </a:r>
          </a:p>
        </p:txBody>
      </p:sp>
      <p:sp>
        <p:nvSpPr>
          <p:cNvPr id="31" name="テキスト ボックス 30">
            <a:extLst>
              <a:ext uri="{FF2B5EF4-FFF2-40B4-BE49-F238E27FC236}">
                <a16:creationId xmlns:a16="http://schemas.microsoft.com/office/drawing/2014/main" id="{2D6D2264-324A-905D-0E40-BDD975E8FAC1}"/>
              </a:ext>
            </a:extLst>
          </p:cNvPr>
          <p:cNvSpPr txBox="1"/>
          <p:nvPr/>
        </p:nvSpPr>
        <p:spPr>
          <a:xfrm>
            <a:off x="314960" y="80531"/>
            <a:ext cx="8909564" cy="400110"/>
          </a:xfrm>
          <a:prstGeom prst="rect">
            <a:avLst/>
          </a:prstGeom>
          <a:noFill/>
        </p:spPr>
        <p:txBody>
          <a:bodyPr wrap="square" lIns="91440" tIns="45720" rIns="91440" bIns="45720" rtlCol="0" anchor="t">
            <a:spAutoFit/>
          </a:bodyPr>
          <a:lstStyle/>
          <a:p>
            <a:r>
              <a:rPr kumimoji="1" lang="ja-JP" altLang="en-US" sz="2000">
                <a:latin typeface="ＭＳ Ｐゴシック"/>
                <a:ea typeface="ＭＳ Ｐゴシック"/>
              </a:rPr>
              <a:t>電圧が大きくなると電流の大きさはどうなるか確認しよう​</a:t>
            </a:r>
            <a:endParaRPr kumimoji="1" lang="ja-JP" altLang="en-US" sz="2000">
              <a:latin typeface="ＭＳ Ｐゴシック" panose="020B0600070205080204" pitchFamily="50" charset="-128"/>
              <a:ea typeface="ＭＳ Ｐゴシック" panose="020B0600070205080204" pitchFamily="50" charset="-128"/>
            </a:endParaRPr>
          </a:p>
        </p:txBody>
      </p:sp>
      <p:sp>
        <p:nvSpPr>
          <p:cNvPr id="63" name="正方形/長方形 62">
            <a:extLst>
              <a:ext uri="{FF2B5EF4-FFF2-40B4-BE49-F238E27FC236}">
                <a16:creationId xmlns:a16="http://schemas.microsoft.com/office/drawing/2014/main" id="{E5075DD6-4616-A91E-5610-C232BE68D07E}"/>
              </a:ext>
            </a:extLst>
          </p:cNvPr>
          <p:cNvSpPr/>
          <p:nvPr/>
        </p:nvSpPr>
        <p:spPr>
          <a:xfrm>
            <a:off x="4662289" y="1424423"/>
            <a:ext cx="4817329" cy="266902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ja-JP" altLang="en-US">
              <a:solidFill>
                <a:schemeClr val="tx1"/>
              </a:solidFill>
              <a:latin typeface="ＭＳ Ｐゴシック"/>
              <a:ea typeface="ＭＳ Ｐゴシック"/>
              <a:cs typeface="Calibri"/>
            </a:endParaRPr>
          </a:p>
          <a:p>
            <a:endParaRPr lang="ja-JP" altLang="en-US">
              <a:solidFill>
                <a:schemeClr val="tx1"/>
              </a:solidFill>
              <a:latin typeface="ＭＳ Ｐゴシック"/>
              <a:ea typeface="ＭＳ Ｐゴシック"/>
              <a:cs typeface="Calibri"/>
            </a:endParaRPr>
          </a:p>
          <a:p>
            <a:endParaRPr lang="ja-JP" altLang="en-US">
              <a:solidFill>
                <a:schemeClr val="tx1"/>
              </a:solidFill>
              <a:latin typeface="ＭＳ Ｐゴシック"/>
              <a:ea typeface="ＭＳ Ｐゴシック"/>
              <a:cs typeface="Calibri"/>
            </a:endParaRPr>
          </a:p>
        </p:txBody>
      </p:sp>
      <p:sp>
        <p:nvSpPr>
          <p:cNvPr id="64" name="テキスト ボックス 63">
            <a:extLst>
              <a:ext uri="{FF2B5EF4-FFF2-40B4-BE49-F238E27FC236}">
                <a16:creationId xmlns:a16="http://schemas.microsoft.com/office/drawing/2014/main" id="{DEC7B706-E647-4F3F-CF64-2478A9F0153A}"/>
              </a:ext>
            </a:extLst>
          </p:cNvPr>
          <p:cNvSpPr txBox="1"/>
          <p:nvPr/>
        </p:nvSpPr>
        <p:spPr>
          <a:xfrm>
            <a:off x="4665928" y="105001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a:latin typeface="ＭＳ Ｐゴシック"/>
                <a:ea typeface="ＭＳ Ｐゴシック"/>
                <a:cs typeface="Calibri"/>
              </a:rPr>
              <a:t>計算</a:t>
            </a:r>
            <a:endParaRPr lang="ja-JP">
              <a:latin typeface="ＭＳ Ｐゴシック"/>
              <a:ea typeface="ＭＳ Ｐゴシック"/>
              <a:cs typeface="Calibri"/>
            </a:endParaRPr>
          </a:p>
        </p:txBody>
      </p:sp>
      <p:grpSp>
        <p:nvGrpSpPr>
          <p:cNvPr id="6" name="グループ化 5">
            <a:extLst>
              <a:ext uri="{FF2B5EF4-FFF2-40B4-BE49-F238E27FC236}">
                <a16:creationId xmlns:a16="http://schemas.microsoft.com/office/drawing/2014/main" id="{211F8D05-C7F7-EB73-694C-3CC3DEF852B2}"/>
              </a:ext>
            </a:extLst>
          </p:cNvPr>
          <p:cNvGrpSpPr/>
          <p:nvPr/>
        </p:nvGrpSpPr>
        <p:grpSpPr>
          <a:xfrm>
            <a:off x="805656" y="1150969"/>
            <a:ext cx="2767016" cy="2856454"/>
            <a:chOff x="805656" y="1150969"/>
            <a:chExt cx="2767016" cy="2856454"/>
          </a:xfrm>
        </p:grpSpPr>
        <p:grpSp>
          <p:nvGrpSpPr>
            <p:cNvPr id="8" name="グループ化 7">
              <a:extLst>
                <a:ext uri="{FF2B5EF4-FFF2-40B4-BE49-F238E27FC236}">
                  <a16:creationId xmlns:a16="http://schemas.microsoft.com/office/drawing/2014/main" id="{C3728637-B0EC-F278-76F1-8696E87BE51D}"/>
                </a:ext>
              </a:extLst>
            </p:cNvPr>
            <p:cNvGrpSpPr/>
            <p:nvPr/>
          </p:nvGrpSpPr>
          <p:grpSpPr>
            <a:xfrm>
              <a:off x="805656" y="1150969"/>
              <a:ext cx="2767016" cy="2031094"/>
              <a:chOff x="805656" y="1150969"/>
              <a:chExt cx="2767016" cy="2031094"/>
            </a:xfrm>
          </p:grpSpPr>
          <p:sp>
            <p:nvSpPr>
              <p:cNvPr id="29" name="正方形/長方形 28">
                <a:extLst>
                  <a:ext uri="{FF2B5EF4-FFF2-40B4-BE49-F238E27FC236}">
                    <a16:creationId xmlns:a16="http://schemas.microsoft.com/office/drawing/2014/main" id="{7087FD13-2FDC-5D1D-BE18-F7512FEB0772}"/>
                  </a:ext>
                </a:extLst>
              </p:cNvPr>
              <p:cNvSpPr/>
              <p:nvPr/>
            </p:nvSpPr>
            <p:spPr>
              <a:xfrm>
                <a:off x="1829625" y="2890645"/>
                <a:ext cx="681236" cy="291418"/>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0" name="直線コネクタ 39">
                <a:extLst>
                  <a:ext uri="{FF2B5EF4-FFF2-40B4-BE49-F238E27FC236}">
                    <a16:creationId xmlns:a16="http://schemas.microsoft.com/office/drawing/2014/main" id="{D2AE4487-41A2-D4B7-FAFD-9515A936BD60}"/>
                  </a:ext>
                </a:extLst>
              </p:cNvPr>
              <p:cNvCxnSpPr/>
              <p:nvPr/>
            </p:nvCxnSpPr>
            <p:spPr>
              <a:xfrm>
                <a:off x="821524" y="1407064"/>
                <a:ext cx="0" cy="1629288"/>
              </a:xfrm>
              <a:prstGeom prst="line">
                <a:avLst/>
              </a:prstGeom>
              <a:ln w="19050"/>
            </p:spPr>
            <p:style>
              <a:lnRef idx="1">
                <a:schemeClr val="dk1"/>
              </a:lnRef>
              <a:fillRef idx="0">
                <a:schemeClr val="dk1"/>
              </a:fillRef>
              <a:effectRef idx="0">
                <a:schemeClr val="dk1"/>
              </a:effectRef>
              <a:fontRef idx="minor">
                <a:schemeClr val="tx1"/>
              </a:fontRef>
            </p:style>
          </p:cxnSp>
          <p:cxnSp>
            <p:nvCxnSpPr>
              <p:cNvPr id="41" name="直線コネクタ 40">
                <a:extLst>
                  <a:ext uri="{FF2B5EF4-FFF2-40B4-BE49-F238E27FC236}">
                    <a16:creationId xmlns:a16="http://schemas.microsoft.com/office/drawing/2014/main" id="{7D7D50D3-7B4E-0302-003F-354112BF2F4F}"/>
                  </a:ext>
                </a:extLst>
              </p:cNvPr>
              <p:cNvCxnSpPr>
                <a:cxnSpLocks/>
                <a:endCxn id="29" idx="1"/>
              </p:cNvCxnSpPr>
              <p:nvPr/>
            </p:nvCxnSpPr>
            <p:spPr>
              <a:xfrm>
                <a:off x="805656" y="3017285"/>
                <a:ext cx="1023969" cy="19069"/>
              </a:xfrm>
              <a:prstGeom prst="line">
                <a:avLst/>
              </a:prstGeom>
              <a:ln w="19050"/>
            </p:spPr>
            <p:style>
              <a:lnRef idx="1">
                <a:schemeClr val="dk1"/>
              </a:lnRef>
              <a:fillRef idx="0">
                <a:schemeClr val="dk1"/>
              </a:fillRef>
              <a:effectRef idx="0">
                <a:schemeClr val="dk1"/>
              </a:effectRef>
              <a:fontRef idx="minor">
                <a:schemeClr val="tx1"/>
              </a:fontRef>
            </p:style>
          </p:cxnSp>
          <p:cxnSp>
            <p:nvCxnSpPr>
              <p:cNvPr id="42" name="直線コネクタ 41">
                <a:extLst>
                  <a:ext uri="{FF2B5EF4-FFF2-40B4-BE49-F238E27FC236}">
                    <a16:creationId xmlns:a16="http://schemas.microsoft.com/office/drawing/2014/main" id="{0EE5E5B7-A1F9-C0D9-591F-7ACD127A53CB}"/>
                  </a:ext>
                </a:extLst>
              </p:cNvPr>
              <p:cNvCxnSpPr>
                <a:cxnSpLocks/>
              </p:cNvCxnSpPr>
              <p:nvPr/>
            </p:nvCxnSpPr>
            <p:spPr>
              <a:xfrm flipV="1">
                <a:off x="2509210" y="3025553"/>
                <a:ext cx="1058872" cy="11106"/>
              </a:xfrm>
              <a:prstGeom prst="line">
                <a:avLst/>
              </a:prstGeom>
              <a:ln w="19050"/>
            </p:spPr>
            <p:style>
              <a:lnRef idx="1">
                <a:schemeClr val="dk1"/>
              </a:lnRef>
              <a:fillRef idx="0">
                <a:schemeClr val="dk1"/>
              </a:fillRef>
              <a:effectRef idx="0">
                <a:schemeClr val="dk1"/>
              </a:effectRef>
              <a:fontRef idx="minor">
                <a:schemeClr val="tx1"/>
              </a:fontRef>
            </p:style>
          </p:cxnSp>
          <p:cxnSp>
            <p:nvCxnSpPr>
              <p:cNvPr id="43" name="直線コネクタ 42">
                <a:extLst>
                  <a:ext uri="{FF2B5EF4-FFF2-40B4-BE49-F238E27FC236}">
                    <a16:creationId xmlns:a16="http://schemas.microsoft.com/office/drawing/2014/main" id="{CC782079-CE72-0908-B690-8FF5A97E7106}"/>
                  </a:ext>
                </a:extLst>
              </p:cNvPr>
              <p:cNvCxnSpPr>
                <a:cxnSpLocks/>
              </p:cNvCxnSpPr>
              <p:nvPr/>
            </p:nvCxnSpPr>
            <p:spPr>
              <a:xfrm>
                <a:off x="831717" y="1407062"/>
                <a:ext cx="471628" cy="3"/>
              </a:xfrm>
              <a:prstGeom prst="line">
                <a:avLst/>
              </a:prstGeom>
              <a:ln w="19050"/>
            </p:spPr>
            <p:style>
              <a:lnRef idx="1">
                <a:schemeClr val="dk1"/>
              </a:lnRef>
              <a:fillRef idx="0">
                <a:schemeClr val="dk1"/>
              </a:fillRef>
              <a:effectRef idx="0">
                <a:schemeClr val="dk1"/>
              </a:effectRef>
              <a:fontRef idx="minor">
                <a:schemeClr val="tx1"/>
              </a:fontRef>
            </p:style>
          </p:cxnSp>
          <p:cxnSp>
            <p:nvCxnSpPr>
              <p:cNvPr id="44" name="直線コネクタ 43">
                <a:extLst>
                  <a:ext uri="{FF2B5EF4-FFF2-40B4-BE49-F238E27FC236}">
                    <a16:creationId xmlns:a16="http://schemas.microsoft.com/office/drawing/2014/main" id="{3AA90CF8-DC59-D9BF-AE80-B5DB33120279}"/>
                  </a:ext>
                </a:extLst>
              </p:cNvPr>
              <p:cNvCxnSpPr/>
              <p:nvPr/>
            </p:nvCxnSpPr>
            <p:spPr>
              <a:xfrm>
                <a:off x="1301885" y="1283432"/>
                <a:ext cx="0" cy="273756"/>
              </a:xfrm>
              <a:prstGeom prst="line">
                <a:avLst/>
              </a:prstGeom>
              <a:ln w="19050"/>
            </p:spPr>
            <p:style>
              <a:lnRef idx="1">
                <a:schemeClr val="dk1"/>
              </a:lnRef>
              <a:fillRef idx="0">
                <a:schemeClr val="dk1"/>
              </a:fillRef>
              <a:effectRef idx="0">
                <a:schemeClr val="dk1"/>
              </a:effectRef>
              <a:fontRef idx="minor">
                <a:schemeClr val="tx1"/>
              </a:fontRef>
            </p:style>
          </p:cxnSp>
          <p:cxnSp>
            <p:nvCxnSpPr>
              <p:cNvPr id="45" name="直線コネクタ 44">
                <a:extLst>
                  <a:ext uri="{FF2B5EF4-FFF2-40B4-BE49-F238E27FC236}">
                    <a16:creationId xmlns:a16="http://schemas.microsoft.com/office/drawing/2014/main" id="{4DB8C5BB-327B-FB94-8D1F-5E1F90E8772E}"/>
                  </a:ext>
                </a:extLst>
              </p:cNvPr>
              <p:cNvCxnSpPr/>
              <p:nvPr/>
            </p:nvCxnSpPr>
            <p:spPr>
              <a:xfrm>
                <a:off x="1389221" y="1150969"/>
                <a:ext cx="0" cy="547513"/>
              </a:xfrm>
              <a:prstGeom prst="line">
                <a:avLst/>
              </a:prstGeom>
              <a:ln w="19050"/>
            </p:spPr>
            <p:style>
              <a:lnRef idx="1">
                <a:schemeClr val="dk1"/>
              </a:lnRef>
              <a:fillRef idx="0">
                <a:schemeClr val="dk1"/>
              </a:fillRef>
              <a:effectRef idx="0">
                <a:schemeClr val="dk1"/>
              </a:effectRef>
              <a:fontRef idx="minor">
                <a:schemeClr val="tx1"/>
              </a:fontRef>
            </p:style>
          </p:cxnSp>
          <p:cxnSp>
            <p:nvCxnSpPr>
              <p:cNvPr id="46" name="直線コネクタ 45">
                <a:extLst>
                  <a:ext uri="{FF2B5EF4-FFF2-40B4-BE49-F238E27FC236}">
                    <a16:creationId xmlns:a16="http://schemas.microsoft.com/office/drawing/2014/main" id="{CB6152D6-1260-8F99-ECBC-A0631F1828F9}"/>
                  </a:ext>
                </a:extLst>
              </p:cNvPr>
              <p:cNvCxnSpPr>
                <a:cxnSpLocks/>
              </p:cNvCxnSpPr>
              <p:nvPr/>
            </p:nvCxnSpPr>
            <p:spPr>
              <a:xfrm>
                <a:off x="1405229" y="1420309"/>
                <a:ext cx="471628" cy="3"/>
              </a:xfrm>
              <a:prstGeom prst="line">
                <a:avLst/>
              </a:prstGeom>
              <a:ln w="19050"/>
            </p:spPr>
            <p:style>
              <a:lnRef idx="1">
                <a:schemeClr val="dk1"/>
              </a:lnRef>
              <a:fillRef idx="0">
                <a:schemeClr val="dk1"/>
              </a:fillRef>
              <a:effectRef idx="0">
                <a:schemeClr val="dk1"/>
              </a:effectRef>
              <a:fontRef idx="minor">
                <a:schemeClr val="tx1"/>
              </a:fontRef>
            </p:style>
          </p:cxnSp>
          <p:cxnSp>
            <p:nvCxnSpPr>
              <p:cNvPr id="47" name="直線コネクタ 46">
                <a:extLst>
                  <a:ext uri="{FF2B5EF4-FFF2-40B4-BE49-F238E27FC236}">
                    <a16:creationId xmlns:a16="http://schemas.microsoft.com/office/drawing/2014/main" id="{C9E3E6B6-A07F-8519-0C44-DB9A187880F4}"/>
                  </a:ext>
                </a:extLst>
              </p:cNvPr>
              <p:cNvCxnSpPr/>
              <p:nvPr/>
            </p:nvCxnSpPr>
            <p:spPr>
              <a:xfrm flipV="1">
                <a:off x="1876857" y="1150969"/>
                <a:ext cx="343533" cy="269340"/>
              </a:xfrm>
              <a:prstGeom prst="line">
                <a:avLst/>
              </a:prstGeom>
              <a:ln w="19050"/>
            </p:spPr>
            <p:style>
              <a:lnRef idx="1">
                <a:schemeClr val="dk1"/>
              </a:lnRef>
              <a:fillRef idx="0">
                <a:schemeClr val="dk1"/>
              </a:fillRef>
              <a:effectRef idx="0">
                <a:schemeClr val="dk1"/>
              </a:effectRef>
              <a:fontRef idx="minor">
                <a:schemeClr val="tx1"/>
              </a:fontRef>
            </p:style>
          </p:cxnSp>
          <p:cxnSp>
            <p:nvCxnSpPr>
              <p:cNvPr id="48" name="直線コネクタ 47">
                <a:extLst>
                  <a:ext uri="{FF2B5EF4-FFF2-40B4-BE49-F238E27FC236}">
                    <a16:creationId xmlns:a16="http://schemas.microsoft.com/office/drawing/2014/main" id="{4A6469AF-8D30-481C-0590-787C67D52F7A}"/>
                  </a:ext>
                </a:extLst>
              </p:cNvPr>
              <p:cNvCxnSpPr>
                <a:cxnSpLocks/>
              </p:cNvCxnSpPr>
              <p:nvPr/>
            </p:nvCxnSpPr>
            <p:spPr>
              <a:xfrm>
                <a:off x="2236398" y="1407062"/>
                <a:ext cx="1326231"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49" name="直線コネクタ 48">
                <a:extLst>
                  <a:ext uri="{FF2B5EF4-FFF2-40B4-BE49-F238E27FC236}">
                    <a16:creationId xmlns:a16="http://schemas.microsoft.com/office/drawing/2014/main" id="{E2F13493-9A3B-4F5C-6F35-7C93F991630F}"/>
                  </a:ext>
                </a:extLst>
              </p:cNvPr>
              <p:cNvCxnSpPr>
                <a:cxnSpLocks/>
              </p:cNvCxnSpPr>
              <p:nvPr/>
            </p:nvCxnSpPr>
            <p:spPr>
              <a:xfrm>
                <a:off x="3562629" y="1407062"/>
                <a:ext cx="10043" cy="1632505"/>
              </a:xfrm>
              <a:prstGeom prst="line">
                <a:avLst/>
              </a:prstGeom>
              <a:ln w="19050"/>
            </p:spPr>
            <p:style>
              <a:lnRef idx="1">
                <a:schemeClr val="dk1"/>
              </a:lnRef>
              <a:fillRef idx="0">
                <a:schemeClr val="dk1"/>
              </a:fillRef>
              <a:effectRef idx="0">
                <a:schemeClr val="dk1"/>
              </a:effectRef>
              <a:fontRef idx="minor">
                <a:schemeClr val="tx1"/>
              </a:fontRef>
            </p:style>
          </p:cxnSp>
          <p:sp>
            <p:nvSpPr>
              <p:cNvPr id="51" name="テキスト ボックス 50">
                <a:extLst>
                  <a:ext uri="{FF2B5EF4-FFF2-40B4-BE49-F238E27FC236}">
                    <a16:creationId xmlns:a16="http://schemas.microsoft.com/office/drawing/2014/main" id="{BA84316B-C94F-1F1A-56DF-2E5CF1B869DA}"/>
                  </a:ext>
                </a:extLst>
              </p:cNvPr>
              <p:cNvSpPr txBox="1"/>
              <p:nvPr/>
            </p:nvSpPr>
            <p:spPr>
              <a:xfrm>
                <a:off x="1706799" y="2521313"/>
                <a:ext cx="1167925" cy="369332"/>
              </a:xfrm>
              <a:prstGeom prst="rect">
                <a:avLst/>
              </a:prstGeom>
              <a:noFill/>
            </p:spPr>
            <p:txBody>
              <a:bodyPr wrap="square" lIns="91440" tIns="45720" rIns="91440" bIns="45720" rtlCol="0" anchor="t">
                <a:spAutoFit/>
              </a:bodyPr>
              <a:lstStyle/>
              <a:p>
                <a:r>
                  <a:rPr kumimoji="1" lang="en-US" altLang="ja-JP">
                    <a:latin typeface="ＭＳ Ｐゴシック" panose="020B0600070205080204" pitchFamily="50" charset="-128"/>
                    <a:ea typeface="ＭＳ Ｐゴシック" panose="020B0600070205080204" pitchFamily="50" charset="-128"/>
                  </a:rPr>
                  <a:t>20Ω</a:t>
                </a:r>
                <a:r>
                  <a:rPr kumimoji="1" lang="en-US" altLang="ja-JP" sz="1800" b="1">
                    <a:latin typeface="ＭＳ Ｐゴシック" panose="020B0600070205080204" pitchFamily="50" charset="-128"/>
                    <a:ea typeface="ＭＳ Ｐゴシック" panose="020B0600070205080204" pitchFamily="50" charset="-128"/>
                  </a:rPr>
                  <a:t> (</a:t>
                </a:r>
                <a:r>
                  <a:rPr kumimoji="1" lang="en-US" altLang="ja-JP" sz="1800" b="1" i="1">
                    <a:latin typeface="ＭＳ Ｐゴシック" panose="020B0600070205080204" pitchFamily="50" charset="-128"/>
                    <a:ea typeface="ＭＳ Ｐゴシック" panose="020B0600070205080204" pitchFamily="50" charset="-128"/>
                  </a:rPr>
                  <a:t>R</a:t>
                </a:r>
                <a:r>
                  <a:rPr kumimoji="1" lang="ja-JP" altLang="en-US" sz="1800" b="1" i="1">
                    <a:latin typeface="ＭＳ Ｐゴシック" panose="020B0600070205080204" pitchFamily="50" charset="-128"/>
                    <a:ea typeface="ＭＳ Ｐゴシック" panose="020B0600070205080204" pitchFamily="50" charset="-128"/>
                  </a:rPr>
                  <a:t> </a:t>
                </a:r>
                <a:r>
                  <a:rPr kumimoji="1" lang="en-US" altLang="ja-JP" sz="1800" b="1">
                    <a:latin typeface="ＭＳ Ｐゴシック" panose="020B0600070205080204" pitchFamily="50" charset="-128"/>
                    <a:ea typeface="ＭＳ Ｐゴシック" panose="020B0600070205080204" pitchFamily="50" charset="-128"/>
                  </a:rPr>
                  <a:t>)</a:t>
                </a:r>
                <a:endParaRPr kumimoji="1" lang="ja-JP" altLang="en-US">
                  <a:latin typeface="ＭＳ Ｐゴシック" panose="020B0600070205080204" pitchFamily="50" charset="-128"/>
                  <a:ea typeface="ＭＳ Ｐゴシック" panose="020B0600070205080204" pitchFamily="50" charset="-128"/>
                </a:endParaRPr>
              </a:p>
            </p:txBody>
          </p:sp>
        </p:grpSp>
        <p:cxnSp>
          <p:nvCxnSpPr>
            <p:cNvPr id="12" name="直線コネクタ 11">
              <a:extLst>
                <a:ext uri="{FF2B5EF4-FFF2-40B4-BE49-F238E27FC236}">
                  <a16:creationId xmlns:a16="http://schemas.microsoft.com/office/drawing/2014/main" id="{8F6BB3A5-71F7-9156-AD36-D4291ED1762C}"/>
                </a:ext>
              </a:extLst>
            </p:cNvPr>
            <p:cNvCxnSpPr/>
            <p:nvPr/>
          </p:nvCxnSpPr>
          <p:spPr>
            <a:xfrm>
              <a:off x="1018824" y="3023089"/>
              <a:ext cx="0" cy="984334"/>
            </a:xfrm>
            <a:prstGeom prst="line">
              <a:avLst/>
            </a:prstGeom>
            <a:ln w="19050"/>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ECEAD62F-934C-51F7-B700-46E02AA1ADA9}"/>
                </a:ext>
              </a:extLst>
            </p:cNvPr>
            <p:cNvCxnSpPr/>
            <p:nvPr/>
          </p:nvCxnSpPr>
          <p:spPr>
            <a:xfrm>
              <a:off x="3416607" y="3012608"/>
              <a:ext cx="0" cy="984334"/>
            </a:xfrm>
            <a:prstGeom prst="line">
              <a:avLst/>
            </a:prstGeom>
            <a:ln w="19050"/>
          </p:spPr>
          <p:style>
            <a:lnRef idx="1">
              <a:schemeClr val="dk1"/>
            </a:lnRef>
            <a:fillRef idx="0">
              <a:schemeClr val="dk1"/>
            </a:fillRef>
            <a:effectRef idx="0">
              <a:schemeClr val="dk1"/>
            </a:effectRef>
            <a:fontRef idx="minor">
              <a:schemeClr val="tx1"/>
            </a:fontRef>
          </p:style>
        </p:cxnSp>
        <p:cxnSp>
          <p:nvCxnSpPr>
            <p:cNvPr id="17" name="直線矢印コネクタ 16">
              <a:extLst>
                <a:ext uri="{FF2B5EF4-FFF2-40B4-BE49-F238E27FC236}">
                  <a16:creationId xmlns:a16="http://schemas.microsoft.com/office/drawing/2014/main" id="{41820DCB-8382-9695-EB0E-EE0F80ED204C}"/>
                </a:ext>
              </a:extLst>
            </p:cNvPr>
            <p:cNvCxnSpPr>
              <a:cxnSpLocks/>
            </p:cNvCxnSpPr>
            <p:nvPr/>
          </p:nvCxnSpPr>
          <p:spPr>
            <a:xfrm flipH="1">
              <a:off x="1024454" y="3708253"/>
              <a:ext cx="1022442" cy="2296"/>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19" name="直線矢印コネクタ 18">
              <a:extLst>
                <a:ext uri="{FF2B5EF4-FFF2-40B4-BE49-F238E27FC236}">
                  <a16:creationId xmlns:a16="http://schemas.microsoft.com/office/drawing/2014/main" id="{AF02BD5C-C317-B286-885A-99E45979CDD3}"/>
                </a:ext>
              </a:extLst>
            </p:cNvPr>
            <p:cNvCxnSpPr>
              <a:cxnSpLocks/>
            </p:cNvCxnSpPr>
            <p:nvPr/>
          </p:nvCxnSpPr>
          <p:spPr>
            <a:xfrm flipV="1">
              <a:off x="2386029" y="3700025"/>
              <a:ext cx="1036279" cy="8228"/>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22" name="テキスト ボックス 21">
              <a:extLst>
                <a:ext uri="{FF2B5EF4-FFF2-40B4-BE49-F238E27FC236}">
                  <a16:creationId xmlns:a16="http://schemas.microsoft.com/office/drawing/2014/main" id="{2D18F68E-B8BD-7CF4-ED08-0C58437CDD95}"/>
                </a:ext>
              </a:extLst>
            </p:cNvPr>
            <p:cNvSpPr txBox="1"/>
            <p:nvPr/>
          </p:nvSpPr>
          <p:spPr>
            <a:xfrm>
              <a:off x="1938554" y="3549438"/>
              <a:ext cx="399522" cy="335989"/>
            </a:xfrm>
            <a:prstGeom prst="rect">
              <a:avLst/>
            </a:prstGeom>
            <a:noFill/>
          </p:spPr>
          <p:txBody>
            <a:bodyPr wrap="square">
              <a:spAutoFit/>
            </a:bodyPr>
            <a:lstStyle/>
            <a:p>
              <a:pPr lvl="0" algn="ctr">
                <a:lnSpc>
                  <a:spcPts val="1875"/>
                </a:lnSpc>
                <a:buNone/>
              </a:pPr>
              <a:r>
                <a:rPr lang="en-US" altLang="ja-JP" i="1">
                  <a:latin typeface="ＭＳ Ｐゴシック" panose="020B0600070205080204" pitchFamily="50" charset="-128"/>
                  <a:ea typeface="ＭＳ Ｐゴシック" panose="020B0600070205080204" pitchFamily="50" charset="-128"/>
                </a:rPr>
                <a:t>V</a:t>
              </a:r>
              <a:endParaRPr lang="ja-JP" altLang="en-US" sz="1800" i="0">
                <a:effectLst/>
                <a:latin typeface="ＭＳ Ｐゴシック" panose="020B0600070205080204" pitchFamily="50" charset="-128"/>
                <a:ea typeface="ＭＳ Ｐゴシック" panose="020B0600070205080204" pitchFamily="50" charset="-128"/>
              </a:endParaRPr>
            </a:p>
          </p:txBody>
        </p:sp>
        <p:sp>
          <p:nvSpPr>
            <p:cNvPr id="25" name="楕円 24">
              <a:extLst>
                <a:ext uri="{FF2B5EF4-FFF2-40B4-BE49-F238E27FC236}">
                  <a16:creationId xmlns:a16="http://schemas.microsoft.com/office/drawing/2014/main" id="{5E733587-85D5-F837-22F8-0D9E0058EFE0}"/>
                </a:ext>
              </a:extLst>
            </p:cNvPr>
            <p:cNvSpPr>
              <a:spLocks noChangeAspect="1"/>
            </p:cNvSpPr>
            <p:nvPr/>
          </p:nvSpPr>
          <p:spPr>
            <a:xfrm>
              <a:off x="958734" y="2989084"/>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楕円 25">
              <a:extLst>
                <a:ext uri="{FF2B5EF4-FFF2-40B4-BE49-F238E27FC236}">
                  <a16:creationId xmlns:a16="http://schemas.microsoft.com/office/drawing/2014/main" id="{43B77F38-FD69-A174-4CDC-6DA5A1F8DA1D}"/>
                </a:ext>
              </a:extLst>
            </p:cNvPr>
            <p:cNvSpPr>
              <a:spLocks noChangeAspect="1"/>
            </p:cNvSpPr>
            <p:nvPr/>
          </p:nvSpPr>
          <p:spPr>
            <a:xfrm>
              <a:off x="3356265" y="2982226"/>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aphicFrame>
        <p:nvGraphicFramePr>
          <p:cNvPr id="52" name="表 51">
            <a:extLst>
              <a:ext uri="{FF2B5EF4-FFF2-40B4-BE49-F238E27FC236}">
                <a16:creationId xmlns:a16="http://schemas.microsoft.com/office/drawing/2014/main" id="{9EC9FDD4-F0C2-1665-C591-240957A398B3}"/>
              </a:ext>
            </a:extLst>
          </p:cNvPr>
          <p:cNvGraphicFramePr>
            <a:graphicFrameLocks noGrp="1"/>
          </p:cNvGraphicFramePr>
          <p:nvPr>
            <p:extLst>
              <p:ext uri="{D42A27DB-BD31-4B8C-83A1-F6EECF244321}">
                <p14:modId xmlns:p14="http://schemas.microsoft.com/office/powerpoint/2010/main" val="2871117720"/>
              </p:ext>
            </p:extLst>
          </p:nvPr>
        </p:nvGraphicFramePr>
        <p:xfrm>
          <a:off x="314960" y="4453272"/>
          <a:ext cx="9081105" cy="1995328"/>
        </p:xfrm>
        <a:graphic>
          <a:graphicData uri="http://schemas.openxmlformats.org/drawingml/2006/table">
            <a:tbl>
              <a:tblPr bandRow="1">
                <a:tableStyleId>{5C22544A-7EE6-4342-B048-85BDC9FD1C3A}</a:tableStyleId>
              </a:tblPr>
              <a:tblGrid>
                <a:gridCol w="2188513">
                  <a:extLst>
                    <a:ext uri="{9D8B030D-6E8A-4147-A177-3AD203B41FA5}">
                      <a16:colId xmlns:a16="http://schemas.microsoft.com/office/drawing/2014/main" val="2972390674"/>
                    </a:ext>
                  </a:extLst>
                </a:gridCol>
                <a:gridCol w="1443929">
                  <a:extLst>
                    <a:ext uri="{9D8B030D-6E8A-4147-A177-3AD203B41FA5}">
                      <a16:colId xmlns:a16="http://schemas.microsoft.com/office/drawing/2014/main" val="3935413723"/>
                    </a:ext>
                  </a:extLst>
                </a:gridCol>
                <a:gridCol w="1996198">
                  <a:extLst>
                    <a:ext uri="{9D8B030D-6E8A-4147-A177-3AD203B41FA5}">
                      <a16:colId xmlns:a16="http://schemas.microsoft.com/office/drawing/2014/main" val="210646177"/>
                    </a:ext>
                  </a:extLst>
                </a:gridCol>
                <a:gridCol w="1636244">
                  <a:extLst>
                    <a:ext uri="{9D8B030D-6E8A-4147-A177-3AD203B41FA5}">
                      <a16:colId xmlns:a16="http://schemas.microsoft.com/office/drawing/2014/main" val="3816315484"/>
                    </a:ext>
                  </a:extLst>
                </a:gridCol>
                <a:gridCol w="1816221">
                  <a:extLst>
                    <a:ext uri="{9D8B030D-6E8A-4147-A177-3AD203B41FA5}">
                      <a16:colId xmlns:a16="http://schemas.microsoft.com/office/drawing/2014/main" val="1882627990"/>
                    </a:ext>
                  </a:extLst>
                </a:gridCol>
              </a:tblGrid>
              <a:tr h="498832">
                <a:tc>
                  <a:txBody>
                    <a:bodyPr/>
                    <a:lstStyle/>
                    <a:p>
                      <a:pPr algn="ctr" rtl="0" fontAlgn="base">
                        <a:lnSpc>
                          <a:spcPts val="1875"/>
                        </a:lnSpc>
                      </a:pPr>
                      <a:r>
                        <a:rPr lang="ja-JP" altLang="en-US" sz="1800">
                          <a:effectLst/>
                          <a:latin typeface="ＭＳ Ｐゴシック" panose="020B0600070205080204" pitchFamily="50" charset="-128"/>
                          <a:ea typeface="ＭＳ Ｐゴシック" panose="020B0600070205080204" pitchFamily="50" charset="-128"/>
                        </a:rPr>
                        <a:t>抵抗</a:t>
                      </a:r>
                      <a:endParaRPr lang="ja-JP" altLang="af-ZA"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gridSpan="2">
                  <a:txBody>
                    <a:bodyPr/>
                    <a:lstStyle/>
                    <a:p>
                      <a:pPr lvl="0" algn="ctr">
                        <a:lnSpc>
                          <a:spcPts val="1875"/>
                        </a:lnSpc>
                        <a:buNone/>
                      </a:pPr>
                      <a:r>
                        <a:rPr lang="ja-JP" altLang="en-US" sz="1800">
                          <a:effectLst/>
                          <a:latin typeface="ＭＳ Ｐゴシック" panose="020B0600070205080204" pitchFamily="50" charset="-128"/>
                          <a:ea typeface="ＭＳ Ｐゴシック" panose="020B0600070205080204" pitchFamily="50" charset="-128"/>
                        </a:rPr>
                        <a:t>電圧</a:t>
                      </a: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hMerge="1">
                  <a:txBody>
                    <a:bodyPr/>
                    <a:lstStyle/>
                    <a:p>
                      <a:pPr lvl="0" algn="ctr">
                        <a:lnSpc>
                          <a:spcPts val="1875"/>
                        </a:lnSpc>
                        <a:buNone/>
                      </a:pPr>
                      <a:endParaRPr lang="ja-JP" altLang="en-US"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noFill/>
                  </a:tcPr>
                </a:tc>
                <a:tc gridSpan="2">
                  <a:txBody>
                    <a:bodyPr/>
                    <a:lstStyle/>
                    <a:p>
                      <a:pPr algn="ctr" rtl="0" fontAlgn="base">
                        <a:lnSpc>
                          <a:spcPts val="1875"/>
                        </a:lnSpc>
                      </a:pPr>
                      <a:r>
                        <a:rPr lang="ja-JP" altLang="en-US" sz="1800">
                          <a:effectLst/>
                          <a:latin typeface="ＭＳ Ｐゴシック" panose="020B0600070205080204" pitchFamily="50" charset="-128"/>
                          <a:ea typeface="ＭＳ Ｐゴシック" panose="020B0600070205080204" pitchFamily="50" charset="-128"/>
                        </a:rPr>
                        <a:t>電流</a:t>
                      </a:r>
                      <a:endParaRPr lang="en-US" altLang="ja-JP">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hMerge="1">
                  <a:txBody>
                    <a:bodyPr/>
                    <a:lstStyle/>
                    <a:p>
                      <a:pPr algn="ctr" rtl="0" fontAlgn="base">
                        <a:lnSpc>
                          <a:spcPts val="1875"/>
                        </a:lnSpc>
                      </a:pPr>
                      <a:endParaRPr lang="en-US" altLang="ja-JP">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66919786"/>
                  </a:ext>
                </a:extLst>
              </a:tr>
              <a:tr h="498832">
                <a:tc rowSpan="3">
                  <a:txBody>
                    <a:bodyPr/>
                    <a:lstStyle/>
                    <a:p>
                      <a:pPr algn="ctr" rtl="0" fontAlgn="base">
                        <a:lnSpc>
                          <a:spcPts val="1875"/>
                        </a:lnSpc>
                      </a:pPr>
                      <a:r>
                        <a:rPr lang="en-US" altLang="ja-JP" sz="1800">
                          <a:effectLst/>
                          <a:latin typeface="ＭＳ Ｐゴシック" panose="020B0600070205080204" pitchFamily="50" charset="-128"/>
                          <a:ea typeface="ＭＳ Ｐゴシック" panose="020B0600070205080204" pitchFamily="50" charset="-128"/>
                        </a:rPr>
                        <a:t>20Ω</a:t>
                      </a:r>
                      <a:endParaRPr lang="ja-JP" altLang="af-ZA"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lvl="0" algn="ctr">
                        <a:lnSpc>
                          <a:spcPts val="1875"/>
                        </a:lnSpc>
                        <a:buNone/>
                      </a:pPr>
                      <a:r>
                        <a:rPr lang="en-US" altLang="ja-JP" sz="1800" i="1">
                          <a:effectLst/>
                          <a:latin typeface="ＭＳ Ｐゴシック" panose="020B0600070205080204" pitchFamily="50" charset="-128"/>
                          <a:ea typeface="ＭＳ Ｐゴシック" panose="020B0600070205080204" pitchFamily="50" charset="-128"/>
                        </a:rPr>
                        <a:t>V</a:t>
                      </a:r>
                      <a:r>
                        <a:rPr lang="ja-JP" altLang="en-US" sz="1800" i="1">
                          <a:effectLst/>
                          <a:latin typeface="ＭＳ Ｐゴシック" panose="020B0600070205080204" pitchFamily="50" charset="-128"/>
                          <a:ea typeface="ＭＳ Ｐゴシック" panose="020B0600070205080204" pitchFamily="50" charset="-128"/>
                        </a:rPr>
                        <a:t> </a:t>
                      </a:r>
                      <a:endParaRPr lang="ja-JP" altLang="en-US" sz="1800" i="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lvl="0" algn="ctr">
                        <a:lnSpc>
                          <a:spcPts val="1875"/>
                        </a:lnSpc>
                        <a:buNone/>
                      </a:pPr>
                      <a:r>
                        <a:rPr lang="en-US" altLang="ja-JP" sz="1800">
                          <a:effectLst/>
                          <a:latin typeface="ＭＳ Ｐゴシック" panose="020B0600070205080204" pitchFamily="50" charset="-128"/>
                          <a:ea typeface="ＭＳ Ｐゴシック" panose="020B0600070205080204" pitchFamily="50" charset="-128"/>
                        </a:rPr>
                        <a:t>2V</a:t>
                      </a:r>
                      <a:endParaRPr lang="ja-JP" altLang="en-US"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lvl="0" algn="ctr">
                        <a:lnSpc>
                          <a:spcPts val="1875"/>
                        </a:lnSpc>
                        <a:buNone/>
                      </a:pPr>
                      <a:r>
                        <a:rPr lang="en-US" altLang="ja-JP" sz="1800" i="1">
                          <a:effectLst/>
                          <a:latin typeface="ＭＳ Ｐゴシック" panose="020B0600070205080204" pitchFamily="50" charset="-128"/>
                          <a:ea typeface="ＭＳ Ｐゴシック" panose="020B0600070205080204" pitchFamily="50" charset="-128"/>
                        </a:rPr>
                        <a:t>I</a:t>
                      </a:r>
                      <a:r>
                        <a:rPr lang="ja-JP" altLang="en-US" sz="1800" i="1">
                          <a:effectLst/>
                          <a:latin typeface="ＭＳ Ｐゴシック" panose="020B0600070205080204" pitchFamily="50" charset="-128"/>
                          <a:ea typeface="ＭＳ Ｐゴシック" panose="020B0600070205080204" pitchFamily="50" charset="-128"/>
                        </a:rPr>
                        <a:t> </a:t>
                      </a:r>
                      <a:endParaRPr lang="ja-JP" altLang="en-US" sz="1800" i="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algn="ctr" rtl="0" fontAlgn="base">
                        <a:lnSpc>
                          <a:spcPts val="1875"/>
                        </a:lnSpc>
                      </a:pPr>
                      <a:endParaRPr lang="en-US" altLang="ja-JP">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extLst>
                  <a:ext uri="{0D108BD9-81ED-4DB2-BD59-A6C34878D82A}">
                    <a16:rowId xmlns:a16="http://schemas.microsoft.com/office/drawing/2014/main" val="3341679882"/>
                  </a:ext>
                </a:extLst>
              </a:tr>
              <a:tr h="498832">
                <a:tc vMerge="1">
                  <a:txBody>
                    <a:bodyPr/>
                    <a:lstStyle/>
                    <a:p>
                      <a:pPr algn="ctr" rtl="0" fontAlgn="base">
                        <a:lnSpc>
                          <a:spcPts val="1875"/>
                        </a:lnSpc>
                      </a:pPr>
                      <a:endParaRPr lang="ja-JP" altLang="af-ZA"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auto" latinLnBrk="0" hangingPunct="1">
                        <a:lnSpc>
                          <a:spcPts val="1875"/>
                        </a:lnSpc>
                        <a:spcBef>
                          <a:spcPts val="0"/>
                        </a:spcBef>
                        <a:spcAft>
                          <a:spcPts val="0"/>
                        </a:spcAft>
                        <a:buClrTx/>
                        <a:buSzTx/>
                        <a:buFontTx/>
                        <a:buNone/>
                        <a:tabLst/>
                        <a:defRPr/>
                      </a:pPr>
                      <a:r>
                        <a:rPr lang="en-US" altLang="ja-JP" sz="1800" i="1">
                          <a:effectLst/>
                          <a:latin typeface="ＭＳ Ｐゴシック" panose="020B0600070205080204" pitchFamily="50" charset="-128"/>
                          <a:ea typeface="ＭＳ Ｐゴシック" panose="020B0600070205080204" pitchFamily="50" charset="-128"/>
                        </a:rPr>
                        <a:t>V</a:t>
                      </a:r>
                      <a:r>
                        <a:rPr lang="ja-JP" altLang="en-US" sz="1800" i="1">
                          <a:effectLst/>
                          <a:latin typeface="ＭＳ Ｐゴシック" panose="020B0600070205080204" pitchFamily="50" charset="-128"/>
                          <a:ea typeface="ＭＳ Ｐゴシック" panose="020B0600070205080204" pitchFamily="50" charset="-128"/>
                        </a:rPr>
                        <a:t> </a:t>
                      </a:r>
                      <a:endParaRPr lang="ja-JP" altLang="en-US" sz="1800" i="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lvl="0" algn="ctr">
                        <a:lnSpc>
                          <a:spcPts val="1875"/>
                        </a:lnSpc>
                        <a:buNone/>
                      </a:pPr>
                      <a:r>
                        <a:rPr lang="en-US" altLang="ja-JP" sz="1800">
                          <a:effectLst/>
                          <a:latin typeface="ＭＳ Ｐゴシック" panose="020B0600070205080204" pitchFamily="50" charset="-128"/>
                          <a:ea typeface="ＭＳ Ｐゴシック" panose="020B0600070205080204" pitchFamily="50" charset="-128"/>
                        </a:rPr>
                        <a:t>4V</a:t>
                      </a:r>
                      <a:endParaRPr lang="ja-JP" altLang="en-US"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marL="0" marR="0" lvl="0" indent="0" algn="ctr" defTabSz="914400" rtl="0" eaLnBrk="1" fontAlgn="base" latinLnBrk="0" hangingPunct="1">
                        <a:lnSpc>
                          <a:spcPts val="1875"/>
                        </a:lnSpc>
                        <a:spcBef>
                          <a:spcPts val="0"/>
                        </a:spcBef>
                        <a:spcAft>
                          <a:spcPts val="0"/>
                        </a:spcAft>
                        <a:buClrTx/>
                        <a:buSzTx/>
                        <a:buFontTx/>
                        <a:buNone/>
                        <a:tabLst/>
                        <a:defRPr/>
                      </a:pPr>
                      <a:r>
                        <a:rPr lang="en-US" altLang="ja-JP" sz="1800" i="1">
                          <a:effectLst/>
                          <a:latin typeface="ＭＳ Ｐゴシック" panose="020B0600070205080204" pitchFamily="50" charset="-128"/>
                          <a:ea typeface="ＭＳ Ｐゴシック" panose="020B0600070205080204" pitchFamily="50" charset="-128"/>
                        </a:rPr>
                        <a:t>I</a:t>
                      </a:r>
                      <a:r>
                        <a:rPr lang="ja-JP" altLang="en-US" sz="1800" i="1">
                          <a:effectLst/>
                          <a:latin typeface="ＭＳ Ｐゴシック" panose="020B0600070205080204" pitchFamily="50" charset="-128"/>
                          <a:ea typeface="ＭＳ Ｐゴシック" panose="020B0600070205080204" pitchFamily="50" charset="-128"/>
                        </a:rPr>
                        <a:t> </a:t>
                      </a:r>
                      <a:endParaRPr lang="ja-JP" altLang="en-US" sz="1800" i="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algn="ctr" rtl="0" fontAlgn="base">
                        <a:lnSpc>
                          <a:spcPts val="1875"/>
                        </a:lnSpc>
                      </a:pPr>
                      <a:endParaRPr lang="en-US" altLang="ja-JP">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extLst>
                  <a:ext uri="{0D108BD9-81ED-4DB2-BD59-A6C34878D82A}">
                    <a16:rowId xmlns:a16="http://schemas.microsoft.com/office/drawing/2014/main" val="3200109550"/>
                  </a:ext>
                </a:extLst>
              </a:tr>
              <a:tr h="498832">
                <a:tc vMerge="1">
                  <a:txBody>
                    <a:bodyPr/>
                    <a:lstStyle/>
                    <a:p>
                      <a:pPr algn="ctr" rtl="0" fontAlgn="base">
                        <a:lnSpc>
                          <a:spcPts val="1875"/>
                        </a:lnSpc>
                      </a:pPr>
                      <a:endParaRPr lang="ja-JP" altLang="af-ZA"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auto" latinLnBrk="0" hangingPunct="1">
                        <a:lnSpc>
                          <a:spcPts val="1875"/>
                        </a:lnSpc>
                        <a:spcBef>
                          <a:spcPts val="0"/>
                        </a:spcBef>
                        <a:spcAft>
                          <a:spcPts val="0"/>
                        </a:spcAft>
                        <a:buClrTx/>
                        <a:buSzTx/>
                        <a:buFontTx/>
                        <a:buNone/>
                        <a:tabLst/>
                        <a:defRPr/>
                      </a:pPr>
                      <a:r>
                        <a:rPr lang="en-US" altLang="ja-JP" sz="1800" i="1">
                          <a:effectLst/>
                          <a:latin typeface="ＭＳ Ｐゴシック" panose="020B0600070205080204" pitchFamily="50" charset="-128"/>
                          <a:ea typeface="ＭＳ Ｐゴシック" panose="020B0600070205080204" pitchFamily="50" charset="-128"/>
                        </a:rPr>
                        <a:t>V</a:t>
                      </a:r>
                      <a:r>
                        <a:rPr lang="ja-JP" altLang="en-US" sz="1800" i="1">
                          <a:effectLst/>
                          <a:latin typeface="ＭＳ Ｐゴシック" panose="020B0600070205080204" pitchFamily="50" charset="-128"/>
                          <a:ea typeface="ＭＳ Ｐゴシック" panose="020B0600070205080204" pitchFamily="50" charset="-128"/>
                        </a:rPr>
                        <a:t> </a:t>
                      </a:r>
                      <a:endParaRPr lang="ja-JP" altLang="en-US" sz="1800" i="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lvl="0" algn="ctr">
                        <a:lnSpc>
                          <a:spcPts val="1875"/>
                        </a:lnSpc>
                        <a:buNone/>
                      </a:pPr>
                      <a:r>
                        <a:rPr lang="en-US" altLang="ja-JP" sz="1800">
                          <a:effectLst/>
                          <a:latin typeface="ＭＳ Ｐゴシック" panose="020B0600070205080204" pitchFamily="50" charset="-128"/>
                          <a:ea typeface="ＭＳ Ｐゴシック" panose="020B0600070205080204" pitchFamily="50" charset="-128"/>
                        </a:rPr>
                        <a:t>6V</a:t>
                      </a:r>
                      <a:endParaRPr lang="ja-JP" altLang="en-US"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marL="0" marR="0" lvl="0" indent="0" algn="ctr" defTabSz="914400" rtl="0" eaLnBrk="1" fontAlgn="base" latinLnBrk="0" hangingPunct="1">
                        <a:lnSpc>
                          <a:spcPts val="1875"/>
                        </a:lnSpc>
                        <a:spcBef>
                          <a:spcPts val="0"/>
                        </a:spcBef>
                        <a:spcAft>
                          <a:spcPts val="0"/>
                        </a:spcAft>
                        <a:buClrTx/>
                        <a:buSzTx/>
                        <a:buFontTx/>
                        <a:buNone/>
                        <a:tabLst/>
                        <a:defRPr/>
                      </a:pPr>
                      <a:r>
                        <a:rPr lang="en-US" altLang="ja-JP" sz="1800" i="1">
                          <a:effectLst/>
                          <a:latin typeface="ＭＳ Ｐゴシック" panose="020B0600070205080204" pitchFamily="50" charset="-128"/>
                          <a:ea typeface="ＭＳ Ｐゴシック" panose="020B0600070205080204" pitchFamily="50" charset="-128"/>
                        </a:rPr>
                        <a:t>I</a:t>
                      </a:r>
                      <a:r>
                        <a:rPr lang="ja-JP" altLang="en-US" sz="1800" i="1">
                          <a:effectLst/>
                          <a:latin typeface="ＭＳ Ｐゴシック" panose="020B0600070205080204" pitchFamily="50" charset="-128"/>
                          <a:ea typeface="ＭＳ Ｐゴシック" panose="020B0600070205080204" pitchFamily="50" charset="-128"/>
                        </a:rPr>
                        <a:t> </a:t>
                      </a:r>
                      <a:endParaRPr lang="ja-JP" altLang="en-US" sz="1800" i="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algn="ctr" rtl="0" fontAlgn="base">
                        <a:lnSpc>
                          <a:spcPts val="1875"/>
                        </a:lnSpc>
                      </a:pPr>
                      <a:endParaRPr lang="en-US" altLang="ja-JP" dirty="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extLst>
                  <a:ext uri="{0D108BD9-81ED-4DB2-BD59-A6C34878D82A}">
                    <a16:rowId xmlns:a16="http://schemas.microsoft.com/office/drawing/2014/main" val="3217197175"/>
                  </a:ext>
                </a:extLst>
              </a:tr>
            </a:tbl>
          </a:graphicData>
        </a:graphic>
      </p:graphicFrame>
      <p:cxnSp>
        <p:nvCxnSpPr>
          <p:cNvPr id="53" name="直線コネクタ 52">
            <a:extLst>
              <a:ext uri="{FF2B5EF4-FFF2-40B4-BE49-F238E27FC236}">
                <a16:creationId xmlns:a16="http://schemas.microsoft.com/office/drawing/2014/main" id="{BA08A8DD-05A1-5DF1-57D9-B6DAACA4E6FC}"/>
              </a:ext>
            </a:extLst>
          </p:cNvPr>
          <p:cNvCxnSpPr>
            <a:cxnSpLocks/>
            <a:stCxn id="56" idx="4"/>
          </p:cNvCxnSpPr>
          <p:nvPr/>
        </p:nvCxnSpPr>
        <p:spPr>
          <a:xfrm>
            <a:off x="976394" y="1455494"/>
            <a:ext cx="6282" cy="678653"/>
          </a:xfrm>
          <a:prstGeom prst="line">
            <a:avLst/>
          </a:prstGeom>
          <a:ln w="19050"/>
        </p:spPr>
        <p:style>
          <a:lnRef idx="1">
            <a:schemeClr val="dk1"/>
          </a:lnRef>
          <a:fillRef idx="0">
            <a:schemeClr val="dk1"/>
          </a:fillRef>
          <a:effectRef idx="0">
            <a:schemeClr val="dk1"/>
          </a:effectRef>
          <a:fontRef idx="minor">
            <a:schemeClr val="tx1"/>
          </a:fontRef>
        </p:style>
      </p:cxnSp>
      <p:cxnSp>
        <p:nvCxnSpPr>
          <p:cNvPr id="54" name="直線矢印コネクタ 53">
            <a:extLst>
              <a:ext uri="{FF2B5EF4-FFF2-40B4-BE49-F238E27FC236}">
                <a16:creationId xmlns:a16="http://schemas.microsoft.com/office/drawing/2014/main" id="{808DA1F1-4660-E4CD-4DED-2AF21EDF1D29}"/>
              </a:ext>
            </a:extLst>
          </p:cNvPr>
          <p:cNvCxnSpPr>
            <a:cxnSpLocks/>
            <a:stCxn id="55" idx="1"/>
          </p:cNvCxnSpPr>
          <p:nvPr/>
        </p:nvCxnSpPr>
        <p:spPr>
          <a:xfrm flipH="1">
            <a:off x="970924" y="1957676"/>
            <a:ext cx="170690"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55" name="テキスト ボックス 54">
            <a:extLst>
              <a:ext uri="{FF2B5EF4-FFF2-40B4-BE49-F238E27FC236}">
                <a16:creationId xmlns:a16="http://schemas.microsoft.com/office/drawing/2014/main" id="{66CF9424-A1C2-2620-16CC-44B8FF0F10F7}"/>
              </a:ext>
            </a:extLst>
          </p:cNvPr>
          <p:cNvSpPr txBox="1"/>
          <p:nvPr/>
        </p:nvSpPr>
        <p:spPr>
          <a:xfrm>
            <a:off x="1141614" y="1789681"/>
            <a:ext cx="351009" cy="335989"/>
          </a:xfrm>
          <a:prstGeom prst="rect">
            <a:avLst/>
          </a:prstGeom>
          <a:noFill/>
        </p:spPr>
        <p:txBody>
          <a:bodyPr wrap="square">
            <a:spAutoFit/>
          </a:bodyPr>
          <a:lstStyle/>
          <a:p>
            <a:pPr lvl="0" algn="ctr">
              <a:lnSpc>
                <a:spcPts val="1875"/>
              </a:lnSpc>
              <a:buNone/>
            </a:pPr>
            <a:r>
              <a:rPr lang="en-US" altLang="ja-JP" i="1">
                <a:latin typeface="ＭＳ Ｐゴシック" panose="020B0600070205080204" pitchFamily="50" charset="-128"/>
                <a:ea typeface="ＭＳ Ｐゴシック" panose="020B0600070205080204" pitchFamily="50" charset="-128"/>
              </a:rPr>
              <a:t>V</a:t>
            </a:r>
            <a:endParaRPr lang="ja-JP" altLang="en-US" sz="1800" i="0">
              <a:effectLst/>
              <a:latin typeface="ＭＳ Ｐゴシック" panose="020B0600070205080204" pitchFamily="50" charset="-128"/>
              <a:ea typeface="ＭＳ Ｐゴシック" panose="020B0600070205080204" pitchFamily="50" charset="-128"/>
            </a:endParaRPr>
          </a:p>
        </p:txBody>
      </p:sp>
      <p:sp>
        <p:nvSpPr>
          <p:cNvPr id="56" name="楕円 55">
            <a:extLst>
              <a:ext uri="{FF2B5EF4-FFF2-40B4-BE49-F238E27FC236}">
                <a16:creationId xmlns:a16="http://schemas.microsoft.com/office/drawing/2014/main" id="{2B8ACB3F-F6B2-A60C-21F2-402B2EEEA140}"/>
              </a:ext>
            </a:extLst>
          </p:cNvPr>
          <p:cNvSpPr>
            <a:spLocks noChangeAspect="1"/>
          </p:cNvSpPr>
          <p:nvPr/>
        </p:nvSpPr>
        <p:spPr>
          <a:xfrm>
            <a:off x="927514" y="1357735"/>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9" name="直線コネクタ 68">
            <a:extLst>
              <a:ext uri="{FF2B5EF4-FFF2-40B4-BE49-F238E27FC236}">
                <a16:creationId xmlns:a16="http://schemas.microsoft.com/office/drawing/2014/main" id="{1676FDAD-E007-ABF2-43DC-234C89090A29}"/>
              </a:ext>
            </a:extLst>
          </p:cNvPr>
          <p:cNvCxnSpPr>
            <a:cxnSpLocks/>
            <a:stCxn id="70" idx="4"/>
          </p:cNvCxnSpPr>
          <p:nvPr/>
        </p:nvCxnSpPr>
        <p:spPr>
          <a:xfrm>
            <a:off x="1686790" y="1465378"/>
            <a:ext cx="0" cy="660292"/>
          </a:xfrm>
          <a:prstGeom prst="line">
            <a:avLst/>
          </a:prstGeom>
          <a:ln w="19050"/>
        </p:spPr>
        <p:style>
          <a:lnRef idx="1">
            <a:schemeClr val="dk1"/>
          </a:lnRef>
          <a:fillRef idx="0">
            <a:schemeClr val="dk1"/>
          </a:fillRef>
          <a:effectRef idx="0">
            <a:schemeClr val="dk1"/>
          </a:effectRef>
          <a:fontRef idx="minor">
            <a:schemeClr val="tx1"/>
          </a:fontRef>
        </p:style>
      </p:cxnSp>
      <p:sp>
        <p:nvSpPr>
          <p:cNvPr id="70" name="楕円 69">
            <a:extLst>
              <a:ext uri="{FF2B5EF4-FFF2-40B4-BE49-F238E27FC236}">
                <a16:creationId xmlns:a16="http://schemas.microsoft.com/office/drawing/2014/main" id="{6ACC8E66-61A8-72A2-1963-28829949DD45}"/>
              </a:ext>
            </a:extLst>
          </p:cNvPr>
          <p:cNvSpPr>
            <a:spLocks noChangeAspect="1"/>
          </p:cNvSpPr>
          <p:nvPr/>
        </p:nvSpPr>
        <p:spPr>
          <a:xfrm>
            <a:off x="1637910" y="1367619"/>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1" name="直線矢印コネクタ 70">
            <a:extLst>
              <a:ext uri="{FF2B5EF4-FFF2-40B4-BE49-F238E27FC236}">
                <a16:creationId xmlns:a16="http://schemas.microsoft.com/office/drawing/2014/main" id="{9A9116DE-2CC8-6D71-411D-652BCA38D996}"/>
              </a:ext>
            </a:extLst>
          </p:cNvPr>
          <p:cNvCxnSpPr>
            <a:cxnSpLocks/>
            <a:stCxn id="55" idx="3"/>
          </p:cNvCxnSpPr>
          <p:nvPr/>
        </p:nvCxnSpPr>
        <p:spPr>
          <a:xfrm>
            <a:off x="1492623" y="1957676"/>
            <a:ext cx="194166"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grpSp>
        <p:nvGrpSpPr>
          <p:cNvPr id="80" name="グループ化 79">
            <a:extLst>
              <a:ext uri="{FF2B5EF4-FFF2-40B4-BE49-F238E27FC236}">
                <a16:creationId xmlns:a16="http://schemas.microsoft.com/office/drawing/2014/main" id="{0919672D-D070-1DD5-2BED-F2132C56C2F2}"/>
              </a:ext>
            </a:extLst>
          </p:cNvPr>
          <p:cNvGrpSpPr/>
          <p:nvPr/>
        </p:nvGrpSpPr>
        <p:grpSpPr>
          <a:xfrm>
            <a:off x="3635238" y="2228231"/>
            <a:ext cx="479947" cy="360408"/>
            <a:chOff x="4022602" y="2469546"/>
            <a:chExt cx="479947" cy="360408"/>
          </a:xfrm>
        </p:grpSpPr>
        <p:sp>
          <p:nvSpPr>
            <p:cNvPr id="81" name="テキスト ボックス 80">
              <a:extLst>
                <a:ext uri="{FF2B5EF4-FFF2-40B4-BE49-F238E27FC236}">
                  <a16:creationId xmlns:a16="http://schemas.microsoft.com/office/drawing/2014/main" id="{62EA22D6-7550-C5B2-E19F-83AA5E5D24A1}"/>
                </a:ext>
              </a:extLst>
            </p:cNvPr>
            <p:cNvSpPr txBox="1"/>
            <p:nvPr/>
          </p:nvSpPr>
          <p:spPr>
            <a:xfrm>
              <a:off x="4022602" y="2493965"/>
              <a:ext cx="479947" cy="335989"/>
            </a:xfrm>
            <a:prstGeom prst="rect">
              <a:avLst/>
            </a:prstGeom>
            <a:noFill/>
          </p:spPr>
          <p:txBody>
            <a:bodyPr wrap="square">
              <a:spAutoFit/>
            </a:bodyPr>
            <a:lstStyle/>
            <a:p>
              <a:pPr lvl="0" algn="ctr">
                <a:lnSpc>
                  <a:spcPts val="1875"/>
                </a:lnSpc>
                <a:buNone/>
              </a:pPr>
              <a:r>
                <a:rPr lang="en-US" altLang="ja-JP" sz="1800" i="1">
                  <a:effectLst/>
                  <a:latin typeface="ＭＳ Ｐゴシック" panose="020B0600070205080204" pitchFamily="50" charset="-128"/>
                  <a:ea typeface="ＭＳ Ｐゴシック" panose="020B0600070205080204" pitchFamily="50" charset="-128"/>
                </a:rPr>
                <a:t>I</a:t>
              </a:r>
              <a:r>
                <a:rPr lang="ja-JP" altLang="en-US" sz="1800" i="1">
                  <a:effectLst/>
                  <a:latin typeface="ＭＳ Ｐゴシック" panose="020B0600070205080204" pitchFamily="50" charset="-128"/>
                  <a:ea typeface="ＭＳ Ｐゴシック" panose="020B0600070205080204" pitchFamily="50" charset="-128"/>
                </a:rPr>
                <a:t> </a:t>
              </a:r>
              <a:endParaRPr lang="ja-JP" altLang="en-US" sz="1800" i="0">
                <a:effectLst/>
                <a:latin typeface="ＭＳ Ｐゴシック" panose="020B0600070205080204" pitchFamily="50" charset="-128"/>
                <a:ea typeface="ＭＳ Ｐゴシック" panose="020B0600070205080204" pitchFamily="50" charset="-128"/>
              </a:endParaRPr>
            </a:p>
          </p:txBody>
        </p:sp>
        <p:cxnSp>
          <p:nvCxnSpPr>
            <p:cNvPr id="82" name="直線矢印コネクタ 81">
              <a:extLst>
                <a:ext uri="{FF2B5EF4-FFF2-40B4-BE49-F238E27FC236}">
                  <a16:creationId xmlns:a16="http://schemas.microsoft.com/office/drawing/2014/main" id="{94A23314-5226-53F1-F280-FF259B8DC5DC}"/>
                </a:ext>
              </a:extLst>
            </p:cNvPr>
            <p:cNvCxnSpPr>
              <a:cxnSpLocks/>
            </p:cNvCxnSpPr>
            <p:nvPr/>
          </p:nvCxnSpPr>
          <p:spPr>
            <a:xfrm>
              <a:off x="4060931" y="2469546"/>
              <a:ext cx="0" cy="351242"/>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30232188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EBDA00-4947-BF6F-AB41-091CA7D1BFE1}"/>
            </a:ext>
          </a:extLst>
        </p:cNvPr>
        <p:cNvGrpSpPr/>
        <p:nvPr/>
      </p:nvGrpSpPr>
      <p:grpSpPr>
        <a:xfrm>
          <a:off x="0" y="0"/>
          <a:ext cx="0" cy="0"/>
          <a:chOff x="0" y="0"/>
          <a:chExt cx="0" cy="0"/>
        </a:xfrm>
      </p:grpSpPr>
      <p:cxnSp>
        <p:nvCxnSpPr>
          <p:cNvPr id="3" name="直線矢印コネクタ 2">
            <a:extLst>
              <a:ext uri="{FF2B5EF4-FFF2-40B4-BE49-F238E27FC236}">
                <a16:creationId xmlns:a16="http://schemas.microsoft.com/office/drawing/2014/main" id="{A5744774-C061-2A7A-97DA-DA922F48F3CF}"/>
              </a:ext>
            </a:extLst>
          </p:cNvPr>
          <p:cNvCxnSpPr/>
          <p:nvPr/>
        </p:nvCxnSpPr>
        <p:spPr>
          <a:xfrm>
            <a:off x="217189" y="530879"/>
            <a:ext cx="9310513" cy="16124"/>
          </a:xfrm>
          <a:prstGeom prst="straightConnector1">
            <a:avLst/>
          </a:prstGeom>
          <a:ln w="28575"/>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474BAC30-D5DB-6EA4-7990-55F25C53AAF3}"/>
              </a:ext>
            </a:extLst>
          </p:cNvPr>
          <p:cNvSpPr txBox="1"/>
          <p:nvPr/>
        </p:nvSpPr>
        <p:spPr>
          <a:xfrm>
            <a:off x="1626195" y="632214"/>
            <a:ext cx="1312981" cy="369332"/>
          </a:xfrm>
          <a:prstGeom prst="rect">
            <a:avLst/>
          </a:prstGeom>
          <a:noFill/>
        </p:spPr>
        <p:txBody>
          <a:bodyPr wrap="square" lIns="91440" tIns="45720" rIns="91440" bIns="45720" rtlCol="0" anchor="t">
            <a:spAutoFit/>
          </a:bodyPr>
          <a:lstStyle/>
          <a:p>
            <a:pPr algn="ctr"/>
            <a:r>
              <a:rPr kumimoji="1" lang="ja-JP" altLang="en-US">
                <a:latin typeface="ＭＳ Ｐゴシック" panose="020B0600070205080204" pitchFamily="50" charset="-128"/>
                <a:ea typeface="ＭＳ Ｐゴシック" panose="020B0600070205080204" pitchFamily="50" charset="-128"/>
              </a:rPr>
              <a:t>直列回路</a:t>
            </a:r>
          </a:p>
        </p:txBody>
      </p:sp>
      <p:sp>
        <p:nvSpPr>
          <p:cNvPr id="31" name="テキスト ボックス 30">
            <a:extLst>
              <a:ext uri="{FF2B5EF4-FFF2-40B4-BE49-F238E27FC236}">
                <a16:creationId xmlns:a16="http://schemas.microsoft.com/office/drawing/2014/main" id="{58E2555D-26B9-A440-395F-41D5DD33BE42}"/>
              </a:ext>
            </a:extLst>
          </p:cNvPr>
          <p:cNvSpPr txBox="1"/>
          <p:nvPr/>
        </p:nvSpPr>
        <p:spPr>
          <a:xfrm>
            <a:off x="314960" y="80531"/>
            <a:ext cx="8909564" cy="400110"/>
          </a:xfrm>
          <a:prstGeom prst="rect">
            <a:avLst/>
          </a:prstGeom>
          <a:noFill/>
        </p:spPr>
        <p:txBody>
          <a:bodyPr wrap="square" lIns="91440" tIns="45720" rIns="91440" bIns="45720" rtlCol="0" anchor="t">
            <a:spAutoFit/>
          </a:bodyPr>
          <a:lstStyle/>
          <a:p>
            <a:r>
              <a:rPr kumimoji="1" lang="ja-JP" altLang="en-US" sz="2000">
                <a:latin typeface="ＭＳ Ｐゴシック"/>
                <a:ea typeface="ＭＳ Ｐゴシック"/>
              </a:rPr>
              <a:t>ある大きさの電流が流れるときの電圧と抵抗の大きさを確認しよう​</a:t>
            </a:r>
            <a:endParaRPr kumimoji="1" lang="ja-JP" altLang="en-US" sz="2000">
              <a:latin typeface="ＭＳ Ｐゴシック" panose="020B0600070205080204" pitchFamily="50" charset="-128"/>
              <a:ea typeface="ＭＳ Ｐゴシック" panose="020B0600070205080204" pitchFamily="50" charset="-128"/>
            </a:endParaRPr>
          </a:p>
        </p:txBody>
      </p:sp>
      <p:sp>
        <p:nvSpPr>
          <p:cNvPr id="63" name="正方形/長方形 62">
            <a:extLst>
              <a:ext uri="{FF2B5EF4-FFF2-40B4-BE49-F238E27FC236}">
                <a16:creationId xmlns:a16="http://schemas.microsoft.com/office/drawing/2014/main" id="{BA4A78C7-546B-5C7B-6DF1-C9D95F0E9B1B}"/>
              </a:ext>
            </a:extLst>
          </p:cNvPr>
          <p:cNvSpPr/>
          <p:nvPr/>
        </p:nvSpPr>
        <p:spPr>
          <a:xfrm>
            <a:off x="4662289" y="1424423"/>
            <a:ext cx="4817329" cy="266902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ja-JP">
              <a:solidFill>
                <a:schemeClr val="tx1"/>
              </a:solidFill>
              <a:latin typeface="ＭＳ Ｐゴシック"/>
              <a:ea typeface="ＭＳ Ｐゴシック"/>
              <a:cs typeface="Calibri"/>
            </a:endParaRPr>
          </a:p>
          <a:p>
            <a:endParaRPr lang="ja-JP" altLang="en-US">
              <a:solidFill>
                <a:schemeClr val="tx1"/>
              </a:solidFill>
              <a:latin typeface="ＭＳ Ｐゴシック"/>
              <a:ea typeface="ＭＳ Ｐゴシック"/>
              <a:cs typeface="Calibri"/>
            </a:endParaRPr>
          </a:p>
          <a:p>
            <a:endParaRPr lang="ja-JP" altLang="en-US">
              <a:solidFill>
                <a:schemeClr val="tx1"/>
              </a:solidFill>
              <a:latin typeface="ＭＳ Ｐゴシック"/>
              <a:ea typeface="ＭＳ Ｐゴシック"/>
              <a:cs typeface="Calibri"/>
            </a:endParaRPr>
          </a:p>
        </p:txBody>
      </p:sp>
      <p:sp>
        <p:nvSpPr>
          <p:cNvPr id="64" name="テキスト ボックス 63">
            <a:extLst>
              <a:ext uri="{FF2B5EF4-FFF2-40B4-BE49-F238E27FC236}">
                <a16:creationId xmlns:a16="http://schemas.microsoft.com/office/drawing/2014/main" id="{DB8E1F74-B89C-F09E-B187-9C4120B06CBD}"/>
              </a:ext>
            </a:extLst>
          </p:cNvPr>
          <p:cNvSpPr txBox="1"/>
          <p:nvPr/>
        </p:nvSpPr>
        <p:spPr>
          <a:xfrm>
            <a:off x="4665927" y="1050010"/>
            <a:ext cx="351100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a:latin typeface="ＭＳ Ｐゴシック"/>
                <a:ea typeface="ＭＳ Ｐゴシック"/>
                <a:cs typeface="Calibri"/>
              </a:rPr>
              <a:t>計算</a:t>
            </a:r>
            <a:endParaRPr lang="ja-JP">
              <a:latin typeface="ＭＳ Ｐゴシック"/>
              <a:ea typeface="ＭＳ Ｐゴシック"/>
              <a:cs typeface="Calibri"/>
            </a:endParaRPr>
          </a:p>
        </p:txBody>
      </p:sp>
      <p:grpSp>
        <p:nvGrpSpPr>
          <p:cNvPr id="29" name="グループ化 28">
            <a:extLst>
              <a:ext uri="{FF2B5EF4-FFF2-40B4-BE49-F238E27FC236}">
                <a16:creationId xmlns:a16="http://schemas.microsoft.com/office/drawing/2014/main" id="{ADBDA76C-1028-DE63-F197-4DD95C985289}"/>
              </a:ext>
            </a:extLst>
          </p:cNvPr>
          <p:cNvGrpSpPr/>
          <p:nvPr/>
        </p:nvGrpSpPr>
        <p:grpSpPr>
          <a:xfrm>
            <a:off x="805656" y="1150969"/>
            <a:ext cx="3642463" cy="2856454"/>
            <a:chOff x="805656" y="1150969"/>
            <a:chExt cx="3642463" cy="2856454"/>
          </a:xfrm>
        </p:grpSpPr>
        <p:grpSp>
          <p:nvGrpSpPr>
            <p:cNvPr id="65" name="グループ化 64">
              <a:extLst>
                <a:ext uri="{FF2B5EF4-FFF2-40B4-BE49-F238E27FC236}">
                  <a16:creationId xmlns:a16="http://schemas.microsoft.com/office/drawing/2014/main" id="{370D932A-CB58-BB5D-3B67-5343318A7B5C}"/>
                </a:ext>
              </a:extLst>
            </p:cNvPr>
            <p:cNvGrpSpPr/>
            <p:nvPr/>
          </p:nvGrpSpPr>
          <p:grpSpPr>
            <a:xfrm>
              <a:off x="805656" y="1150969"/>
              <a:ext cx="2767016" cy="2031094"/>
              <a:chOff x="805656" y="1150969"/>
              <a:chExt cx="2767016" cy="2031094"/>
            </a:xfrm>
          </p:grpSpPr>
          <p:sp>
            <p:nvSpPr>
              <p:cNvPr id="7" name="正方形/長方形 6">
                <a:extLst>
                  <a:ext uri="{FF2B5EF4-FFF2-40B4-BE49-F238E27FC236}">
                    <a16:creationId xmlns:a16="http://schemas.microsoft.com/office/drawing/2014/main" id="{97DAD620-B561-009E-9AA3-18119C322725}"/>
                  </a:ext>
                </a:extLst>
              </p:cNvPr>
              <p:cNvSpPr/>
              <p:nvPr/>
            </p:nvSpPr>
            <p:spPr>
              <a:xfrm>
                <a:off x="1829625" y="2890645"/>
                <a:ext cx="681236" cy="291418"/>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1" name="直線コネクタ 10">
                <a:extLst>
                  <a:ext uri="{FF2B5EF4-FFF2-40B4-BE49-F238E27FC236}">
                    <a16:creationId xmlns:a16="http://schemas.microsoft.com/office/drawing/2014/main" id="{C41FB8E6-6C56-AE41-1490-5C9F70D80B71}"/>
                  </a:ext>
                </a:extLst>
              </p:cNvPr>
              <p:cNvCxnSpPr/>
              <p:nvPr/>
            </p:nvCxnSpPr>
            <p:spPr>
              <a:xfrm>
                <a:off x="821524" y="1407064"/>
                <a:ext cx="0" cy="1629288"/>
              </a:xfrm>
              <a:prstGeom prst="line">
                <a:avLst/>
              </a:prstGeom>
              <a:ln w="19050"/>
            </p:spPr>
            <p:style>
              <a:lnRef idx="1">
                <a:schemeClr val="dk1"/>
              </a:lnRef>
              <a:fillRef idx="0">
                <a:schemeClr val="dk1"/>
              </a:fillRef>
              <a:effectRef idx="0">
                <a:schemeClr val="dk1"/>
              </a:effectRef>
              <a:fontRef idx="minor">
                <a:schemeClr val="tx1"/>
              </a:fontRef>
            </p:style>
          </p:cxnSp>
          <p:cxnSp>
            <p:nvCxnSpPr>
              <p:cNvPr id="13" name="直線コネクタ 12">
                <a:extLst>
                  <a:ext uri="{FF2B5EF4-FFF2-40B4-BE49-F238E27FC236}">
                    <a16:creationId xmlns:a16="http://schemas.microsoft.com/office/drawing/2014/main" id="{4EAB76B8-3861-B64B-6295-4BBA3D2C444B}"/>
                  </a:ext>
                </a:extLst>
              </p:cNvPr>
              <p:cNvCxnSpPr>
                <a:cxnSpLocks/>
                <a:endCxn id="7" idx="1"/>
              </p:cNvCxnSpPr>
              <p:nvPr/>
            </p:nvCxnSpPr>
            <p:spPr>
              <a:xfrm>
                <a:off x="805656" y="3017285"/>
                <a:ext cx="1023969" cy="19069"/>
              </a:xfrm>
              <a:prstGeom prst="line">
                <a:avLst/>
              </a:prstGeom>
              <a:ln w="19050"/>
            </p:spPr>
            <p:style>
              <a:lnRef idx="1">
                <a:schemeClr val="dk1"/>
              </a:lnRef>
              <a:fillRef idx="0">
                <a:schemeClr val="dk1"/>
              </a:fillRef>
              <a:effectRef idx="0">
                <a:schemeClr val="dk1"/>
              </a:effectRef>
              <a:fontRef idx="minor">
                <a:schemeClr val="tx1"/>
              </a:fontRef>
            </p:style>
          </p:cxnSp>
          <p:cxnSp>
            <p:nvCxnSpPr>
              <p:cNvPr id="15" name="直線コネクタ 14">
                <a:extLst>
                  <a:ext uri="{FF2B5EF4-FFF2-40B4-BE49-F238E27FC236}">
                    <a16:creationId xmlns:a16="http://schemas.microsoft.com/office/drawing/2014/main" id="{FE8FA7AD-58BE-917F-9168-73768CED64DE}"/>
                  </a:ext>
                </a:extLst>
              </p:cNvPr>
              <p:cNvCxnSpPr>
                <a:cxnSpLocks/>
              </p:cNvCxnSpPr>
              <p:nvPr/>
            </p:nvCxnSpPr>
            <p:spPr>
              <a:xfrm flipV="1">
                <a:off x="2509210" y="3025553"/>
                <a:ext cx="1058872" cy="11106"/>
              </a:xfrm>
              <a:prstGeom prst="line">
                <a:avLst/>
              </a:prstGeom>
              <a:ln w="19050"/>
            </p:spPr>
            <p:style>
              <a:lnRef idx="1">
                <a:schemeClr val="dk1"/>
              </a:lnRef>
              <a:fillRef idx="0">
                <a:schemeClr val="dk1"/>
              </a:fillRef>
              <a:effectRef idx="0">
                <a:schemeClr val="dk1"/>
              </a:effectRef>
              <a:fontRef idx="minor">
                <a:schemeClr val="tx1"/>
              </a:fontRef>
            </p:style>
          </p:cxnSp>
          <p:cxnSp>
            <p:nvCxnSpPr>
              <p:cNvPr id="16" name="直線コネクタ 15">
                <a:extLst>
                  <a:ext uri="{FF2B5EF4-FFF2-40B4-BE49-F238E27FC236}">
                    <a16:creationId xmlns:a16="http://schemas.microsoft.com/office/drawing/2014/main" id="{AA010F3C-5C2E-27E9-3DA3-70787150D47F}"/>
                  </a:ext>
                </a:extLst>
              </p:cNvPr>
              <p:cNvCxnSpPr>
                <a:cxnSpLocks/>
              </p:cNvCxnSpPr>
              <p:nvPr/>
            </p:nvCxnSpPr>
            <p:spPr>
              <a:xfrm>
                <a:off x="831717" y="1407062"/>
                <a:ext cx="471628" cy="3"/>
              </a:xfrm>
              <a:prstGeom prst="line">
                <a:avLst/>
              </a:prstGeom>
              <a:ln w="19050"/>
            </p:spPr>
            <p:style>
              <a:lnRef idx="1">
                <a:schemeClr val="dk1"/>
              </a:lnRef>
              <a:fillRef idx="0">
                <a:schemeClr val="dk1"/>
              </a:fillRef>
              <a:effectRef idx="0">
                <a:schemeClr val="dk1"/>
              </a:effectRef>
              <a:fontRef idx="minor">
                <a:schemeClr val="tx1"/>
              </a:fontRef>
            </p:style>
          </p:cxnSp>
          <p:cxnSp>
            <p:nvCxnSpPr>
              <p:cNvPr id="18" name="直線コネクタ 17">
                <a:extLst>
                  <a:ext uri="{FF2B5EF4-FFF2-40B4-BE49-F238E27FC236}">
                    <a16:creationId xmlns:a16="http://schemas.microsoft.com/office/drawing/2014/main" id="{CF74DF1D-CE9D-45CA-C3B2-88A18A302338}"/>
                  </a:ext>
                </a:extLst>
              </p:cNvPr>
              <p:cNvCxnSpPr/>
              <p:nvPr/>
            </p:nvCxnSpPr>
            <p:spPr>
              <a:xfrm>
                <a:off x="1301885" y="1283432"/>
                <a:ext cx="0" cy="273756"/>
              </a:xfrm>
              <a:prstGeom prst="line">
                <a:avLst/>
              </a:prstGeom>
              <a:ln w="19050"/>
            </p:spPr>
            <p:style>
              <a:lnRef idx="1">
                <a:schemeClr val="dk1"/>
              </a:lnRef>
              <a:fillRef idx="0">
                <a:schemeClr val="dk1"/>
              </a:fillRef>
              <a:effectRef idx="0">
                <a:schemeClr val="dk1"/>
              </a:effectRef>
              <a:fontRef idx="minor">
                <a:schemeClr val="tx1"/>
              </a:fontRef>
            </p:style>
          </p:cxnSp>
          <p:cxnSp>
            <p:nvCxnSpPr>
              <p:cNvPr id="20" name="直線コネクタ 19">
                <a:extLst>
                  <a:ext uri="{FF2B5EF4-FFF2-40B4-BE49-F238E27FC236}">
                    <a16:creationId xmlns:a16="http://schemas.microsoft.com/office/drawing/2014/main" id="{6783A6D0-3155-88CC-EE40-570A4A5CDACE}"/>
                  </a:ext>
                </a:extLst>
              </p:cNvPr>
              <p:cNvCxnSpPr/>
              <p:nvPr/>
            </p:nvCxnSpPr>
            <p:spPr>
              <a:xfrm>
                <a:off x="1389221" y="1150969"/>
                <a:ext cx="0" cy="547513"/>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直線コネクタ 20">
                <a:extLst>
                  <a:ext uri="{FF2B5EF4-FFF2-40B4-BE49-F238E27FC236}">
                    <a16:creationId xmlns:a16="http://schemas.microsoft.com/office/drawing/2014/main" id="{6F2ED60C-9D7D-361F-1AD4-F3726F8C5CBB}"/>
                  </a:ext>
                </a:extLst>
              </p:cNvPr>
              <p:cNvCxnSpPr>
                <a:cxnSpLocks/>
              </p:cNvCxnSpPr>
              <p:nvPr/>
            </p:nvCxnSpPr>
            <p:spPr>
              <a:xfrm>
                <a:off x="1405229" y="1420309"/>
                <a:ext cx="471628" cy="3"/>
              </a:xfrm>
              <a:prstGeom prst="line">
                <a:avLst/>
              </a:prstGeom>
              <a:ln w="19050"/>
            </p:spPr>
            <p:style>
              <a:lnRef idx="1">
                <a:schemeClr val="dk1"/>
              </a:lnRef>
              <a:fillRef idx="0">
                <a:schemeClr val="dk1"/>
              </a:fillRef>
              <a:effectRef idx="0">
                <a:schemeClr val="dk1"/>
              </a:effectRef>
              <a:fontRef idx="minor">
                <a:schemeClr val="tx1"/>
              </a:fontRef>
            </p:style>
          </p:cxnSp>
          <p:cxnSp>
            <p:nvCxnSpPr>
              <p:cNvPr id="23" name="直線コネクタ 22">
                <a:extLst>
                  <a:ext uri="{FF2B5EF4-FFF2-40B4-BE49-F238E27FC236}">
                    <a16:creationId xmlns:a16="http://schemas.microsoft.com/office/drawing/2014/main" id="{DB2F4386-ECC6-83C2-1CD6-25E69CD390AD}"/>
                  </a:ext>
                </a:extLst>
              </p:cNvPr>
              <p:cNvCxnSpPr/>
              <p:nvPr/>
            </p:nvCxnSpPr>
            <p:spPr>
              <a:xfrm flipV="1">
                <a:off x="1876857" y="1150969"/>
                <a:ext cx="343533" cy="269340"/>
              </a:xfrm>
              <a:prstGeom prst="line">
                <a:avLst/>
              </a:prstGeom>
              <a:ln w="19050"/>
            </p:spPr>
            <p:style>
              <a:lnRef idx="1">
                <a:schemeClr val="dk1"/>
              </a:lnRef>
              <a:fillRef idx="0">
                <a:schemeClr val="dk1"/>
              </a:fillRef>
              <a:effectRef idx="0">
                <a:schemeClr val="dk1"/>
              </a:effectRef>
              <a:fontRef idx="minor">
                <a:schemeClr val="tx1"/>
              </a:fontRef>
            </p:style>
          </p:cxnSp>
          <p:cxnSp>
            <p:nvCxnSpPr>
              <p:cNvPr id="24" name="直線コネクタ 23">
                <a:extLst>
                  <a:ext uri="{FF2B5EF4-FFF2-40B4-BE49-F238E27FC236}">
                    <a16:creationId xmlns:a16="http://schemas.microsoft.com/office/drawing/2014/main" id="{5C91AADD-5402-05C7-64D5-B74913AA6EB6}"/>
                  </a:ext>
                </a:extLst>
              </p:cNvPr>
              <p:cNvCxnSpPr>
                <a:cxnSpLocks/>
              </p:cNvCxnSpPr>
              <p:nvPr/>
            </p:nvCxnSpPr>
            <p:spPr>
              <a:xfrm>
                <a:off x="2236398" y="1407062"/>
                <a:ext cx="1326231"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DED6C2CF-4A97-6CE2-621A-571C0050E844}"/>
                  </a:ext>
                </a:extLst>
              </p:cNvPr>
              <p:cNvCxnSpPr>
                <a:cxnSpLocks/>
              </p:cNvCxnSpPr>
              <p:nvPr/>
            </p:nvCxnSpPr>
            <p:spPr>
              <a:xfrm>
                <a:off x="3562629" y="1407062"/>
                <a:ext cx="10043" cy="1632505"/>
              </a:xfrm>
              <a:prstGeom prst="line">
                <a:avLst/>
              </a:prstGeom>
              <a:ln w="19050"/>
            </p:spPr>
            <p:style>
              <a:lnRef idx="1">
                <a:schemeClr val="dk1"/>
              </a:lnRef>
              <a:fillRef idx="0">
                <a:schemeClr val="dk1"/>
              </a:fillRef>
              <a:effectRef idx="0">
                <a:schemeClr val="dk1"/>
              </a:effectRef>
              <a:fontRef idx="minor">
                <a:schemeClr val="tx1"/>
              </a:fontRef>
            </p:style>
          </p:cxnSp>
          <p:sp>
            <p:nvSpPr>
              <p:cNvPr id="68" name="テキスト ボックス 67">
                <a:extLst>
                  <a:ext uri="{FF2B5EF4-FFF2-40B4-BE49-F238E27FC236}">
                    <a16:creationId xmlns:a16="http://schemas.microsoft.com/office/drawing/2014/main" id="{9B3B1536-E2FC-FA3C-9A86-AE5875024E20}"/>
                  </a:ext>
                </a:extLst>
              </p:cNvPr>
              <p:cNvSpPr txBox="1"/>
              <p:nvPr/>
            </p:nvSpPr>
            <p:spPr>
              <a:xfrm>
                <a:off x="1729435" y="2483000"/>
                <a:ext cx="1138234" cy="369332"/>
              </a:xfrm>
              <a:prstGeom prst="rect">
                <a:avLst/>
              </a:prstGeom>
              <a:noFill/>
            </p:spPr>
            <p:txBody>
              <a:bodyPr wrap="square" lIns="91440" tIns="45720" rIns="91440" bIns="45720" rtlCol="0" anchor="t">
                <a:spAutoFit/>
              </a:bodyPr>
              <a:lstStyle/>
              <a:p>
                <a:r>
                  <a:rPr kumimoji="1" lang="en-US" altLang="ja-JP">
                    <a:latin typeface="ＭＳ Ｐゴシック" panose="020B0600070205080204" pitchFamily="50" charset="-128"/>
                    <a:ea typeface="ＭＳ Ｐゴシック" panose="020B0600070205080204" pitchFamily="50" charset="-128"/>
                  </a:rPr>
                  <a:t>Ω</a:t>
                </a:r>
                <a:r>
                  <a:rPr kumimoji="1" lang="en-US" altLang="ja-JP" sz="1800" b="1">
                    <a:latin typeface="ＭＳ Ｐゴシック" panose="020B0600070205080204" pitchFamily="50" charset="-128"/>
                    <a:ea typeface="ＭＳ Ｐゴシック" panose="020B0600070205080204" pitchFamily="50" charset="-128"/>
                  </a:rPr>
                  <a:t> (</a:t>
                </a:r>
                <a:r>
                  <a:rPr kumimoji="1" lang="en-US" altLang="ja-JP" sz="1800" b="1" i="1">
                    <a:latin typeface="ＭＳ Ｐゴシック" panose="020B0600070205080204" pitchFamily="50" charset="-128"/>
                    <a:ea typeface="ＭＳ Ｐゴシック" panose="020B0600070205080204" pitchFamily="50" charset="-128"/>
                  </a:rPr>
                  <a:t>R</a:t>
                </a:r>
                <a:r>
                  <a:rPr kumimoji="1" lang="ja-JP" altLang="en-US" sz="1800" b="1" i="1">
                    <a:latin typeface="ＭＳ Ｐゴシック" panose="020B0600070205080204" pitchFamily="50" charset="-128"/>
                    <a:ea typeface="ＭＳ Ｐゴシック" panose="020B0600070205080204" pitchFamily="50" charset="-128"/>
                  </a:rPr>
                  <a:t> </a:t>
                </a:r>
                <a:r>
                  <a:rPr kumimoji="1" lang="en-US" altLang="ja-JP" sz="1800" b="1">
                    <a:latin typeface="ＭＳ Ｐゴシック" panose="020B0600070205080204" pitchFamily="50" charset="-128"/>
                    <a:ea typeface="ＭＳ Ｐゴシック" panose="020B0600070205080204" pitchFamily="50" charset="-128"/>
                  </a:rPr>
                  <a:t>)</a:t>
                </a:r>
                <a:endParaRPr kumimoji="1" lang="ja-JP" altLang="en-US">
                  <a:latin typeface="ＭＳ Ｐゴシック" panose="020B0600070205080204" pitchFamily="50" charset="-128"/>
                  <a:ea typeface="ＭＳ Ｐゴシック" panose="020B0600070205080204" pitchFamily="50" charset="-128"/>
                </a:endParaRPr>
              </a:p>
            </p:txBody>
          </p:sp>
        </p:grpSp>
        <p:sp>
          <p:nvSpPr>
            <p:cNvPr id="5" name="テキスト ボックス 4">
              <a:extLst>
                <a:ext uri="{FF2B5EF4-FFF2-40B4-BE49-F238E27FC236}">
                  <a16:creationId xmlns:a16="http://schemas.microsoft.com/office/drawing/2014/main" id="{53AB87D7-6A8B-12A0-48DC-B4E97C8A34B2}"/>
                </a:ext>
              </a:extLst>
            </p:cNvPr>
            <p:cNvSpPr txBox="1"/>
            <p:nvPr/>
          </p:nvSpPr>
          <p:spPr>
            <a:xfrm>
              <a:off x="3697032" y="2085212"/>
              <a:ext cx="751087" cy="369332"/>
            </a:xfrm>
            <a:prstGeom prst="rect">
              <a:avLst/>
            </a:prstGeom>
            <a:noFill/>
          </p:spPr>
          <p:txBody>
            <a:bodyPr wrap="square" lIns="91440" tIns="45720" rIns="91440" bIns="45720" rtlCol="0" anchor="t">
              <a:spAutoFit/>
            </a:bodyPr>
            <a:lstStyle/>
            <a:p>
              <a:r>
                <a:rPr kumimoji="1" lang="en-US" altLang="ja-JP">
                  <a:latin typeface="ＭＳ Ｐゴシック" panose="020B0600070205080204" pitchFamily="50" charset="-128"/>
                  <a:ea typeface="ＭＳ Ｐゴシック" panose="020B0600070205080204" pitchFamily="50" charset="-128"/>
                </a:rPr>
                <a:t>0.15A</a:t>
              </a:r>
              <a:endParaRPr kumimoji="1" lang="ja-JP" altLang="en-US">
                <a:latin typeface="ＭＳ Ｐゴシック" panose="020B0600070205080204" pitchFamily="50" charset="-128"/>
                <a:ea typeface="ＭＳ Ｐゴシック" panose="020B0600070205080204" pitchFamily="50" charset="-128"/>
              </a:endParaRPr>
            </a:p>
          </p:txBody>
        </p:sp>
        <p:cxnSp>
          <p:nvCxnSpPr>
            <p:cNvPr id="2" name="直線矢印コネクタ 1">
              <a:extLst>
                <a:ext uri="{FF2B5EF4-FFF2-40B4-BE49-F238E27FC236}">
                  <a16:creationId xmlns:a16="http://schemas.microsoft.com/office/drawing/2014/main" id="{01DCF315-1F55-33C1-5A83-1BB2EE9966AC}"/>
                </a:ext>
              </a:extLst>
            </p:cNvPr>
            <p:cNvCxnSpPr>
              <a:cxnSpLocks/>
            </p:cNvCxnSpPr>
            <p:nvPr/>
          </p:nvCxnSpPr>
          <p:spPr>
            <a:xfrm>
              <a:off x="3683232" y="2134297"/>
              <a:ext cx="0" cy="351242"/>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9" name="直線コネクタ 8">
              <a:extLst>
                <a:ext uri="{FF2B5EF4-FFF2-40B4-BE49-F238E27FC236}">
                  <a16:creationId xmlns:a16="http://schemas.microsoft.com/office/drawing/2014/main" id="{72DEBDA0-A032-A3E1-621C-F58D91A9E87F}"/>
                </a:ext>
              </a:extLst>
            </p:cNvPr>
            <p:cNvCxnSpPr/>
            <p:nvPr/>
          </p:nvCxnSpPr>
          <p:spPr>
            <a:xfrm>
              <a:off x="1018824" y="3023089"/>
              <a:ext cx="0" cy="984334"/>
            </a:xfrm>
            <a:prstGeom prst="line">
              <a:avLst/>
            </a:prstGeom>
            <a:ln w="19050"/>
          </p:spPr>
          <p:style>
            <a:lnRef idx="1">
              <a:schemeClr val="dk1"/>
            </a:lnRef>
            <a:fillRef idx="0">
              <a:schemeClr val="dk1"/>
            </a:fillRef>
            <a:effectRef idx="0">
              <a:schemeClr val="dk1"/>
            </a:effectRef>
            <a:fontRef idx="minor">
              <a:schemeClr val="tx1"/>
            </a:fontRef>
          </p:style>
        </p:cxnSp>
        <p:cxnSp>
          <p:nvCxnSpPr>
            <p:cNvPr id="10" name="直線コネクタ 9">
              <a:extLst>
                <a:ext uri="{FF2B5EF4-FFF2-40B4-BE49-F238E27FC236}">
                  <a16:creationId xmlns:a16="http://schemas.microsoft.com/office/drawing/2014/main" id="{756D3CA5-CB9C-FA1C-D735-42B3A90769A0}"/>
                </a:ext>
              </a:extLst>
            </p:cNvPr>
            <p:cNvCxnSpPr/>
            <p:nvPr/>
          </p:nvCxnSpPr>
          <p:spPr>
            <a:xfrm>
              <a:off x="3416607" y="3012608"/>
              <a:ext cx="0" cy="984334"/>
            </a:xfrm>
            <a:prstGeom prst="line">
              <a:avLst/>
            </a:prstGeom>
            <a:ln w="19050"/>
          </p:spPr>
          <p:style>
            <a:lnRef idx="1">
              <a:schemeClr val="dk1"/>
            </a:lnRef>
            <a:fillRef idx="0">
              <a:schemeClr val="dk1"/>
            </a:fillRef>
            <a:effectRef idx="0">
              <a:schemeClr val="dk1"/>
            </a:effectRef>
            <a:fontRef idx="minor">
              <a:schemeClr val="tx1"/>
            </a:fontRef>
          </p:style>
        </p:cxnSp>
        <p:cxnSp>
          <p:nvCxnSpPr>
            <p:cNvPr id="17" name="直線矢印コネクタ 16">
              <a:extLst>
                <a:ext uri="{FF2B5EF4-FFF2-40B4-BE49-F238E27FC236}">
                  <a16:creationId xmlns:a16="http://schemas.microsoft.com/office/drawing/2014/main" id="{366DB5CD-DB84-E6D0-25A0-60952EBF032C}"/>
                </a:ext>
              </a:extLst>
            </p:cNvPr>
            <p:cNvCxnSpPr>
              <a:cxnSpLocks/>
            </p:cNvCxnSpPr>
            <p:nvPr/>
          </p:nvCxnSpPr>
          <p:spPr>
            <a:xfrm flipH="1">
              <a:off x="1024454" y="3708253"/>
              <a:ext cx="1022442" cy="2296"/>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19" name="直線矢印コネクタ 18">
              <a:extLst>
                <a:ext uri="{FF2B5EF4-FFF2-40B4-BE49-F238E27FC236}">
                  <a16:creationId xmlns:a16="http://schemas.microsoft.com/office/drawing/2014/main" id="{36DB142A-005B-1233-0F60-5293ED6BC645}"/>
                </a:ext>
              </a:extLst>
            </p:cNvPr>
            <p:cNvCxnSpPr>
              <a:cxnSpLocks/>
            </p:cNvCxnSpPr>
            <p:nvPr/>
          </p:nvCxnSpPr>
          <p:spPr>
            <a:xfrm flipV="1">
              <a:off x="2386029" y="3700025"/>
              <a:ext cx="1036279" cy="8228"/>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22" name="テキスト ボックス 21">
              <a:extLst>
                <a:ext uri="{FF2B5EF4-FFF2-40B4-BE49-F238E27FC236}">
                  <a16:creationId xmlns:a16="http://schemas.microsoft.com/office/drawing/2014/main" id="{8E1D9C15-D3D0-9C2A-4A39-B2EA9F2F196B}"/>
                </a:ext>
              </a:extLst>
            </p:cNvPr>
            <p:cNvSpPr txBox="1"/>
            <p:nvPr/>
          </p:nvSpPr>
          <p:spPr>
            <a:xfrm>
              <a:off x="1938554" y="3549438"/>
              <a:ext cx="399522" cy="335989"/>
            </a:xfrm>
            <a:prstGeom prst="rect">
              <a:avLst/>
            </a:prstGeom>
            <a:noFill/>
          </p:spPr>
          <p:txBody>
            <a:bodyPr wrap="square">
              <a:spAutoFit/>
            </a:bodyPr>
            <a:lstStyle/>
            <a:p>
              <a:pPr lvl="0" algn="ctr">
                <a:lnSpc>
                  <a:spcPts val="1875"/>
                </a:lnSpc>
                <a:buNone/>
              </a:pPr>
              <a:r>
                <a:rPr lang="en-US" altLang="ja-JP" i="1">
                  <a:latin typeface="ＭＳ Ｐゴシック" panose="020B0600070205080204" pitchFamily="50" charset="-128"/>
                  <a:ea typeface="ＭＳ Ｐゴシック" panose="020B0600070205080204" pitchFamily="50" charset="-128"/>
                </a:rPr>
                <a:t>V</a:t>
              </a:r>
              <a:endParaRPr lang="ja-JP" altLang="en-US" sz="1800" i="0">
                <a:effectLst/>
                <a:latin typeface="ＭＳ Ｐゴシック" panose="020B0600070205080204" pitchFamily="50" charset="-128"/>
                <a:ea typeface="ＭＳ Ｐゴシック" panose="020B0600070205080204" pitchFamily="50" charset="-128"/>
              </a:endParaRPr>
            </a:p>
          </p:txBody>
        </p:sp>
        <p:sp>
          <p:nvSpPr>
            <p:cNvPr id="25" name="楕円 24">
              <a:extLst>
                <a:ext uri="{FF2B5EF4-FFF2-40B4-BE49-F238E27FC236}">
                  <a16:creationId xmlns:a16="http://schemas.microsoft.com/office/drawing/2014/main" id="{EBD4E502-AA78-2F9D-7371-DAB09C8AA344}"/>
                </a:ext>
              </a:extLst>
            </p:cNvPr>
            <p:cNvSpPr>
              <a:spLocks noChangeAspect="1"/>
            </p:cNvSpPr>
            <p:nvPr/>
          </p:nvSpPr>
          <p:spPr>
            <a:xfrm>
              <a:off x="958734" y="2989084"/>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楕円 25">
              <a:extLst>
                <a:ext uri="{FF2B5EF4-FFF2-40B4-BE49-F238E27FC236}">
                  <a16:creationId xmlns:a16="http://schemas.microsoft.com/office/drawing/2014/main" id="{8277A122-0907-6715-10B7-FE7C9A3CDC29}"/>
                </a:ext>
              </a:extLst>
            </p:cNvPr>
            <p:cNvSpPr>
              <a:spLocks noChangeAspect="1"/>
            </p:cNvSpPr>
            <p:nvPr/>
          </p:nvSpPr>
          <p:spPr>
            <a:xfrm>
              <a:off x="3356265" y="2982226"/>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41" name="直線コネクタ 40">
            <a:extLst>
              <a:ext uri="{FF2B5EF4-FFF2-40B4-BE49-F238E27FC236}">
                <a16:creationId xmlns:a16="http://schemas.microsoft.com/office/drawing/2014/main" id="{26D30F6A-E630-6CC1-25BC-A57F417522AE}"/>
              </a:ext>
            </a:extLst>
          </p:cNvPr>
          <p:cNvCxnSpPr>
            <a:cxnSpLocks/>
            <a:stCxn id="44" idx="4"/>
          </p:cNvCxnSpPr>
          <p:nvPr/>
        </p:nvCxnSpPr>
        <p:spPr>
          <a:xfrm>
            <a:off x="980172" y="1455494"/>
            <a:ext cx="6282" cy="678653"/>
          </a:xfrm>
          <a:prstGeom prst="line">
            <a:avLst/>
          </a:prstGeom>
          <a:ln w="19050"/>
        </p:spPr>
        <p:style>
          <a:lnRef idx="1">
            <a:schemeClr val="dk1"/>
          </a:lnRef>
          <a:fillRef idx="0">
            <a:schemeClr val="dk1"/>
          </a:fillRef>
          <a:effectRef idx="0">
            <a:schemeClr val="dk1"/>
          </a:effectRef>
          <a:fontRef idx="minor">
            <a:schemeClr val="tx1"/>
          </a:fontRef>
        </p:style>
      </p:cxnSp>
      <p:cxnSp>
        <p:nvCxnSpPr>
          <p:cNvPr id="42" name="直線矢印コネクタ 41">
            <a:extLst>
              <a:ext uri="{FF2B5EF4-FFF2-40B4-BE49-F238E27FC236}">
                <a16:creationId xmlns:a16="http://schemas.microsoft.com/office/drawing/2014/main" id="{9BF77E44-44FD-B602-9626-C9EF80EC782D}"/>
              </a:ext>
            </a:extLst>
          </p:cNvPr>
          <p:cNvCxnSpPr>
            <a:cxnSpLocks/>
            <a:stCxn id="43" idx="1"/>
          </p:cNvCxnSpPr>
          <p:nvPr/>
        </p:nvCxnSpPr>
        <p:spPr>
          <a:xfrm flipH="1">
            <a:off x="974702" y="1957676"/>
            <a:ext cx="170690"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43" name="テキスト ボックス 42">
            <a:extLst>
              <a:ext uri="{FF2B5EF4-FFF2-40B4-BE49-F238E27FC236}">
                <a16:creationId xmlns:a16="http://schemas.microsoft.com/office/drawing/2014/main" id="{D0C4D744-0A80-8EAF-BE0C-F3A3FE058D5D}"/>
              </a:ext>
            </a:extLst>
          </p:cNvPr>
          <p:cNvSpPr txBox="1"/>
          <p:nvPr/>
        </p:nvSpPr>
        <p:spPr>
          <a:xfrm>
            <a:off x="1145392" y="1789681"/>
            <a:ext cx="351009" cy="335989"/>
          </a:xfrm>
          <a:prstGeom prst="rect">
            <a:avLst/>
          </a:prstGeom>
          <a:noFill/>
        </p:spPr>
        <p:txBody>
          <a:bodyPr wrap="square">
            <a:spAutoFit/>
          </a:bodyPr>
          <a:lstStyle/>
          <a:p>
            <a:pPr lvl="0" algn="ctr">
              <a:lnSpc>
                <a:spcPts val="1875"/>
              </a:lnSpc>
              <a:buNone/>
            </a:pPr>
            <a:r>
              <a:rPr lang="en-US" altLang="ja-JP" i="1">
                <a:latin typeface="ＭＳ Ｐゴシック" panose="020B0600070205080204" pitchFamily="50" charset="-128"/>
                <a:ea typeface="ＭＳ Ｐゴシック" panose="020B0600070205080204" pitchFamily="50" charset="-128"/>
              </a:rPr>
              <a:t>V</a:t>
            </a:r>
            <a:endParaRPr lang="ja-JP" altLang="en-US" sz="1800" i="0">
              <a:effectLst/>
              <a:latin typeface="ＭＳ Ｐゴシック" panose="020B0600070205080204" pitchFamily="50" charset="-128"/>
              <a:ea typeface="ＭＳ Ｐゴシック" panose="020B0600070205080204" pitchFamily="50" charset="-128"/>
            </a:endParaRPr>
          </a:p>
        </p:txBody>
      </p:sp>
      <p:sp>
        <p:nvSpPr>
          <p:cNvPr id="44" name="楕円 43">
            <a:extLst>
              <a:ext uri="{FF2B5EF4-FFF2-40B4-BE49-F238E27FC236}">
                <a16:creationId xmlns:a16="http://schemas.microsoft.com/office/drawing/2014/main" id="{933B772D-276B-2131-5B74-7C74B1A54F44}"/>
              </a:ext>
            </a:extLst>
          </p:cNvPr>
          <p:cNvSpPr>
            <a:spLocks noChangeAspect="1"/>
          </p:cNvSpPr>
          <p:nvPr/>
        </p:nvSpPr>
        <p:spPr>
          <a:xfrm>
            <a:off x="931292" y="1357735"/>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5" name="直線コネクタ 44">
            <a:extLst>
              <a:ext uri="{FF2B5EF4-FFF2-40B4-BE49-F238E27FC236}">
                <a16:creationId xmlns:a16="http://schemas.microsoft.com/office/drawing/2014/main" id="{E45DC7CA-DD72-858C-CAE2-264989D5777A}"/>
              </a:ext>
            </a:extLst>
          </p:cNvPr>
          <p:cNvCxnSpPr>
            <a:cxnSpLocks/>
            <a:stCxn id="46" idx="4"/>
          </p:cNvCxnSpPr>
          <p:nvPr/>
        </p:nvCxnSpPr>
        <p:spPr>
          <a:xfrm>
            <a:off x="1690568" y="1465378"/>
            <a:ext cx="0" cy="660292"/>
          </a:xfrm>
          <a:prstGeom prst="line">
            <a:avLst/>
          </a:prstGeom>
          <a:ln w="19050"/>
        </p:spPr>
        <p:style>
          <a:lnRef idx="1">
            <a:schemeClr val="dk1"/>
          </a:lnRef>
          <a:fillRef idx="0">
            <a:schemeClr val="dk1"/>
          </a:fillRef>
          <a:effectRef idx="0">
            <a:schemeClr val="dk1"/>
          </a:effectRef>
          <a:fontRef idx="minor">
            <a:schemeClr val="tx1"/>
          </a:fontRef>
        </p:style>
      </p:cxnSp>
      <p:sp>
        <p:nvSpPr>
          <p:cNvPr id="46" name="楕円 45">
            <a:extLst>
              <a:ext uri="{FF2B5EF4-FFF2-40B4-BE49-F238E27FC236}">
                <a16:creationId xmlns:a16="http://schemas.microsoft.com/office/drawing/2014/main" id="{97872DC7-5BD3-FFAA-23DD-08BC1E8E37DE}"/>
              </a:ext>
            </a:extLst>
          </p:cNvPr>
          <p:cNvSpPr>
            <a:spLocks noChangeAspect="1"/>
          </p:cNvSpPr>
          <p:nvPr/>
        </p:nvSpPr>
        <p:spPr>
          <a:xfrm>
            <a:off x="1641688" y="1367619"/>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7" name="直線矢印コネクタ 46">
            <a:extLst>
              <a:ext uri="{FF2B5EF4-FFF2-40B4-BE49-F238E27FC236}">
                <a16:creationId xmlns:a16="http://schemas.microsoft.com/office/drawing/2014/main" id="{FC883631-406F-5E80-3DA7-18F7AB444DA1}"/>
              </a:ext>
            </a:extLst>
          </p:cNvPr>
          <p:cNvCxnSpPr>
            <a:cxnSpLocks/>
            <a:stCxn id="43" idx="3"/>
          </p:cNvCxnSpPr>
          <p:nvPr/>
        </p:nvCxnSpPr>
        <p:spPr>
          <a:xfrm>
            <a:off x="1496401" y="1957676"/>
            <a:ext cx="194166"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graphicFrame>
        <p:nvGraphicFramePr>
          <p:cNvPr id="48" name="表 47">
            <a:extLst>
              <a:ext uri="{FF2B5EF4-FFF2-40B4-BE49-F238E27FC236}">
                <a16:creationId xmlns:a16="http://schemas.microsoft.com/office/drawing/2014/main" id="{8DBCEE3D-B43A-F75A-D693-E09F622D9E15}"/>
              </a:ext>
            </a:extLst>
          </p:cNvPr>
          <p:cNvGraphicFramePr>
            <a:graphicFrameLocks noGrp="1"/>
          </p:cNvGraphicFramePr>
          <p:nvPr>
            <p:extLst>
              <p:ext uri="{D42A27DB-BD31-4B8C-83A1-F6EECF244321}">
                <p14:modId xmlns:p14="http://schemas.microsoft.com/office/powerpoint/2010/main" val="656807593"/>
              </p:ext>
            </p:extLst>
          </p:nvPr>
        </p:nvGraphicFramePr>
        <p:xfrm>
          <a:off x="371862" y="4492717"/>
          <a:ext cx="9081105" cy="1995328"/>
        </p:xfrm>
        <a:graphic>
          <a:graphicData uri="http://schemas.openxmlformats.org/drawingml/2006/table">
            <a:tbl>
              <a:tblPr bandRow="1">
                <a:tableStyleId>{5C22544A-7EE6-4342-B048-85BDC9FD1C3A}</a:tableStyleId>
              </a:tblPr>
              <a:tblGrid>
                <a:gridCol w="2188513">
                  <a:extLst>
                    <a:ext uri="{9D8B030D-6E8A-4147-A177-3AD203B41FA5}">
                      <a16:colId xmlns:a16="http://schemas.microsoft.com/office/drawing/2014/main" val="2972390674"/>
                    </a:ext>
                  </a:extLst>
                </a:gridCol>
                <a:gridCol w="1443929">
                  <a:extLst>
                    <a:ext uri="{9D8B030D-6E8A-4147-A177-3AD203B41FA5}">
                      <a16:colId xmlns:a16="http://schemas.microsoft.com/office/drawing/2014/main" val="3935413723"/>
                    </a:ext>
                  </a:extLst>
                </a:gridCol>
                <a:gridCol w="1996198">
                  <a:extLst>
                    <a:ext uri="{9D8B030D-6E8A-4147-A177-3AD203B41FA5}">
                      <a16:colId xmlns:a16="http://schemas.microsoft.com/office/drawing/2014/main" val="210646177"/>
                    </a:ext>
                  </a:extLst>
                </a:gridCol>
                <a:gridCol w="1636244">
                  <a:extLst>
                    <a:ext uri="{9D8B030D-6E8A-4147-A177-3AD203B41FA5}">
                      <a16:colId xmlns:a16="http://schemas.microsoft.com/office/drawing/2014/main" val="3816315484"/>
                    </a:ext>
                  </a:extLst>
                </a:gridCol>
                <a:gridCol w="1816221">
                  <a:extLst>
                    <a:ext uri="{9D8B030D-6E8A-4147-A177-3AD203B41FA5}">
                      <a16:colId xmlns:a16="http://schemas.microsoft.com/office/drawing/2014/main" val="1882627990"/>
                    </a:ext>
                  </a:extLst>
                </a:gridCol>
              </a:tblGrid>
              <a:tr h="498832">
                <a:tc>
                  <a:txBody>
                    <a:bodyPr/>
                    <a:lstStyle/>
                    <a:p>
                      <a:pPr algn="ctr" rtl="0" fontAlgn="base">
                        <a:lnSpc>
                          <a:spcPts val="1875"/>
                        </a:lnSpc>
                      </a:pPr>
                      <a:r>
                        <a:rPr lang="ja-JP" altLang="en-US" sz="1800">
                          <a:effectLst/>
                          <a:latin typeface="ＭＳ Ｐゴシック" panose="020B0600070205080204" pitchFamily="50" charset="-128"/>
                          <a:ea typeface="ＭＳ Ｐゴシック" panose="020B0600070205080204" pitchFamily="50" charset="-128"/>
                        </a:rPr>
                        <a:t>電流</a:t>
                      </a:r>
                      <a:endParaRPr lang="en-US" altLang="ja-JP">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gridSpan="2">
                  <a:txBody>
                    <a:bodyPr/>
                    <a:lstStyle/>
                    <a:p>
                      <a:pPr lvl="0" algn="ctr">
                        <a:lnSpc>
                          <a:spcPts val="1875"/>
                        </a:lnSpc>
                        <a:buNone/>
                      </a:pPr>
                      <a:r>
                        <a:rPr lang="ja-JP" altLang="en-US" sz="1800">
                          <a:effectLst/>
                          <a:latin typeface="ＭＳ Ｐゴシック" panose="020B0600070205080204" pitchFamily="50" charset="-128"/>
                          <a:ea typeface="ＭＳ Ｐゴシック" panose="020B0600070205080204" pitchFamily="50" charset="-128"/>
                        </a:rPr>
                        <a:t>電圧</a:t>
                      </a: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hMerge="1">
                  <a:txBody>
                    <a:bodyPr/>
                    <a:lstStyle/>
                    <a:p>
                      <a:pPr lvl="0" algn="ctr">
                        <a:lnSpc>
                          <a:spcPts val="1875"/>
                        </a:lnSpc>
                        <a:buNone/>
                      </a:pPr>
                      <a:endParaRPr lang="ja-JP" altLang="en-US"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noFill/>
                  </a:tcPr>
                </a:tc>
                <a:tc gridSpan="2">
                  <a:txBody>
                    <a:bodyPr/>
                    <a:lstStyle/>
                    <a:p>
                      <a:pPr algn="ctr" rtl="0" fontAlgn="base">
                        <a:lnSpc>
                          <a:spcPts val="1875"/>
                        </a:lnSpc>
                      </a:pPr>
                      <a:r>
                        <a:rPr lang="ja-JP" altLang="en-US" sz="1800">
                          <a:effectLst/>
                          <a:latin typeface="ＭＳ Ｐゴシック" panose="020B0600070205080204" pitchFamily="50" charset="-128"/>
                          <a:ea typeface="ＭＳ Ｐゴシック" panose="020B0600070205080204" pitchFamily="50" charset="-128"/>
                        </a:rPr>
                        <a:t>抵抗</a:t>
                      </a:r>
                      <a:endParaRPr lang="en-US" altLang="ja-JP">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hMerge="1">
                  <a:txBody>
                    <a:bodyPr/>
                    <a:lstStyle/>
                    <a:p>
                      <a:pPr algn="ctr" rtl="0" fontAlgn="base">
                        <a:lnSpc>
                          <a:spcPts val="1875"/>
                        </a:lnSpc>
                      </a:pPr>
                      <a:endParaRPr lang="en-US" altLang="ja-JP">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66919786"/>
                  </a:ext>
                </a:extLst>
              </a:tr>
              <a:tr h="498832">
                <a:tc rowSpan="3">
                  <a:txBody>
                    <a:bodyPr/>
                    <a:lstStyle/>
                    <a:p>
                      <a:pPr algn="ctr" rtl="0" fontAlgn="base">
                        <a:lnSpc>
                          <a:spcPts val="1875"/>
                        </a:lnSpc>
                      </a:pPr>
                      <a:r>
                        <a:rPr lang="en-US" altLang="ja-JP" sz="1800">
                          <a:effectLst/>
                          <a:latin typeface="ＭＳ Ｐゴシック" panose="020B0600070205080204" pitchFamily="50" charset="-128"/>
                          <a:ea typeface="ＭＳ Ｐゴシック" panose="020B0600070205080204" pitchFamily="50" charset="-128"/>
                        </a:rPr>
                        <a:t>0.15A</a:t>
                      </a:r>
                      <a:endParaRPr lang="ja-JP" altLang="af-ZA"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lvl="0" algn="ctr">
                        <a:lnSpc>
                          <a:spcPts val="1875"/>
                        </a:lnSpc>
                        <a:buNone/>
                      </a:pPr>
                      <a:r>
                        <a:rPr lang="en-US" altLang="ja-JP" sz="1800" i="1">
                          <a:effectLst/>
                          <a:latin typeface="ＭＳ Ｐゴシック" panose="020B0600070205080204" pitchFamily="50" charset="-128"/>
                          <a:ea typeface="ＭＳ Ｐゴシック" panose="020B0600070205080204" pitchFamily="50" charset="-128"/>
                        </a:rPr>
                        <a:t>V</a:t>
                      </a:r>
                      <a:r>
                        <a:rPr lang="ja-JP" altLang="en-US" sz="1800" i="1">
                          <a:effectLst/>
                          <a:latin typeface="ＭＳ Ｐゴシック" panose="020B0600070205080204" pitchFamily="50" charset="-128"/>
                          <a:ea typeface="ＭＳ Ｐゴシック" panose="020B0600070205080204" pitchFamily="50" charset="-128"/>
                        </a:rPr>
                        <a:t> </a:t>
                      </a:r>
                      <a:endParaRPr lang="ja-JP" altLang="en-US" sz="1800" i="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lvl="0" algn="ctr">
                        <a:lnSpc>
                          <a:spcPts val="1875"/>
                        </a:lnSpc>
                        <a:buNone/>
                      </a:pPr>
                      <a:r>
                        <a:rPr lang="en-US" altLang="ja-JP" sz="1800">
                          <a:effectLst/>
                          <a:latin typeface="ＭＳ Ｐゴシック" panose="020B0600070205080204" pitchFamily="50" charset="-128"/>
                          <a:ea typeface="ＭＳ Ｐゴシック" panose="020B0600070205080204" pitchFamily="50" charset="-128"/>
                        </a:rPr>
                        <a:t>6V</a:t>
                      </a:r>
                      <a:endParaRPr lang="ja-JP" altLang="en-US"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lvl="0" algn="ctr">
                        <a:lnSpc>
                          <a:spcPts val="1875"/>
                        </a:lnSpc>
                        <a:buNone/>
                      </a:pPr>
                      <a:r>
                        <a:rPr lang="en-US" altLang="ja-JP" sz="1800" i="1">
                          <a:effectLst/>
                          <a:latin typeface="ＭＳ Ｐゴシック" panose="020B0600070205080204" pitchFamily="50" charset="-128"/>
                          <a:ea typeface="ＭＳ Ｐゴシック" panose="020B0600070205080204" pitchFamily="50" charset="-128"/>
                        </a:rPr>
                        <a:t>R</a:t>
                      </a:r>
                      <a:endParaRPr lang="ja-JP" altLang="en-US" sz="1800" i="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algn="ctr" rtl="0" fontAlgn="base">
                        <a:lnSpc>
                          <a:spcPts val="1875"/>
                        </a:lnSpc>
                      </a:pPr>
                      <a:endParaRPr lang="en-US" altLang="ja-JP">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extLst>
                  <a:ext uri="{0D108BD9-81ED-4DB2-BD59-A6C34878D82A}">
                    <a16:rowId xmlns:a16="http://schemas.microsoft.com/office/drawing/2014/main" val="3341679882"/>
                  </a:ext>
                </a:extLst>
              </a:tr>
              <a:tr h="498832">
                <a:tc vMerge="1">
                  <a:txBody>
                    <a:bodyPr/>
                    <a:lstStyle/>
                    <a:p>
                      <a:pPr algn="ctr" rtl="0" fontAlgn="base">
                        <a:lnSpc>
                          <a:spcPts val="1875"/>
                        </a:lnSpc>
                      </a:pPr>
                      <a:endParaRPr lang="ja-JP" altLang="af-ZA"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auto" latinLnBrk="0" hangingPunct="1">
                        <a:lnSpc>
                          <a:spcPts val="1875"/>
                        </a:lnSpc>
                        <a:spcBef>
                          <a:spcPts val="0"/>
                        </a:spcBef>
                        <a:spcAft>
                          <a:spcPts val="0"/>
                        </a:spcAft>
                        <a:buClrTx/>
                        <a:buSzTx/>
                        <a:buFontTx/>
                        <a:buNone/>
                        <a:tabLst/>
                        <a:defRPr/>
                      </a:pPr>
                      <a:r>
                        <a:rPr lang="en-US" altLang="ja-JP" sz="1800" i="1">
                          <a:effectLst/>
                          <a:latin typeface="ＭＳ Ｐゴシック" panose="020B0600070205080204" pitchFamily="50" charset="-128"/>
                          <a:ea typeface="ＭＳ Ｐゴシック" panose="020B0600070205080204" pitchFamily="50" charset="-128"/>
                        </a:rPr>
                        <a:t>V</a:t>
                      </a:r>
                      <a:r>
                        <a:rPr lang="ja-JP" altLang="en-US" sz="1800" i="1">
                          <a:effectLst/>
                          <a:latin typeface="ＭＳ Ｐゴシック" panose="020B0600070205080204" pitchFamily="50" charset="-128"/>
                          <a:ea typeface="ＭＳ Ｐゴシック" panose="020B0600070205080204" pitchFamily="50" charset="-128"/>
                        </a:rPr>
                        <a:t> </a:t>
                      </a:r>
                      <a:endParaRPr lang="ja-JP" altLang="en-US" sz="1800" i="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lvl="0" algn="ctr">
                        <a:lnSpc>
                          <a:spcPts val="1875"/>
                        </a:lnSpc>
                        <a:buNone/>
                      </a:pPr>
                      <a:r>
                        <a:rPr lang="en-US" altLang="ja-JP" sz="1800">
                          <a:effectLst/>
                          <a:latin typeface="ＭＳ Ｐゴシック" panose="020B0600070205080204" pitchFamily="50" charset="-128"/>
                          <a:ea typeface="ＭＳ Ｐゴシック" panose="020B0600070205080204" pitchFamily="50" charset="-128"/>
                        </a:rPr>
                        <a:t>9V</a:t>
                      </a:r>
                      <a:endParaRPr lang="ja-JP" altLang="en-US"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marL="0" marR="0" lvl="0" indent="0" algn="ctr" defTabSz="914400" rtl="0" eaLnBrk="1" fontAlgn="base" latinLnBrk="0" hangingPunct="1">
                        <a:lnSpc>
                          <a:spcPts val="1875"/>
                        </a:lnSpc>
                        <a:spcBef>
                          <a:spcPts val="0"/>
                        </a:spcBef>
                        <a:spcAft>
                          <a:spcPts val="0"/>
                        </a:spcAft>
                        <a:buClrTx/>
                        <a:buSzTx/>
                        <a:buFontTx/>
                        <a:buNone/>
                        <a:tabLst/>
                        <a:defRPr/>
                      </a:pPr>
                      <a:r>
                        <a:rPr lang="en-US" altLang="ja-JP" sz="1800" i="1">
                          <a:effectLst/>
                          <a:latin typeface="ＭＳ Ｐゴシック" panose="020B0600070205080204" pitchFamily="50" charset="-128"/>
                          <a:ea typeface="ＭＳ Ｐゴシック" panose="020B0600070205080204" pitchFamily="50" charset="-128"/>
                        </a:rPr>
                        <a:t>R</a:t>
                      </a:r>
                      <a:endParaRPr lang="ja-JP" altLang="en-US" sz="1800" i="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algn="ctr" rtl="0" fontAlgn="base">
                        <a:lnSpc>
                          <a:spcPts val="1875"/>
                        </a:lnSpc>
                      </a:pPr>
                      <a:endParaRPr lang="en-US" altLang="ja-JP">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extLst>
                  <a:ext uri="{0D108BD9-81ED-4DB2-BD59-A6C34878D82A}">
                    <a16:rowId xmlns:a16="http://schemas.microsoft.com/office/drawing/2014/main" val="3200109550"/>
                  </a:ext>
                </a:extLst>
              </a:tr>
              <a:tr h="498832">
                <a:tc vMerge="1">
                  <a:txBody>
                    <a:bodyPr/>
                    <a:lstStyle/>
                    <a:p>
                      <a:pPr algn="ctr" rtl="0" fontAlgn="base">
                        <a:lnSpc>
                          <a:spcPts val="1875"/>
                        </a:lnSpc>
                      </a:pPr>
                      <a:endParaRPr lang="ja-JP" altLang="af-ZA"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auto" latinLnBrk="0" hangingPunct="1">
                        <a:lnSpc>
                          <a:spcPts val="1875"/>
                        </a:lnSpc>
                        <a:spcBef>
                          <a:spcPts val="0"/>
                        </a:spcBef>
                        <a:spcAft>
                          <a:spcPts val="0"/>
                        </a:spcAft>
                        <a:buClrTx/>
                        <a:buSzTx/>
                        <a:buFontTx/>
                        <a:buNone/>
                        <a:tabLst/>
                        <a:defRPr/>
                      </a:pPr>
                      <a:r>
                        <a:rPr lang="en-US" altLang="ja-JP" sz="1800" i="1">
                          <a:effectLst/>
                          <a:latin typeface="ＭＳ Ｐゴシック" panose="020B0600070205080204" pitchFamily="50" charset="-128"/>
                          <a:ea typeface="ＭＳ Ｐゴシック" panose="020B0600070205080204" pitchFamily="50" charset="-128"/>
                        </a:rPr>
                        <a:t>V</a:t>
                      </a:r>
                      <a:r>
                        <a:rPr lang="ja-JP" altLang="en-US" sz="1800" i="1">
                          <a:effectLst/>
                          <a:latin typeface="ＭＳ Ｐゴシック" panose="020B0600070205080204" pitchFamily="50" charset="-128"/>
                          <a:ea typeface="ＭＳ Ｐゴシック" panose="020B0600070205080204" pitchFamily="50" charset="-128"/>
                        </a:rPr>
                        <a:t> </a:t>
                      </a:r>
                      <a:endParaRPr lang="ja-JP" altLang="en-US" sz="1800" i="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lvl="0" algn="ctr">
                        <a:lnSpc>
                          <a:spcPts val="1875"/>
                        </a:lnSpc>
                        <a:buNone/>
                      </a:pPr>
                      <a:r>
                        <a:rPr lang="en-US" altLang="ja-JP" sz="1800">
                          <a:effectLst/>
                          <a:latin typeface="ＭＳ Ｐゴシック" panose="020B0600070205080204" pitchFamily="50" charset="-128"/>
                          <a:ea typeface="ＭＳ Ｐゴシック" panose="020B0600070205080204" pitchFamily="50" charset="-128"/>
                        </a:rPr>
                        <a:t>12V</a:t>
                      </a:r>
                      <a:endParaRPr lang="ja-JP" altLang="en-US"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marL="0" marR="0" lvl="0" indent="0" algn="ctr" defTabSz="914400" rtl="0" eaLnBrk="1" fontAlgn="base" latinLnBrk="0" hangingPunct="1">
                        <a:lnSpc>
                          <a:spcPts val="1875"/>
                        </a:lnSpc>
                        <a:spcBef>
                          <a:spcPts val="0"/>
                        </a:spcBef>
                        <a:spcAft>
                          <a:spcPts val="0"/>
                        </a:spcAft>
                        <a:buClrTx/>
                        <a:buSzTx/>
                        <a:buFontTx/>
                        <a:buNone/>
                        <a:tabLst/>
                        <a:defRPr/>
                      </a:pPr>
                      <a:r>
                        <a:rPr lang="en-US" altLang="ja-JP" sz="1800" i="1">
                          <a:effectLst/>
                          <a:latin typeface="ＭＳ Ｐゴシック" panose="020B0600070205080204" pitchFamily="50" charset="-128"/>
                          <a:ea typeface="ＭＳ Ｐゴシック" panose="020B0600070205080204" pitchFamily="50" charset="-128"/>
                        </a:rPr>
                        <a:t>R</a:t>
                      </a:r>
                      <a:endParaRPr lang="ja-JP" altLang="en-US" sz="1800" i="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algn="ctr" rtl="0" fontAlgn="base">
                        <a:lnSpc>
                          <a:spcPts val="1875"/>
                        </a:lnSpc>
                      </a:pPr>
                      <a:endParaRPr lang="en-US" altLang="ja-JP" dirty="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extLst>
                  <a:ext uri="{0D108BD9-81ED-4DB2-BD59-A6C34878D82A}">
                    <a16:rowId xmlns:a16="http://schemas.microsoft.com/office/drawing/2014/main" val="3217197175"/>
                  </a:ext>
                </a:extLst>
              </a:tr>
            </a:tbl>
          </a:graphicData>
        </a:graphic>
      </p:graphicFrame>
    </p:spTree>
    <p:extLst>
      <p:ext uri="{BB962C8B-B14F-4D97-AF65-F5344CB8AC3E}">
        <p14:creationId xmlns:p14="http://schemas.microsoft.com/office/powerpoint/2010/main" val="31470844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5006BD-ECA7-E957-34B2-68306187319C}"/>
            </a:ext>
          </a:extLst>
        </p:cNvPr>
        <p:cNvGrpSpPr/>
        <p:nvPr/>
      </p:nvGrpSpPr>
      <p:grpSpPr>
        <a:xfrm>
          <a:off x="0" y="0"/>
          <a:ext cx="0" cy="0"/>
          <a:chOff x="0" y="0"/>
          <a:chExt cx="0" cy="0"/>
        </a:xfrm>
      </p:grpSpPr>
      <p:cxnSp>
        <p:nvCxnSpPr>
          <p:cNvPr id="3" name="直線矢印コネクタ 2">
            <a:extLst>
              <a:ext uri="{FF2B5EF4-FFF2-40B4-BE49-F238E27FC236}">
                <a16:creationId xmlns:a16="http://schemas.microsoft.com/office/drawing/2014/main" id="{482E3442-DC37-7BAB-1614-19020BB56148}"/>
              </a:ext>
            </a:extLst>
          </p:cNvPr>
          <p:cNvCxnSpPr/>
          <p:nvPr/>
        </p:nvCxnSpPr>
        <p:spPr>
          <a:xfrm>
            <a:off x="217189" y="530879"/>
            <a:ext cx="9310513" cy="16124"/>
          </a:xfrm>
          <a:prstGeom prst="straightConnector1">
            <a:avLst/>
          </a:prstGeom>
          <a:ln w="28575"/>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990BF6DD-D741-CAF9-05C3-0F87127348A4}"/>
              </a:ext>
            </a:extLst>
          </p:cNvPr>
          <p:cNvSpPr txBox="1"/>
          <p:nvPr/>
        </p:nvSpPr>
        <p:spPr>
          <a:xfrm>
            <a:off x="1489472" y="654188"/>
            <a:ext cx="1312981" cy="369332"/>
          </a:xfrm>
          <a:prstGeom prst="rect">
            <a:avLst/>
          </a:prstGeom>
          <a:noFill/>
        </p:spPr>
        <p:txBody>
          <a:bodyPr wrap="square" lIns="91440" tIns="45720" rIns="91440" bIns="45720" rtlCol="0" anchor="t">
            <a:spAutoFit/>
          </a:bodyPr>
          <a:lstStyle/>
          <a:p>
            <a:pPr algn="ctr"/>
            <a:r>
              <a:rPr kumimoji="1" lang="ja-JP" altLang="en-US">
                <a:latin typeface="ＭＳ Ｐゴシック" panose="020B0600070205080204" pitchFamily="50" charset="-128"/>
                <a:ea typeface="ＭＳ Ｐゴシック" panose="020B0600070205080204" pitchFamily="50" charset="-128"/>
              </a:rPr>
              <a:t>直列回路</a:t>
            </a:r>
          </a:p>
        </p:txBody>
      </p:sp>
      <p:sp>
        <p:nvSpPr>
          <p:cNvPr id="31" name="テキスト ボックス 30">
            <a:extLst>
              <a:ext uri="{FF2B5EF4-FFF2-40B4-BE49-F238E27FC236}">
                <a16:creationId xmlns:a16="http://schemas.microsoft.com/office/drawing/2014/main" id="{F6E04152-974E-A6EA-09F8-EA13BD2BBC60}"/>
              </a:ext>
            </a:extLst>
          </p:cNvPr>
          <p:cNvSpPr txBox="1"/>
          <p:nvPr/>
        </p:nvSpPr>
        <p:spPr>
          <a:xfrm>
            <a:off x="314960" y="80531"/>
            <a:ext cx="8909564" cy="400110"/>
          </a:xfrm>
          <a:prstGeom prst="rect">
            <a:avLst/>
          </a:prstGeom>
          <a:noFill/>
        </p:spPr>
        <p:txBody>
          <a:bodyPr wrap="square" lIns="91440" tIns="45720" rIns="91440" bIns="45720" rtlCol="0" anchor="t">
            <a:spAutoFit/>
          </a:bodyPr>
          <a:lstStyle/>
          <a:p>
            <a:r>
              <a:rPr kumimoji="1" lang="ja-JP" altLang="en-US" sz="2000">
                <a:latin typeface="ＭＳ Ｐゴシック"/>
                <a:ea typeface="ＭＳ Ｐゴシック"/>
              </a:rPr>
              <a:t>直列回路：抵抗が</a:t>
            </a:r>
            <a:r>
              <a:rPr kumimoji="1" lang="en-US" altLang="ja-JP" sz="2000">
                <a:latin typeface="ＭＳ Ｐゴシック"/>
                <a:ea typeface="ＭＳ Ｐゴシック"/>
              </a:rPr>
              <a:t>2</a:t>
            </a:r>
            <a:r>
              <a:rPr kumimoji="1" lang="ja-JP" altLang="en-US" sz="2000">
                <a:latin typeface="ＭＳ Ｐゴシック"/>
                <a:ea typeface="ＭＳ Ｐゴシック"/>
              </a:rPr>
              <a:t>つある回路の電圧と電流の大きさを確認しよう</a:t>
            </a:r>
            <a:endParaRPr kumimoji="1" lang="ja-JP" altLang="en-US" sz="2000">
              <a:latin typeface="ＭＳ Ｐゴシック" panose="020B0600070205080204" pitchFamily="50" charset="-128"/>
              <a:ea typeface="ＭＳ Ｐゴシック" panose="020B0600070205080204" pitchFamily="50" charset="-128"/>
            </a:endParaRPr>
          </a:p>
        </p:txBody>
      </p:sp>
      <p:graphicFrame>
        <p:nvGraphicFramePr>
          <p:cNvPr id="61" name="表 60">
            <a:extLst>
              <a:ext uri="{FF2B5EF4-FFF2-40B4-BE49-F238E27FC236}">
                <a16:creationId xmlns:a16="http://schemas.microsoft.com/office/drawing/2014/main" id="{027FE8F3-C989-8BCF-FC61-A622DADF9EAA}"/>
              </a:ext>
            </a:extLst>
          </p:cNvPr>
          <p:cNvGraphicFramePr>
            <a:graphicFrameLocks noGrp="1"/>
          </p:cNvGraphicFramePr>
          <p:nvPr>
            <p:extLst>
              <p:ext uri="{D42A27DB-BD31-4B8C-83A1-F6EECF244321}">
                <p14:modId xmlns:p14="http://schemas.microsoft.com/office/powerpoint/2010/main" val="3279219126"/>
              </p:ext>
            </p:extLst>
          </p:nvPr>
        </p:nvGraphicFramePr>
        <p:xfrm>
          <a:off x="314960" y="4665828"/>
          <a:ext cx="9081102" cy="1995328"/>
        </p:xfrm>
        <a:graphic>
          <a:graphicData uri="http://schemas.openxmlformats.org/drawingml/2006/table">
            <a:tbl>
              <a:tblPr bandRow="1">
                <a:tableStyleId>{5C22544A-7EE6-4342-B048-85BDC9FD1C3A}</a:tableStyleId>
              </a:tblPr>
              <a:tblGrid>
                <a:gridCol w="2188512">
                  <a:extLst>
                    <a:ext uri="{9D8B030D-6E8A-4147-A177-3AD203B41FA5}">
                      <a16:colId xmlns:a16="http://schemas.microsoft.com/office/drawing/2014/main" val="2972390674"/>
                    </a:ext>
                  </a:extLst>
                </a:gridCol>
                <a:gridCol w="1443929">
                  <a:extLst>
                    <a:ext uri="{9D8B030D-6E8A-4147-A177-3AD203B41FA5}">
                      <a16:colId xmlns:a16="http://schemas.microsoft.com/office/drawing/2014/main" val="3935413723"/>
                    </a:ext>
                  </a:extLst>
                </a:gridCol>
                <a:gridCol w="2078287">
                  <a:extLst>
                    <a:ext uri="{9D8B030D-6E8A-4147-A177-3AD203B41FA5}">
                      <a16:colId xmlns:a16="http://schemas.microsoft.com/office/drawing/2014/main" val="210646177"/>
                    </a:ext>
                  </a:extLst>
                </a:gridCol>
                <a:gridCol w="1554153">
                  <a:extLst>
                    <a:ext uri="{9D8B030D-6E8A-4147-A177-3AD203B41FA5}">
                      <a16:colId xmlns:a16="http://schemas.microsoft.com/office/drawing/2014/main" val="3816315484"/>
                    </a:ext>
                  </a:extLst>
                </a:gridCol>
                <a:gridCol w="1816221">
                  <a:extLst>
                    <a:ext uri="{9D8B030D-6E8A-4147-A177-3AD203B41FA5}">
                      <a16:colId xmlns:a16="http://schemas.microsoft.com/office/drawing/2014/main" val="1882627990"/>
                    </a:ext>
                  </a:extLst>
                </a:gridCol>
              </a:tblGrid>
              <a:tr h="498832">
                <a:tc>
                  <a:txBody>
                    <a:bodyPr/>
                    <a:lstStyle/>
                    <a:p>
                      <a:pPr algn="ctr" rtl="0" fontAlgn="base">
                        <a:lnSpc>
                          <a:spcPts val="1875"/>
                        </a:lnSpc>
                      </a:pPr>
                      <a:r>
                        <a:rPr lang="ja-JP" altLang="en-US" sz="1800">
                          <a:effectLst/>
                          <a:latin typeface="ＭＳ Ｐゴシック" panose="020B0600070205080204" pitchFamily="50" charset="-128"/>
                          <a:ea typeface="ＭＳ Ｐゴシック" panose="020B0600070205080204" pitchFamily="50" charset="-128"/>
                        </a:rPr>
                        <a:t>抵抗</a:t>
                      </a:r>
                      <a:endParaRPr lang="ja-JP" altLang="af-ZA"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gridSpan="2">
                  <a:txBody>
                    <a:bodyPr/>
                    <a:lstStyle/>
                    <a:p>
                      <a:pPr lvl="0" algn="ctr">
                        <a:lnSpc>
                          <a:spcPts val="1875"/>
                        </a:lnSpc>
                        <a:buNone/>
                      </a:pPr>
                      <a:r>
                        <a:rPr lang="ja-JP" altLang="en-US" sz="1800">
                          <a:effectLst/>
                          <a:latin typeface="ＭＳ Ｐゴシック" panose="020B0600070205080204" pitchFamily="50" charset="-128"/>
                          <a:ea typeface="ＭＳ Ｐゴシック" panose="020B0600070205080204" pitchFamily="50" charset="-128"/>
                        </a:rPr>
                        <a:t>電圧</a:t>
                      </a: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hMerge="1">
                  <a:txBody>
                    <a:bodyPr/>
                    <a:lstStyle/>
                    <a:p>
                      <a:pPr lvl="0" algn="ctr">
                        <a:lnSpc>
                          <a:spcPts val="1875"/>
                        </a:lnSpc>
                        <a:buNone/>
                      </a:pPr>
                      <a:endParaRPr lang="ja-JP" altLang="en-US"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noFill/>
                  </a:tcPr>
                </a:tc>
                <a:tc gridSpan="2">
                  <a:txBody>
                    <a:bodyPr/>
                    <a:lstStyle/>
                    <a:p>
                      <a:pPr algn="ctr" rtl="0" fontAlgn="base">
                        <a:lnSpc>
                          <a:spcPts val="1875"/>
                        </a:lnSpc>
                      </a:pPr>
                      <a:r>
                        <a:rPr lang="ja-JP" altLang="en-US" sz="1800">
                          <a:effectLst/>
                          <a:latin typeface="ＭＳ Ｐゴシック" panose="020B0600070205080204" pitchFamily="50" charset="-128"/>
                          <a:ea typeface="ＭＳ Ｐゴシック" panose="020B0600070205080204" pitchFamily="50" charset="-128"/>
                        </a:rPr>
                        <a:t>電流</a:t>
                      </a:r>
                      <a:endParaRPr lang="en-US" altLang="ja-JP">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hMerge="1">
                  <a:txBody>
                    <a:bodyPr/>
                    <a:lstStyle/>
                    <a:p>
                      <a:pPr algn="ctr" rtl="0" fontAlgn="base">
                        <a:lnSpc>
                          <a:spcPts val="1875"/>
                        </a:lnSpc>
                      </a:pPr>
                      <a:endParaRPr lang="en-US" altLang="ja-JP">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66919786"/>
                  </a:ext>
                </a:extLst>
              </a:tr>
              <a:tr h="498832">
                <a:tc rowSpan="3">
                  <a:txBody>
                    <a:bodyPr/>
                    <a:lstStyle/>
                    <a:p>
                      <a:pPr algn="ctr" rtl="0" fontAlgn="base">
                        <a:lnSpc>
                          <a:spcPts val="1875"/>
                        </a:lnSpc>
                      </a:pPr>
                      <a:r>
                        <a:rPr lang="en-US" altLang="ja-JP" sz="1800">
                          <a:effectLst/>
                          <a:latin typeface="ＭＳ Ｐゴシック"/>
                          <a:ea typeface="ＭＳ Ｐゴシック"/>
                        </a:rPr>
                        <a:t>5Ω + 10Ω</a:t>
                      </a:r>
                      <a:endParaRPr lang="ja-JP" altLang="af-ZA" sz="1800">
                        <a:effectLst/>
                        <a:latin typeface="ＭＳ Ｐゴシック"/>
                        <a:ea typeface="ＭＳ Ｐゴシック"/>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lvl="0" algn="ctr">
                        <a:lnSpc>
                          <a:spcPts val="1875"/>
                        </a:lnSpc>
                        <a:buNone/>
                      </a:pPr>
                      <a:r>
                        <a:rPr lang="en-US" altLang="ja-JP" sz="1800" i="1">
                          <a:effectLst/>
                          <a:latin typeface="ＭＳ Ｐゴシック"/>
                          <a:ea typeface="ＭＳ Ｐゴシック"/>
                        </a:rPr>
                        <a:t>V</a:t>
                      </a:r>
                      <a:r>
                        <a:rPr lang="ja-JP" altLang="en-US" sz="1800" i="1">
                          <a:effectLst/>
                          <a:latin typeface="ＭＳ Ｐゴシック"/>
                          <a:ea typeface="ＭＳ Ｐゴシック"/>
                        </a:rPr>
                        <a:t> </a:t>
                      </a:r>
                      <a:r>
                        <a:rPr lang="en-US" altLang="ja-JP" sz="1050" i="0">
                          <a:effectLst/>
                          <a:latin typeface="ＭＳ Ｐゴシック"/>
                          <a:ea typeface="ＭＳ Ｐゴシック"/>
                        </a:rPr>
                        <a:t>1</a:t>
                      </a:r>
                      <a:endParaRPr lang="ja-JP" altLang="en-US" sz="1800" i="0">
                        <a:effectLst/>
                        <a:latin typeface="ＭＳ Ｐゴシック"/>
                        <a:ea typeface="ＭＳ Ｐゴシック"/>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lvl="0" algn="ctr">
                        <a:lnSpc>
                          <a:spcPts val="1875"/>
                        </a:lnSpc>
                        <a:buNone/>
                      </a:pPr>
                      <a:endParaRPr lang="ja-JP" altLang="en-US"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tc>
                  <a:txBody>
                    <a:bodyPr/>
                    <a:lstStyle/>
                    <a:p>
                      <a:pPr lvl="0" algn="ctr">
                        <a:lnSpc>
                          <a:spcPts val="1875"/>
                        </a:lnSpc>
                        <a:buNone/>
                      </a:pPr>
                      <a:r>
                        <a:rPr lang="en-US" altLang="ja-JP" sz="1800" i="1">
                          <a:effectLst/>
                          <a:latin typeface="ＭＳ Ｐゴシック"/>
                          <a:ea typeface="ＭＳ Ｐゴシック"/>
                        </a:rPr>
                        <a:t>I</a:t>
                      </a:r>
                      <a:r>
                        <a:rPr lang="ja-JP" altLang="en-US" sz="1800" i="1">
                          <a:effectLst/>
                          <a:latin typeface="ＭＳ Ｐゴシック"/>
                          <a:ea typeface="ＭＳ Ｐゴシック"/>
                        </a:rPr>
                        <a:t> </a:t>
                      </a:r>
                      <a:r>
                        <a:rPr lang="en-US" altLang="ja-JP" sz="1050" i="0">
                          <a:effectLst/>
                          <a:latin typeface="ＭＳ Ｐゴシック"/>
                          <a:ea typeface="ＭＳ Ｐゴシック"/>
                        </a:rPr>
                        <a:t>1</a:t>
                      </a:r>
                      <a:endParaRPr lang="ja-JP" altLang="en-US" sz="1800" i="0">
                        <a:effectLst/>
                        <a:latin typeface="ＭＳ Ｐゴシック"/>
                        <a:ea typeface="ＭＳ Ｐゴシック"/>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algn="ctr" rtl="0" fontAlgn="base">
                        <a:lnSpc>
                          <a:spcPts val="1875"/>
                        </a:lnSpc>
                      </a:pPr>
                      <a:endParaRPr lang="en-US" altLang="ja-JP">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extLst>
                  <a:ext uri="{0D108BD9-81ED-4DB2-BD59-A6C34878D82A}">
                    <a16:rowId xmlns:a16="http://schemas.microsoft.com/office/drawing/2014/main" val="3341679882"/>
                  </a:ext>
                </a:extLst>
              </a:tr>
              <a:tr h="498832">
                <a:tc vMerge="1">
                  <a:txBody>
                    <a:bodyPr/>
                    <a:lstStyle/>
                    <a:p>
                      <a:pPr algn="ctr" rtl="0" fontAlgn="base">
                        <a:lnSpc>
                          <a:spcPts val="1875"/>
                        </a:lnSpc>
                      </a:pPr>
                      <a:endParaRPr lang="ja-JP" altLang="af-ZA"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noFill/>
                  </a:tcPr>
                </a:tc>
                <a:tc>
                  <a:txBody>
                    <a:bodyPr/>
                    <a:lstStyle/>
                    <a:p>
                      <a:pPr lvl="0" algn="ctr">
                        <a:lnSpc>
                          <a:spcPts val="1875"/>
                        </a:lnSpc>
                        <a:buNone/>
                      </a:pPr>
                      <a:r>
                        <a:rPr lang="en-US" altLang="ja-JP" sz="1800" i="1">
                          <a:effectLst/>
                          <a:latin typeface="ＭＳ Ｐゴシック"/>
                          <a:ea typeface="ＭＳ Ｐゴシック"/>
                        </a:rPr>
                        <a:t>V</a:t>
                      </a:r>
                      <a:r>
                        <a:rPr lang="ja-JP" altLang="en-US" sz="1800" i="1">
                          <a:effectLst/>
                          <a:latin typeface="ＭＳ Ｐゴシック"/>
                          <a:ea typeface="ＭＳ Ｐゴシック"/>
                        </a:rPr>
                        <a:t> </a:t>
                      </a:r>
                      <a:r>
                        <a:rPr lang="en-US" altLang="ja-JP" sz="1050" i="0">
                          <a:effectLst/>
                          <a:latin typeface="ＭＳ Ｐゴシック"/>
                          <a:ea typeface="ＭＳ Ｐゴシック"/>
                        </a:rPr>
                        <a:t>2</a:t>
                      </a:r>
                      <a:endParaRPr lang="ja-JP" altLang="en-US" sz="1800" i="0">
                        <a:effectLst/>
                        <a:latin typeface="ＭＳ Ｐゴシック"/>
                        <a:ea typeface="ＭＳ Ｐゴシック"/>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lvl="0" algn="ctr">
                        <a:lnSpc>
                          <a:spcPts val="1875"/>
                        </a:lnSpc>
                        <a:buNone/>
                      </a:pPr>
                      <a:endParaRPr lang="ja-JP" altLang="en-US"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tc>
                  <a:txBody>
                    <a:bodyPr/>
                    <a:lstStyle/>
                    <a:p>
                      <a:pPr marL="0" marR="0" lvl="0" indent="0" algn="ctr" rtl="0" eaLnBrk="1" fontAlgn="base" latinLnBrk="0" hangingPunct="1">
                        <a:lnSpc>
                          <a:spcPts val="1875"/>
                        </a:lnSpc>
                        <a:spcBef>
                          <a:spcPts val="0"/>
                        </a:spcBef>
                        <a:spcAft>
                          <a:spcPts val="0"/>
                        </a:spcAft>
                        <a:buClrTx/>
                        <a:buSzTx/>
                        <a:buFontTx/>
                        <a:buNone/>
                      </a:pPr>
                      <a:r>
                        <a:rPr lang="en-US" altLang="ja-JP" sz="1800" i="1">
                          <a:effectLst/>
                          <a:latin typeface="ＭＳ Ｐゴシック"/>
                          <a:ea typeface="ＭＳ Ｐゴシック"/>
                        </a:rPr>
                        <a:t>  I</a:t>
                      </a:r>
                      <a:r>
                        <a:rPr lang="ja-JP" altLang="en-US" sz="1800" i="1">
                          <a:effectLst/>
                          <a:latin typeface="ＭＳ Ｐゴシック"/>
                          <a:ea typeface="ＭＳ Ｐゴシック"/>
                        </a:rPr>
                        <a:t> </a:t>
                      </a:r>
                      <a:r>
                        <a:rPr lang="en-US" altLang="ja-JP" sz="1050" i="0">
                          <a:effectLst/>
                          <a:latin typeface="ＭＳ Ｐゴシック"/>
                          <a:ea typeface="ＭＳ Ｐゴシック"/>
                        </a:rPr>
                        <a:t>2</a:t>
                      </a:r>
                      <a:r>
                        <a:rPr lang="ja-JP" altLang="en-US">
                          <a:effectLst/>
                          <a:latin typeface="ＭＳ Ｐゴシック"/>
                          <a:ea typeface="ＭＳ Ｐゴシック"/>
                        </a:rPr>
                        <a:t>　</a:t>
                      </a:r>
                      <a:endParaRPr lang="en-US" altLang="ja-JP">
                        <a:effectLst/>
                        <a:latin typeface="ＭＳ Ｐゴシック"/>
                        <a:ea typeface="ＭＳ Ｐゴシック"/>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algn="ctr" rtl="0" fontAlgn="base">
                        <a:lnSpc>
                          <a:spcPts val="1875"/>
                        </a:lnSpc>
                      </a:pPr>
                      <a:endParaRPr lang="en-US" altLang="ja-JP">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extLst>
                  <a:ext uri="{0D108BD9-81ED-4DB2-BD59-A6C34878D82A}">
                    <a16:rowId xmlns:a16="http://schemas.microsoft.com/office/drawing/2014/main" val="3200109550"/>
                  </a:ext>
                </a:extLst>
              </a:tr>
              <a:tr h="498832">
                <a:tc vMerge="1">
                  <a:txBody>
                    <a:bodyPr/>
                    <a:lstStyle/>
                    <a:p>
                      <a:pPr algn="ctr" rtl="0" fontAlgn="base">
                        <a:lnSpc>
                          <a:spcPts val="1875"/>
                        </a:lnSpc>
                      </a:pPr>
                      <a:endParaRPr lang="ja-JP" altLang="af-ZA"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noFill/>
                  </a:tcPr>
                </a:tc>
                <a:tc>
                  <a:txBody>
                    <a:bodyPr/>
                    <a:lstStyle/>
                    <a:p>
                      <a:pPr lvl="0" algn="ctr">
                        <a:lnSpc>
                          <a:spcPts val="1875"/>
                        </a:lnSpc>
                        <a:buNone/>
                      </a:pPr>
                      <a:r>
                        <a:rPr lang="en-US" altLang="ja-JP" sz="1800" i="1">
                          <a:effectLst/>
                          <a:latin typeface="ＭＳ Ｐゴシック"/>
                          <a:ea typeface="ＭＳ Ｐゴシック"/>
                        </a:rPr>
                        <a:t>V</a:t>
                      </a:r>
                      <a:r>
                        <a:rPr lang="ja-JP" altLang="en-US" sz="1800" i="1">
                          <a:effectLst/>
                          <a:latin typeface="ＭＳ Ｐゴシック"/>
                          <a:ea typeface="ＭＳ Ｐゴシック"/>
                        </a:rPr>
                        <a:t> </a:t>
                      </a:r>
                      <a:endParaRPr lang="ja-JP" altLang="en-US" sz="1800" i="0">
                        <a:effectLst/>
                        <a:latin typeface="ＭＳ Ｐゴシック"/>
                        <a:ea typeface="ＭＳ Ｐゴシック"/>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lvl="0" algn="ctr">
                        <a:lnSpc>
                          <a:spcPts val="1875"/>
                        </a:lnSpc>
                        <a:buNone/>
                      </a:pPr>
                      <a:endParaRPr lang="ja-JP" altLang="en-US"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tc>
                  <a:txBody>
                    <a:bodyPr/>
                    <a:lstStyle/>
                    <a:p>
                      <a:pPr algn="ctr" rtl="0" fontAlgn="base">
                        <a:lnSpc>
                          <a:spcPts val="1875"/>
                        </a:lnSpc>
                      </a:pPr>
                      <a:r>
                        <a:rPr lang="en-US" altLang="ja-JP" i="1">
                          <a:latin typeface="ＭＳ Ｐゴシック" panose="020B0600070205080204" pitchFamily="50" charset="-128"/>
                          <a:ea typeface="ＭＳ Ｐゴシック" panose="020B0600070205080204" pitchFamily="50" charset="-128"/>
                        </a:rPr>
                        <a:t>I</a:t>
                      </a:r>
                      <a:endParaRPr lang="en-US" altLang="ja-JP">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algn="ctr" rtl="0" fontAlgn="base">
                        <a:lnSpc>
                          <a:spcPts val="1875"/>
                        </a:lnSpc>
                      </a:pPr>
                      <a:endParaRPr lang="en-US" altLang="ja-JP" dirty="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extLst>
                  <a:ext uri="{0D108BD9-81ED-4DB2-BD59-A6C34878D82A}">
                    <a16:rowId xmlns:a16="http://schemas.microsoft.com/office/drawing/2014/main" val="3217197175"/>
                  </a:ext>
                </a:extLst>
              </a:tr>
            </a:tbl>
          </a:graphicData>
        </a:graphic>
      </p:graphicFrame>
      <p:sp>
        <p:nvSpPr>
          <p:cNvPr id="63" name="正方形/長方形 62">
            <a:extLst>
              <a:ext uri="{FF2B5EF4-FFF2-40B4-BE49-F238E27FC236}">
                <a16:creationId xmlns:a16="http://schemas.microsoft.com/office/drawing/2014/main" id="{0209F709-64E4-6410-8566-ABCDE43F1671}"/>
              </a:ext>
            </a:extLst>
          </p:cNvPr>
          <p:cNvSpPr/>
          <p:nvPr/>
        </p:nvSpPr>
        <p:spPr>
          <a:xfrm>
            <a:off x="4664156" y="1245041"/>
            <a:ext cx="4817329" cy="319305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ja-JP" altLang="en-US">
              <a:solidFill>
                <a:schemeClr val="tx1"/>
              </a:solidFill>
              <a:latin typeface="ＭＳ Ｐゴシック"/>
              <a:ea typeface="ＭＳ Ｐゴシック"/>
              <a:cs typeface="Calibri"/>
            </a:endParaRPr>
          </a:p>
        </p:txBody>
      </p:sp>
      <p:sp>
        <p:nvSpPr>
          <p:cNvPr id="64" name="テキスト ボックス 63">
            <a:extLst>
              <a:ext uri="{FF2B5EF4-FFF2-40B4-BE49-F238E27FC236}">
                <a16:creationId xmlns:a16="http://schemas.microsoft.com/office/drawing/2014/main" id="{F7FAC0B4-3874-43FD-7163-FAAE8778C411}"/>
              </a:ext>
            </a:extLst>
          </p:cNvPr>
          <p:cNvSpPr txBox="1"/>
          <p:nvPr/>
        </p:nvSpPr>
        <p:spPr>
          <a:xfrm>
            <a:off x="4667794" y="907917"/>
            <a:ext cx="374873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a:latin typeface="ＭＳ Ｐゴシック"/>
                <a:ea typeface="ＭＳ Ｐゴシック"/>
                <a:cs typeface="Calibri"/>
              </a:rPr>
              <a:t>計算</a:t>
            </a:r>
            <a:endParaRPr lang="ja-JP">
              <a:latin typeface="ＭＳ Ｐゴシック"/>
              <a:ea typeface="ＭＳ Ｐゴシック"/>
              <a:cs typeface="Calibri"/>
            </a:endParaRPr>
          </a:p>
        </p:txBody>
      </p:sp>
      <p:sp>
        <p:nvSpPr>
          <p:cNvPr id="93" name="正方形/長方形 92">
            <a:extLst>
              <a:ext uri="{FF2B5EF4-FFF2-40B4-BE49-F238E27FC236}">
                <a16:creationId xmlns:a16="http://schemas.microsoft.com/office/drawing/2014/main" id="{ED8C9F30-2B72-4DA0-8781-40BEAABE467C}"/>
              </a:ext>
            </a:extLst>
          </p:cNvPr>
          <p:cNvSpPr/>
          <p:nvPr/>
        </p:nvSpPr>
        <p:spPr>
          <a:xfrm>
            <a:off x="681668" y="2972603"/>
            <a:ext cx="728117" cy="308050"/>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94" name="正方形/長方形 93">
            <a:extLst>
              <a:ext uri="{FF2B5EF4-FFF2-40B4-BE49-F238E27FC236}">
                <a16:creationId xmlns:a16="http://schemas.microsoft.com/office/drawing/2014/main" id="{36BF0E37-615C-8696-208D-F3B16EA13EB9}"/>
              </a:ext>
            </a:extLst>
          </p:cNvPr>
          <p:cNvSpPr/>
          <p:nvPr/>
        </p:nvSpPr>
        <p:spPr>
          <a:xfrm>
            <a:off x="2431423" y="2972603"/>
            <a:ext cx="728117" cy="308050"/>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cxnSp>
        <p:nvCxnSpPr>
          <p:cNvPr id="95" name="直線コネクタ 94">
            <a:extLst>
              <a:ext uri="{FF2B5EF4-FFF2-40B4-BE49-F238E27FC236}">
                <a16:creationId xmlns:a16="http://schemas.microsoft.com/office/drawing/2014/main" id="{086EAA0E-B0B8-2578-D99E-9730A1854E2F}"/>
              </a:ext>
            </a:extLst>
          </p:cNvPr>
          <p:cNvCxnSpPr/>
          <p:nvPr/>
        </p:nvCxnSpPr>
        <p:spPr>
          <a:xfrm>
            <a:off x="168248" y="1404351"/>
            <a:ext cx="0" cy="1722275"/>
          </a:xfrm>
          <a:prstGeom prst="line">
            <a:avLst/>
          </a:prstGeom>
          <a:ln w="19050"/>
        </p:spPr>
        <p:style>
          <a:lnRef idx="1">
            <a:schemeClr val="dk1"/>
          </a:lnRef>
          <a:fillRef idx="0">
            <a:schemeClr val="dk1"/>
          </a:fillRef>
          <a:effectRef idx="0">
            <a:schemeClr val="dk1"/>
          </a:effectRef>
          <a:fontRef idx="minor">
            <a:schemeClr val="tx1"/>
          </a:fontRef>
        </p:style>
      </p:cxnSp>
      <p:cxnSp>
        <p:nvCxnSpPr>
          <p:cNvPr id="99" name="直線コネクタ 98">
            <a:extLst>
              <a:ext uri="{FF2B5EF4-FFF2-40B4-BE49-F238E27FC236}">
                <a16:creationId xmlns:a16="http://schemas.microsoft.com/office/drawing/2014/main" id="{108AA876-38D6-68DE-FD14-90D3462E538C}"/>
              </a:ext>
            </a:extLst>
          </p:cNvPr>
          <p:cNvCxnSpPr>
            <a:cxnSpLocks/>
            <a:endCxn id="93" idx="1"/>
          </p:cNvCxnSpPr>
          <p:nvPr/>
        </p:nvCxnSpPr>
        <p:spPr>
          <a:xfrm>
            <a:off x="168248" y="3119626"/>
            <a:ext cx="513420" cy="7002"/>
          </a:xfrm>
          <a:prstGeom prst="line">
            <a:avLst/>
          </a:prstGeom>
          <a:ln w="19050"/>
        </p:spPr>
        <p:style>
          <a:lnRef idx="1">
            <a:schemeClr val="dk1"/>
          </a:lnRef>
          <a:fillRef idx="0">
            <a:schemeClr val="dk1"/>
          </a:fillRef>
          <a:effectRef idx="0">
            <a:schemeClr val="dk1"/>
          </a:effectRef>
          <a:fontRef idx="minor">
            <a:schemeClr val="tx1"/>
          </a:fontRef>
        </p:style>
      </p:cxnSp>
      <p:cxnSp>
        <p:nvCxnSpPr>
          <p:cNvPr id="100" name="直線コネクタ 99">
            <a:extLst>
              <a:ext uri="{FF2B5EF4-FFF2-40B4-BE49-F238E27FC236}">
                <a16:creationId xmlns:a16="http://schemas.microsoft.com/office/drawing/2014/main" id="{627C490E-33AF-1DA8-7FBE-5507591BB50F}"/>
              </a:ext>
            </a:extLst>
          </p:cNvPr>
          <p:cNvCxnSpPr>
            <a:cxnSpLocks/>
            <a:stCxn id="94" idx="3"/>
          </p:cNvCxnSpPr>
          <p:nvPr/>
        </p:nvCxnSpPr>
        <p:spPr>
          <a:xfrm flipV="1">
            <a:off x="3159540" y="3119623"/>
            <a:ext cx="933715" cy="7005"/>
          </a:xfrm>
          <a:prstGeom prst="line">
            <a:avLst/>
          </a:prstGeom>
          <a:ln w="19050"/>
        </p:spPr>
        <p:style>
          <a:lnRef idx="1">
            <a:schemeClr val="dk1"/>
          </a:lnRef>
          <a:fillRef idx="0">
            <a:schemeClr val="dk1"/>
          </a:fillRef>
          <a:effectRef idx="0">
            <a:schemeClr val="dk1"/>
          </a:effectRef>
          <a:fontRef idx="minor">
            <a:schemeClr val="tx1"/>
          </a:fontRef>
        </p:style>
      </p:cxnSp>
      <p:cxnSp>
        <p:nvCxnSpPr>
          <p:cNvPr id="101" name="直線コネクタ 100">
            <a:extLst>
              <a:ext uri="{FF2B5EF4-FFF2-40B4-BE49-F238E27FC236}">
                <a16:creationId xmlns:a16="http://schemas.microsoft.com/office/drawing/2014/main" id="{B0AEC253-499D-DD6C-5356-326DCFBCF700}"/>
              </a:ext>
            </a:extLst>
          </p:cNvPr>
          <p:cNvCxnSpPr>
            <a:cxnSpLocks/>
          </p:cNvCxnSpPr>
          <p:nvPr/>
        </p:nvCxnSpPr>
        <p:spPr>
          <a:xfrm>
            <a:off x="168248" y="1403203"/>
            <a:ext cx="1118295" cy="1148"/>
          </a:xfrm>
          <a:prstGeom prst="line">
            <a:avLst/>
          </a:prstGeom>
          <a:ln w="19050"/>
        </p:spPr>
        <p:style>
          <a:lnRef idx="1">
            <a:schemeClr val="dk1"/>
          </a:lnRef>
          <a:fillRef idx="0">
            <a:schemeClr val="dk1"/>
          </a:fillRef>
          <a:effectRef idx="0">
            <a:schemeClr val="dk1"/>
          </a:effectRef>
          <a:fontRef idx="minor">
            <a:schemeClr val="tx1"/>
          </a:fontRef>
        </p:style>
      </p:cxnSp>
      <p:cxnSp>
        <p:nvCxnSpPr>
          <p:cNvPr id="102" name="直線コネクタ 101">
            <a:extLst>
              <a:ext uri="{FF2B5EF4-FFF2-40B4-BE49-F238E27FC236}">
                <a16:creationId xmlns:a16="http://schemas.microsoft.com/office/drawing/2014/main" id="{2A7A6AFE-8EA5-3641-86BC-841CCF0C169B}"/>
              </a:ext>
            </a:extLst>
          </p:cNvPr>
          <p:cNvCxnSpPr/>
          <p:nvPr/>
        </p:nvCxnSpPr>
        <p:spPr>
          <a:xfrm>
            <a:off x="1284983" y="1273662"/>
            <a:ext cx="0" cy="289380"/>
          </a:xfrm>
          <a:prstGeom prst="line">
            <a:avLst/>
          </a:prstGeom>
          <a:ln w="19050"/>
        </p:spPr>
        <p:style>
          <a:lnRef idx="1">
            <a:schemeClr val="dk1"/>
          </a:lnRef>
          <a:fillRef idx="0">
            <a:schemeClr val="dk1"/>
          </a:fillRef>
          <a:effectRef idx="0">
            <a:schemeClr val="dk1"/>
          </a:effectRef>
          <a:fontRef idx="minor">
            <a:schemeClr val="tx1"/>
          </a:fontRef>
        </p:style>
      </p:cxnSp>
      <p:cxnSp>
        <p:nvCxnSpPr>
          <p:cNvPr id="103" name="直線コネクタ 102">
            <a:extLst>
              <a:ext uri="{FF2B5EF4-FFF2-40B4-BE49-F238E27FC236}">
                <a16:creationId xmlns:a16="http://schemas.microsoft.com/office/drawing/2014/main" id="{7D0B992B-D0D5-6AFA-04D8-4D2C2C5CAF4C}"/>
              </a:ext>
            </a:extLst>
          </p:cNvPr>
          <p:cNvCxnSpPr/>
          <p:nvPr/>
        </p:nvCxnSpPr>
        <p:spPr>
          <a:xfrm>
            <a:off x="1378328" y="1133640"/>
            <a:ext cx="0" cy="578761"/>
          </a:xfrm>
          <a:prstGeom prst="line">
            <a:avLst/>
          </a:prstGeom>
          <a:ln w="19050"/>
        </p:spPr>
        <p:style>
          <a:lnRef idx="1">
            <a:schemeClr val="dk1"/>
          </a:lnRef>
          <a:fillRef idx="0">
            <a:schemeClr val="dk1"/>
          </a:fillRef>
          <a:effectRef idx="0">
            <a:schemeClr val="dk1"/>
          </a:effectRef>
          <a:fontRef idx="minor">
            <a:schemeClr val="tx1"/>
          </a:fontRef>
        </p:style>
      </p:cxnSp>
      <p:cxnSp>
        <p:nvCxnSpPr>
          <p:cNvPr id="104" name="直線コネクタ 103">
            <a:extLst>
              <a:ext uri="{FF2B5EF4-FFF2-40B4-BE49-F238E27FC236}">
                <a16:creationId xmlns:a16="http://schemas.microsoft.com/office/drawing/2014/main" id="{18CD8B3B-83C9-D7F2-574A-BCF42587AE60}"/>
              </a:ext>
            </a:extLst>
          </p:cNvPr>
          <p:cNvCxnSpPr>
            <a:cxnSpLocks/>
          </p:cNvCxnSpPr>
          <p:nvPr/>
        </p:nvCxnSpPr>
        <p:spPr>
          <a:xfrm>
            <a:off x="1395439" y="1418352"/>
            <a:ext cx="504084" cy="3"/>
          </a:xfrm>
          <a:prstGeom prst="line">
            <a:avLst/>
          </a:prstGeom>
          <a:ln w="19050"/>
        </p:spPr>
        <p:style>
          <a:lnRef idx="1">
            <a:schemeClr val="dk1"/>
          </a:lnRef>
          <a:fillRef idx="0">
            <a:schemeClr val="dk1"/>
          </a:fillRef>
          <a:effectRef idx="0">
            <a:schemeClr val="dk1"/>
          </a:effectRef>
          <a:fontRef idx="minor">
            <a:schemeClr val="tx1"/>
          </a:fontRef>
        </p:style>
      </p:cxnSp>
      <p:cxnSp>
        <p:nvCxnSpPr>
          <p:cNvPr id="105" name="直線コネクタ 104">
            <a:extLst>
              <a:ext uri="{FF2B5EF4-FFF2-40B4-BE49-F238E27FC236}">
                <a16:creationId xmlns:a16="http://schemas.microsoft.com/office/drawing/2014/main" id="{EB84C472-78E8-364C-0152-5C9A03D7D2D6}"/>
              </a:ext>
            </a:extLst>
          </p:cNvPr>
          <p:cNvCxnSpPr/>
          <p:nvPr/>
        </p:nvCxnSpPr>
        <p:spPr>
          <a:xfrm flipV="1">
            <a:off x="1899523" y="1133639"/>
            <a:ext cx="367174" cy="284712"/>
          </a:xfrm>
          <a:prstGeom prst="line">
            <a:avLst/>
          </a:prstGeom>
          <a:ln w="19050"/>
        </p:spPr>
        <p:style>
          <a:lnRef idx="1">
            <a:schemeClr val="dk1"/>
          </a:lnRef>
          <a:fillRef idx="0">
            <a:schemeClr val="dk1"/>
          </a:fillRef>
          <a:effectRef idx="0">
            <a:schemeClr val="dk1"/>
          </a:effectRef>
          <a:fontRef idx="minor">
            <a:schemeClr val="tx1"/>
          </a:fontRef>
        </p:style>
      </p:cxnSp>
      <p:cxnSp>
        <p:nvCxnSpPr>
          <p:cNvPr id="106" name="直線コネクタ 105">
            <a:extLst>
              <a:ext uri="{FF2B5EF4-FFF2-40B4-BE49-F238E27FC236}">
                <a16:creationId xmlns:a16="http://schemas.microsoft.com/office/drawing/2014/main" id="{F82B5EDC-B5E0-B286-2A2F-194B16770888}"/>
              </a:ext>
            </a:extLst>
          </p:cNvPr>
          <p:cNvCxnSpPr>
            <a:cxnSpLocks/>
          </p:cNvCxnSpPr>
          <p:nvPr/>
        </p:nvCxnSpPr>
        <p:spPr>
          <a:xfrm>
            <a:off x="2293967" y="1414508"/>
            <a:ext cx="1805979"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09" name="直線コネクタ 108">
            <a:extLst>
              <a:ext uri="{FF2B5EF4-FFF2-40B4-BE49-F238E27FC236}">
                <a16:creationId xmlns:a16="http://schemas.microsoft.com/office/drawing/2014/main" id="{D18D53B5-0AB2-CA63-41B3-C810128B22AB}"/>
              </a:ext>
            </a:extLst>
          </p:cNvPr>
          <p:cNvCxnSpPr>
            <a:cxnSpLocks/>
          </p:cNvCxnSpPr>
          <p:nvPr/>
        </p:nvCxnSpPr>
        <p:spPr>
          <a:xfrm flipH="1">
            <a:off x="4095845" y="1403203"/>
            <a:ext cx="4101" cy="1723423"/>
          </a:xfrm>
          <a:prstGeom prst="line">
            <a:avLst/>
          </a:prstGeom>
          <a:ln w="19050"/>
        </p:spPr>
        <p:style>
          <a:lnRef idx="1">
            <a:schemeClr val="dk1"/>
          </a:lnRef>
          <a:fillRef idx="0">
            <a:schemeClr val="dk1"/>
          </a:fillRef>
          <a:effectRef idx="0">
            <a:schemeClr val="dk1"/>
          </a:effectRef>
          <a:fontRef idx="minor">
            <a:schemeClr val="tx1"/>
          </a:fontRef>
        </p:style>
      </p:cxnSp>
      <p:sp>
        <p:nvSpPr>
          <p:cNvPr id="110" name="テキスト ボックス 109">
            <a:extLst>
              <a:ext uri="{FF2B5EF4-FFF2-40B4-BE49-F238E27FC236}">
                <a16:creationId xmlns:a16="http://schemas.microsoft.com/office/drawing/2014/main" id="{5BDFE7A2-3101-4E01-F6F7-D167E11E1881}"/>
              </a:ext>
            </a:extLst>
          </p:cNvPr>
          <p:cNvSpPr txBox="1"/>
          <p:nvPr/>
        </p:nvSpPr>
        <p:spPr>
          <a:xfrm>
            <a:off x="1048613" y="1649213"/>
            <a:ext cx="741654" cy="369332"/>
          </a:xfrm>
          <a:prstGeom prst="rect">
            <a:avLst/>
          </a:prstGeom>
          <a:noFill/>
        </p:spPr>
        <p:txBody>
          <a:bodyPr wrap="square" rtlCol="0" anchor="ctr">
            <a:spAutoFit/>
          </a:bodyPr>
          <a:lstStyle/>
          <a:p>
            <a:pPr algn="ctr"/>
            <a:r>
              <a:rPr lang="en-US" altLang="ja-JP">
                <a:latin typeface="ＭＳ Ｐゴシック" panose="020B0600070205080204" pitchFamily="50" charset="-128"/>
                <a:ea typeface="ＭＳ Ｐゴシック" panose="020B0600070205080204" pitchFamily="50" charset="-128"/>
              </a:rPr>
              <a:t>6V</a:t>
            </a:r>
            <a:endParaRPr lang="ja-JP" altLang="en-US">
              <a:latin typeface="ＭＳ Ｐゴシック" panose="020B0600070205080204" pitchFamily="50" charset="-128"/>
              <a:ea typeface="ＭＳ Ｐゴシック" panose="020B0600070205080204" pitchFamily="50" charset="-128"/>
            </a:endParaRPr>
          </a:p>
        </p:txBody>
      </p:sp>
      <p:sp>
        <p:nvSpPr>
          <p:cNvPr id="111" name="テキスト ボックス 110">
            <a:extLst>
              <a:ext uri="{FF2B5EF4-FFF2-40B4-BE49-F238E27FC236}">
                <a16:creationId xmlns:a16="http://schemas.microsoft.com/office/drawing/2014/main" id="{5D983F48-1D48-6392-EC86-61A2AAFB1CC3}"/>
              </a:ext>
            </a:extLst>
          </p:cNvPr>
          <p:cNvSpPr txBox="1"/>
          <p:nvPr/>
        </p:nvSpPr>
        <p:spPr>
          <a:xfrm>
            <a:off x="506480" y="2632741"/>
            <a:ext cx="1159410" cy="369332"/>
          </a:xfrm>
          <a:prstGeom prst="rect">
            <a:avLst/>
          </a:prstGeom>
          <a:noFill/>
        </p:spPr>
        <p:txBody>
          <a:bodyPr wrap="square" rtlCol="0">
            <a:spAutoFit/>
          </a:bodyPr>
          <a:lstStyle/>
          <a:p>
            <a:pPr algn="ctr"/>
            <a:r>
              <a:rPr lang="en-US" altLang="ja-JP" b="1">
                <a:latin typeface="ＭＳ Ｐゴシック" panose="020B0600070205080204" pitchFamily="50" charset="-128"/>
                <a:ea typeface="ＭＳ Ｐゴシック" panose="020B0600070205080204" pitchFamily="50" charset="-128"/>
              </a:rPr>
              <a:t>5Ω (</a:t>
            </a:r>
            <a:r>
              <a:rPr lang="en-US" altLang="ja-JP" b="1" i="1">
                <a:latin typeface="ＭＳ Ｐゴシック" panose="020B0600070205080204" pitchFamily="50" charset="-128"/>
                <a:ea typeface="ＭＳ Ｐゴシック" panose="020B0600070205080204" pitchFamily="50" charset="-128"/>
              </a:rPr>
              <a:t>R</a:t>
            </a:r>
            <a:r>
              <a:rPr lang="ja-JP" altLang="en-US" b="1" i="1">
                <a:latin typeface="ＭＳ Ｐゴシック" panose="020B0600070205080204" pitchFamily="50" charset="-128"/>
                <a:ea typeface="ＭＳ Ｐゴシック" panose="020B0600070205080204" pitchFamily="50" charset="-128"/>
              </a:rPr>
              <a:t> </a:t>
            </a:r>
            <a:r>
              <a:rPr lang="en-US" altLang="ja-JP" sz="1200" b="1">
                <a:latin typeface="ＭＳ Ｐゴシック" panose="020B0600070205080204" pitchFamily="50" charset="-128"/>
                <a:ea typeface="ＭＳ Ｐゴシック" panose="020B0600070205080204" pitchFamily="50" charset="-128"/>
              </a:rPr>
              <a:t>1</a:t>
            </a:r>
            <a:r>
              <a:rPr lang="en-US" altLang="ja-JP" b="1">
                <a:latin typeface="ＭＳ Ｐゴシック" panose="020B0600070205080204" pitchFamily="50" charset="-128"/>
                <a:ea typeface="ＭＳ Ｐゴシック" panose="020B0600070205080204" pitchFamily="50" charset="-128"/>
              </a:rPr>
              <a:t>)</a:t>
            </a:r>
            <a:endParaRPr lang="ja-JP" altLang="en-US" b="1">
              <a:latin typeface="ＭＳ Ｐゴシック" panose="020B0600070205080204" pitchFamily="50" charset="-128"/>
              <a:ea typeface="ＭＳ Ｐゴシック" panose="020B0600070205080204" pitchFamily="50" charset="-128"/>
            </a:endParaRPr>
          </a:p>
        </p:txBody>
      </p:sp>
      <p:sp>
        <p:nvSpPr>
          <p:cNvPr id="113" name="テキスト ボックス 112">
            <a:extLst>
              <a:ext uri="{FF2B5EF4-FFF2-40B4-BE49-F238E27FC236}">
                <a16:creationId xmlns:a16="http://schemas.microsoft.com/office/drawing/2014/main" id="{1208F6F5-E6B8-DE55-2EE1-2FEBE1B29C04}"/>
              </a:ext>
            </a:extLst>
          </p:cNvPr>
          <p:cNvSpPr txBox="1"/>
          <p:nvPr/>
        </p:nvSpPr>
        <p:spPr>
          <a:xfrm>
            <a:off x="1929156" y="2630864"/>
            <a:ext cx="1690626" cy="369332"/>
          </a:xfrm>
          <a:prstGeom prst="rect">
            <a:avLst/>
          </a:prstGeom>
          <a:noFill/>
        </p:spPr>
        <p:txBody>
          <a:bodyPr wrap="square" rtlCol="0">
            <a:spAutoFit/>
          </a:bodyPr>
          <a:lstStyle/>
          <a:p>
            <a:pPr algn="ctr"/>
            <a:r>
              <a:rPr lang="en-US" altLang="ja-JP" b="1">
                <a:latin typeface="ＭＳ Ｐゴシック" panose="020B0600070205080204" pitchFamily="50" charset="-128"/>
                <a:ea typeface="ＭＳ Ｐゴシック" panose="020B0600070205080204" pitchFamily="50" charset="-128"/>
              </a:rPr>
              <a:t>10Ω (</a:t>
            </a:r>
            <a:r>
              <a:rPr lang="en-US" altLang="ja-JP" b="1" i="1">
                <a:latin typeface="ＭＳ Ｐゴシック" panose="020B0600070205080204" pitchFamily="50" charset="-128"/>
                <a:ea typeface="ＭＳ Ｐゴシック" panose="020B0600070205080204" pitchFamily="50" charset="-128"/>
              </a:rPr>
              <a:t>R</a:t>
            </a:r>
            <a:r>
              <a:rPr lang="ja-JP" altLang="en-US" b="1" i="1">
                <a:latin typeface="ＭＳ Ｐゴシック" panose="020B0600070205080204" pitchFamily="50" charset="-128"/>
                <a:ea typeface="ＭＳ Ｐゴシック" panose="020B0600070205080204" pitchFamily="50" charset="-128"/>
              </a:rPr>
              <a:t> </a:t>
            </a:r>
            <a:r>
              <a:rPr lang="en-US" altLang="ja-JP" sz="1200" b="1">
                <a:latin typeface="ＭＳ Ｐゴシック" panose="020B0600070205080204" pitchFamily="50" charset="-128"/>
                <a:ea typeface="ＭＳ Ｐゴシック" panose="020B0600070205080204" pitchFamily="50" charset="-128"/>
              </a:rPr>
              <a:t>2</a:t>
            </a:r>
            <a:r>
              <a:rPr lang="en-US" altLang="ja-JP" b="1">
                <a:latin typeface="ＭＳ Ｐゴシック" panose="020B0600070205080204" pitchFamily="50" charset="-128"/>
                <a:ea typeface="ＭＳ Ｐゴシック" panose="020B0600070205080204" pitchFamily="50" charset="-128"/>
              </a:rPr>
              <a:t>)</a:t>
            </a:r>
            <a:endParaRPr lang="ja-JP" altLang="en-US" b="1">
              <a:latin typeface="ＭＳ Ｐゴシック" panose="020B0600070205080204" pitchFamily="50" charset="-128"/>
              <a:ea typeface="ＭＳ Ｐゴシック" panose="020B0600070205080204" pitchFamily="50" charset="-128"/>
            </a:endParaRPr>
          </a:p>
        </p:txBody>
      </p:sp>
      <p:cxnSp>
        <p:nvCxnSpPr>
          <p:cNvPr id="114" name="直線コネクタ 113">
            <a:extLst>
              <a:ext uri="{FF2B5EF4-FFF2-40B4-BE49-F238E27FC236}">
                <a16:creationId xmlns:a16="http://schemas.microsoft.com/office/drawing/2014/main" id="{F29917AA-FA08-2A0E-44C3-E9352142789D}"/>
              </a:ext>
            </a:extLst>
          </p:cNvPr>
          <p:cNvCxnSpPr>
            <a:cxnSpLocks/>
            <a:stCxn id="93" idx="3"/>
            <a:endCxn id="94" idx="1"/>
          </p:cNvCxnSpPr>
          <p:nvPr/>
        </p:nvCxnSpPr>
        <p:spPr>
          <a:xfrm>
            <a:off x="1409784" y="3126628"/>
            <a:ext cx="1021638" cy="0"/>
          </a:xfrm>
          <a:prstGeom prst="line">
            <a:avLst/>
          </a:prstGeom>
          <a:ln w="19050"/>
        </p:spPr>
        <p:style>
          <a:lnRef idx="1">
            <a:schemeClr val="dk1"/>
          </a:lnRef>
          <a:fillRef idx="0">
            <a:schemeClr val="dk1"/>
          </a:fillRef>
          <a:effectRef idx="0">
            <a:schemeClr val="dk1"/>
          </a:effectRef>
          <a:fontRef idx="minor">
            <a:schemeClr val="tx1"/>
          </a:fontRef>
        </p:style>
      </p:cxnSp>
      <p:sp>
        <p:nvSpPr>
          <p:cNvPr id="115" name="楕円 114">
            <a:extLst>
              <a:ext uri="{FF2B5EF4-FFF2-40B4-BE49-F238E27FC236}">
                <a16:creationId xmlns:a16="http://schemas.microsoft.com/office/drawing/2014/main" id="{56F80592-ACFB-E365-D377-351DE9D2F358}"/>
              </a:ext>
            </a:extLst>
          </p:cNvPr>
          <p:cNvSpPr>
            <a:spLocks noChangeAspect="1"/>
          </p:cNvSpPr>
          <p:nvPr/>
        </p:nvSpPr>
        <p:spPr>
          <a:xfrm>
            <a:off x="2240767" y="3073156"/>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cxnSp>
        <p:nvCxnSpPr>
          <p:cNvPr id="116" name="直線コネクタ 115">
            <a:extLst>
              <a:ext uri="{FF2B5EF4-FFF2-40B4-BE49-F238E27FC236}">
                <a16:creationId xmlns:a16="http://schemas.microsoft.com/office/drawing/2014/main" id="{28B84395-84AF-4889-5415-4102D71B9E8B}"/>
              </a:ext>
            </a:extLst>
          </p:cNvPr>
          <p:cNvCxnSpPr>
            <a:cxnSpLocks/>
          </p:cNvCxnSpPr>
          <p:nvPr/>
        </p:nvCxnSpPr>
        <p:spPr>
          <a:xfrm flipH="1">
            <a:off x="2291817" y="3111875"/>
            <a:ext cx="483" cy="540242"/>
          </a:xfrm>
          <a:prstGeom prst="line">
            <a:avLst/>
          </a:prstGeom>
          <a:ln w="19050"/>
        </p:spPr>
        <p:style>
          <a:lnRef idx="1">
            <a:schemeClr val="dk1"/>
          </a:lnRef>
          <a:fillRef idx="0">
            <a:schemeClr val="dk1"/>
          </a:fillRef>
          <a:effectRef idx="0">
            <a:schemeClr val="dk1"/>
          </a:effectRef>
          <a:fontRef idx="minor">
            <a:schemeClr val="tx1"/>
          </a:fontRef>
        </p:style>
      </p:cxnSp>
      <p:cxnSp>
        <p:nvCxnSpPr>
          <p:cNvPr id="117" name="直線コネクタ 116">
            <a:extLst>
              <a:ext uri="{FF2B5EF4-FFF2-40B4-BE49-F238E27FC236}">
                <a16:creationId xmlns:a16="http://schemas.microsoft.com/office/drawing/2014/main" id="{C336767F-9769-C60E-409D-CC0BFC3522A9}"/>
              </a:ext>
            </a:extLst>
          </p:cNvPr>
          <p:cNvCxnSpPr>
            <a:cxnSpLocks/>
          </p:cNvCxnSpPr>
          <p:nvPr/>
        </p:nvCxnSpPr>
        <p:spPr>
          <a:xfrm>
            <a:off x="3267892" y="3163921"/>
            <a:ext cx="0" cy="488197"/>
          </a:xfrm>
          <a:prstGeom prst="line">
            <a:avLst/>
          </a:prstGeom>
          <a:ln w="19050"/>
        </p:spPr>
        <p:style>
          <a:lnRef idx="1">
            <a:schemeClr val="dk1"/>
          </a:lnRef>
          <a:fillRef idx="0">
            <a:schemeClr val="dk1"/>
          </a:fillRef>
          <a:effectRef idx="0">
            <a:schemeClr val="dk1"/>
          </a:effectRef>
          <a:fontRef idx="minor">
            <a:schemeClr val="tx1"/>
          </a:fontRef>
        </p:style>
      </p:cxnSp>
      <p:sp>
        <p:nvSpPr>
          <p:cNvPr id="118" name="楕円 117">
            <a:extLst>
              <a:ext uri="{FF2B5EF4-FFF2-40B4-BE49-F238E27FC236}">
                <a16:creationId xmlns:a16="http://schemas.microsoft.com/office/drawing/2014/main" id="{C4A7C46D-017B-3B42-1628-9F5D02F6A0FB}"/>
              </a:ext>
            </a:extLst>
          </p:cNvPr>
          <p:cNvSpPr>
            <a:spLocks noChangeAspect="1"/>
          </p:cNvSpPr>
          <p:nvPr/>
        </p:nvSpPr>
        <p:spPr>
          <a:xfrm>
            <a:off x="3210115" y="3080057"/>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19" name="テキスト ボックス 118">
            <a:extLst>
              <a:ext uri="{FF2B5EF4-FFF2-40B4-BE49-F238E27FC236}">
                <a16:creationId xmlns:a16="http://schemas.microsoft.com/office/drawing/2014/main" id="{3AB6D5B4-9A25-3963-7D9F-4D992D1BBB97}"/>
              </a:ext>
            </a:extLst>
          </p:cNvPr>
          <p:cNvSpPr txBox="1"/>
          <p:nvPr/>
        </p:nvSpPr>
        <p:spPr>
          <a:xfrm>
            <a:off x="2499933" y="3386533"/>
            <a:ext cx="501771" cy="335989"/>
          </a:xfrm>
          <a:prstGeom prst="rect">
            <a:avLst/>
          </a:prstGeom>
          <a:noFill/>
        </p:spPr>
        <p:txBody>
          <a:bodyPr wrap="square">
            <a:spAutoFit/>
          </a:bodyPr>
          <a:lstStyle/>
          <a:p>
            <a:pPr algn="ctr">
              <a:lnSpc>
                <a:spcPts val="1875"/>
              </a:lnSpc>
            </a:pPr>
            <a:r>
              <a:rPr lang="en-US" altLang="ja-JP" i="1">
                <a:latin typeface="ＭＳ Ｐゴシック" panose="020B0600070205080204" pitchFamily="50" charset="-128"/>
                <a:ea typeface="ＭＳ Ｐゴシック" panose="020B0600070205080204" pitchFamily="50" charset="-128"/>
              </a:rPr>
              <a:t>V</a:t>
            </a:r>
            <a:r>
              <a:rPr lang="ja-JP" altLang="en-US" i="1">
                <a:latin typeface="ＭＳ Ｐゴシック" panose="020B0600070205080204" pitchFamily="50" charset="-128"/>
                <a:ea typeface="ＭＳ Ｐゴシック" panose="020B0600070205080204" pitchFamily="50" charset="-128"/>
              </a:rPr>
              <a:t> </a:t>
            </a:r>
            <a:r>
              <a:rPr lang="en-US" altLang="ja-JP" sz="1050">
                <a:latin typeface="ＭＳ Ｐゴシック" panose="020B0600070205080204" pitchFamily="50" charset="-128"/>
                <a:ea typeface="ＭＳ Ｐゴシック" panose="020B0600070205080204" pitchFamily="50" charset="-128"/>
              </a:rPr>
              <a:t>1</a:t>
            </a:r>
            <a:endParaRPr lang="ja-JP" altLang="en-US">
              <a:latin typeface="ＭＳ Ｐゴシック" panose="020B0600070205080204" pitchFamily="50" charset="-128"/>
              <a:ea typeface="ＭＳ Ｐゴシック" panose="020B0600070205080204" pitchFamily="50" charset="-128"/>
            </a:endParaRPr>
          </a:p>
        </p:txBody>
      </p:sp>
      <p:sp>
        <p:nvSpPr>
          <p:cNvPr id="120" name="テキスト ボックス 119">
            <a:extLst>
              <a:ext uri="{FF2B5EF4-FFF2-40B4-BE49-F238E27FC236}">
                <a16:creationId xmlns:a16="http://schemas.microsoft.com/office/drawing/2014/main" id="{49CF52AA-DCCF-D190-1298-94FD3077BAE7}"/>
              </a:ext>
            </a:extLst>
          </p:cNvPr>
          <p:cNvSpPr txBox="1"/>
          <p:nvPr/>
        </p:nvSpPr>
        <p:spPr>
          <a:xfrm>
            <a:off x="1684898" y="3799673"/>
            <a:ext cx="399522" cy="335989"/>
          </a:xfrm>
          <a:prstGeom prst="rect">
            <a:avLst/>
          </a:prstGeom>
          <a:noFill/>
        </p:spPr>
        <p:txBody>
          <a:bodyPr wrap="square">
            <a:spAutoFit/>
          </a:bodyPr>
          <a:lstStyle/>
          <a:p>
            <a:pPr algn="ctr">
              <a:lnSpc>
                <a:spcPts val="1875"/>
              </a:lnSpc>
            </a:pPr>
            <a:r>
              <a:rPr lang="en-US" altLang="ja-JP" i="1">
                <a:latin typeface="ＭＳ Ｐゴシック" panose="020B0600070205080204" pitchFamily="50" charset="-128"/>
                <a:ea typeface="ＭＳ Ｐゴシック" panose="020B0600070205080204" pitchFamily="50" charset="-128"/>
              </a:rPr>
              <a:t>V</a:t>
            </a:r>
            <a:endParaRPr lang="ja-JP" altLang="en-US">
              <a:latin typeface="ＭＳ Ｐゴシック" panose="020B0600070205080204" pitchFamily="50" charset="-128"/>
              <a:ea typeface="ＭＳ Ｐゴシック" panose="020B0600070205080204" pitchFamily="50" charset="-128"/>
            </a:endParaRPr>
          </a:p>
        </p:txBody>
      </p:sp>
      <p:cxnSp>
        <p:nvCxnSpPr>
          <p:cNvPr id="121" name="直線矢印コネクタ 120">
            <a:extLst>
              <a:ext uri="{FF2B5EF4-FFF2-40B4-BE49-F238E27FC236}">
                <a16:creationId xmlns:a16="http://schemas.microsoft.com/office/drawing/2014/main" id="{1E032F36-3E13-60F3-7A14-9201132AEEB4}"/>
              </a:ext>
            </a:extLst>
          </p:cNvPr>
          <p:cNvCxnSpPr>
            <a:cxnSpLocks/>
          </p:cNvCxnSpPr>
          <p:nvPr/>
        </p:nvCxnSpPr>
        <p:spPr>
          <a:xfrm flipH="1">
            <a:off x="3637766" y="3231132"/>
            <a:ext cx="372203"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grpSp>
        <p:nvGrpSpPr>
          <p:cNvPr id="122" name="グループ化 121">
            <a:extLst>
              <a:ext uri="{FF2B5EF4-FFF2-40B4-BE49-F238E27FC236}">
                <a16:creationId xmlns:a16="http://schemas.microsoft.com/office/drawing/2014/main" id="{7D38D39D-1A4D-E1BE-D7C5-99D211D1F040}"/>
              </a:ext>
            </a:extLst>
          </p:cNvPr>
          <p:cNvGrpSpPr/>
          <p:nvPr/>
        </p:nvGrpSpPr>
        <p:grpSpPr>
          <a:xfrm>
            <a:off x="524597" y="3071547"/>
            <a:ext cx="1062227" cy="614014"/>
            <a:chOff x="827117" y="3071547"/>
            <a:chExt cx="1062227" cy="614014"/>
          </a:xfrm>
        </p:grpSpPr>
        <p:sp>
          <p:nvSpPr>
            <p:cNvPr id="123" name="楕円 122">
              <a:extLst>
                <a:ext uri="{FF2B5EF4-FFF2-40B4-BE49-F238E27FC236}">
                  <a16:creationId xmlns:a16="http://schemas.microsoft.com/office/drawing/2014/main" id="{0F44D941-110D-A80B-767C-9480209D1D3C}"/>
                </a:ext>
              </a:extLst>
            </p:cNvPr>
            <p:cNvSpPr>
              <a:spLocks noChangeAspect="1"/>
            </p:cNvSpPr>
            <p:nvPr/>
          </p:nvSpPr>
          <p:spPr>
            <a:xfrm>
              <a:off x="827117" y="3071547"/>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24" name="楕円 123">
              <a:extLst>
                <a:ext uri="{FF2B5EF4-FFF2-40B4-BE49-F238E27FC236}">
                  <a16:creationId xmlns:a16="http://schemas.microsoft.com/office/drawing/2014/main" id="{1D033198-2315-1476-28E1-DAB69D3235A9}"/>
                </a:ext>
              </a:extLst>
            </p:cNvPr>
            <p:cNvSpPr>
              <a:spLocks noChangeAspect="1"/>
            </p:cNvSpPr>
            <p:nvPr/>
          </p:nvSpPr>
          <p:spPr>
            <a:xfrm>
              <a:off x="1791585" y="3071938"/>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125" name="グループ化 124">
              <a:extLst>
                <a:ext uri="{FF2B5EF4-FFF2-40B4-BE49-F238E27FC236}">
                  <a16:creationId xmlns:a16="http://schemas.microsoft.com/office/drawing/2014/main" id="{4409D7D6-A34E-0550-F9C3-7A50749B4B01}"/>
                </a:ext>
              </a:extLst>
            </p:cNvPr>
            <p:cNvGrpSpPr/>
            <p:nvPr/>
          </p:nvGrpSpPr>
          <p:grpSpPr>
            <a:xfrm>
              <a:off x="864071" y="3100688"/>
              <a:ext cx="988674" cy="584873"/>
              <a:chOff x="864071" y="3100688"/>
              <a:chExt cx="988674" cy="584873"/>
            </a:xfrm>
          </p:grpSpPr>
          <p:cxnSp>
            <p:nvCxnSpPr>
              <p:cNvPr id="126" name="直線コネクタ 125">
                <a:extLst>
                  <a:ext uri="{FF2B5EF4-FFF2-40B4-BE49-F238E27FC236}">
                    <a16:creationId xmlns:a16="http://schemas.microsoft.com/office/drawing/2014/main" id="{4BA5C5D7-E96E-2EEF-2D0C-1C14EF7913D2}"/>
                  </a:ext>
                </a:extLst>
              </p:cNvPr>
              <p:cNvCxnSpPr>
                <a:cxnSpLocks/>
              </p:cNvCxnSpPr>
              <p:nvPr/>
            </p:nvCxnSpPr>
            <p:spPr>
              <a:xfrm flipH="1">
                <a:off x="864071" y="3100688"/>
                <a:ext cx="483" cy="540242"/>
              </a:xfrm>
              <a:prstGeom prst="line">
                <a:avLst/>
              </a:prstGeom>
              <a:ln w="19050"/>
            </p:spPr>
            <p:style>
              <a:lnRef idx="1">
                <a:schemeClr val="dk1"/>
              </a:lnRef>
              <a:fillRef idx="0">
                <a:schemeClr val="dk1"/>
              </a:fillRef>
              <a:effectRef idx="0">
                <a:schemeClr val="dk1"/>
              </a:effectRef>
              <a:fontRef idx="minor">
                <a:schemeClr val="tx1"/>
              </a:fontRef>
            </p:style>
          </p:cxnSp>
          <p:cxnSp>
            <p:nvCxnSpPr>
              <p:cNvPr id="127" name="直線コネクタ 126">
                <a:extLst>
                  <a:ext uri="{FF2B5EF4-FFF2-40B4-BE49-F238E27FC236}">
                    <a16:creationId xmlns:a16="http://schemas.microsoft.com/office/drawing/2014/main" id="{7872C9C7-0599-EEBA-C081-3831043D602A}"/>
                  </a:ext>
                </a:extLst>
              </p:cNvPr>
              <p:cNvCxnSpPr>
                <a:cxnSpLocks/>
              </p:cNvCxnSpPr>
              <p:nvPr/>
            </p:nvCxnSpPr>
            <p:spPr>
              <a:xfrm flipH="1">
                <a:off x="1840464" y="3123592"/>
                <a:ext cx="966" cy="528525"/>
              </a:xfrm>
              <a:prstGeom prst="line">
                <a:avLst/>
              </a:prstGeom>
              <a:ln w="19050"/>
            </p:spPr>
            <p:style>
              <a:lnRef idx="1">
                <a:schemeClr val="dk1"/>
              </a:lnRef>
              <a:fillRef idx="0">
                <a:schemeClr val="dk1"/>
              </a:fillRef>
              <a:effectRef idx="0">
                <a:schemeClr val="dk1"/>
              </a:effectRef>
              <a:fontRef idx="minor">
                <a:schemeClr val="tx1"/>
              </a:fontRef>
            </p:style>
          </p:cxnSp>
          <p:grpSp>
            <p:nvGrpSpPr>
              <p:cNvPr id="128" name="グループ化 127">
                <a:extLst>
                  <a:ext uri="{FF2B5EF4-FFF2-40B4-BE49-F238E27FC236}">
                    <a16:creationId xmlns:a16="http://schemas.microsoft.com/office/drawing/2014/main" id="{A145AB23-B93F-EAEB-D960-099AC5ED0E20}"/>
                  </a:ext>
                </a:extLst>
              </p:cNvPr>
              <p:cNvGrpSpPr/>
              <p:nvPr/>
            </p:nvGrpSpPr>
            <p:grpSpPr>
              <a:xfrm>
                <a:off x="875996" y="3349572"/>
                <a:ext cx="976749" cy="335989"/>
                <a:chOff x="875996" y="3349572"/>
                <a:chExt cx="976749" cy="335989"/>
              </a:xfrm>
            </p:grpSpPr>
            <p:sp>
              <p:nvSpPr>
                <p:cNvPr id="129" name="テキスト ボックス 128">
                  <a:extLst>
                    <a:ext uri="{FF2B5EF4-FFF2-40B4-BE49-F238E27FC236}">
                      <a16:creationId xmlns:a16="http://schemas.microsoft.com/office/drawing/2014/main" id="{7C561650-186C-3C06-D7ED-A5E31E1FD92C}"/>
                    </a:ext>
                  </a:extLst>
                </p:cNvPr>
                <p:cNvSpPr txBox="1"/>
                <p:nvPr/>
              </p:nvSpPr>
              <p:spPr>
                <a:xfrm>
                  <a:off x="1085606" y="3349572"/>
                  <a:ext cx="501771" cy="335989"/>
                </a:xfrm>
                <a:prstGeom prst="rect">
                  <a:avLst/>
                </a:prstGeom>
                <a:noFill/>
              </p:spPr>
              <p:txBody>
                <a:bodyPr wrap="square">
                  <a:spAutoFit/>
                </a:bodyPr>
                <a:lstStyle/>
                <a:p>
                  <a:pPr algn="ctr">
                    <a:lnSpc>
                      <a:spcPts val="1875"/>
                    </a:lnSpc>
                  </a:pPr>
                  <a:r>
                    <a:rPr lang="en-US" altLang="ja-JP" i="1">
                      <a:latin typeface="ＭＳ Ｐゴシック" panose="020B0600070205080204" pitchFamily="50" charset="-128"/>
                      <a:ea typeface="ＭＳ Ｐゴシック" panose="020B0600070205080204" pitchFamily="50" charset="-128"/>
                    </a:rPr>
                    <a:t>V</a:t>
                  </a:r>
                  <a:r>
                    <a:rPr lang="ja-JP" altLang="en-US" i="1">
                      <a:latin typeface="ＭＳ Ｐゴシック" panose="020B0600070205080204" pitchFamily="50" charset="-128"/>
                      <a:ea typeface="ＭＳ Ｐゴシック" panose="020B0600070205080204" pitchFamily="50" charset="-128"/>
                    </a:rPr>
                    <a:t> </a:t>
                  </a:r>
                  <a:r>
                    <a:rPr lang="en-US" altLang="ja-JP" sz="1050">
                      <a:latin typeface="ＭＳ Ｐゴシック" panose="020B0600070205080204" pitchFamily="50" charset="-128"/>
                      <a:ea typeface="ＭＳ Ｐゴシック" panose="020B0600070205080204" pitchFamily="50" charset="-128"/>
                    </a:rPr>
                    <a:t>2</a:t>
                  </a:r>
                  <a:endParaRPr lang="ja-JP" altLang="en-US">
                    <a:latin typeface="ＭＳ Ｐゴシック" panose="020B0600070205080204" pitchFamily="50" charset="-128"/>
                    <a:ea typeface="ＭＳ Ｐゴシック" panose="020B0600070205080204" pitchFamily="50" charset="-128"/>
                  </a:endParaRPr>
                </a:p>
              </p:txBody>
            </p:sp>
            <p:cxnSp>
              <p:nvCxnSpPr>
                <p:cNvPr id="130" name="直線矢印コネクタ 129">
                  <a:extLst>
                    <a:ext uri="{FF2B5EF4-FFF2-40B4-BE49-F238E27FC236}">
                      <a16:creationId xmlns:a16="http://schemas.microsoft.com/office/drawing/2014/main" id="{A94C232D-250F-57E6-BAD0-0FF36AA1FC25}"/>
                    </a:ext>
                  </a:extLst>
                </p:cNvPr>
                <p:cNvCxnSpPr>
                  <a:cxnSpLocks/>
                </p:cNvCxnSpPr>
                <p:nvPr/>
              </p:nvCxnSpPr>
              <p:spPr>
                <a:xfrm flipH="1">
                  <a:off x="875996" y="3505542"/>
                  <a:ext cx="280246"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131" name="直線矢印コネクタ 130">
                  <a:extLst>
                    <a:ext uri="{FF2B5EF4-FFF2-40B4-BE49-F238E27FC236}">
                      <a16:creationId xmlns:a16="http://schemas.microsoft.com/office/drawing/2014/main" id="{24B2E55F-8A3C-AD74-B9C0-FAC127E5082D}"/>
                    </a:ext>
                  </a:extLst>
                </p:cNvPr>
                <p:cNvCxnSpPr>
                  <a:cxnSpLocks/>
                </p:cNvCxnSpPr>
                <p:nvPr/>
              </p:nvCxnSpPr>
              <p:spPr>
                <a:xfrm>
                  <a:off x="1525062" y="3513288"/>
                  <a:ext cx="327683" cy="9538"/>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grpSp>
        </p:grpSp>
      </p:grpSp>
      <p:cxnSp>
        <p:nvCxnSpPr>
          <p:cNvPr id="132" name="直線矢印コネクタ 131">
            <a:extLst>
              <a:ext uri="{FF2B5EF4-FFF2-40B4-BE49-F238E27FC236}">
                <a16:creationId xmlns:a16="http://schemas.microsoft.com/office/drawing/2014/main" id="{756CDEF9-4BB3-6935-E7D3-C74FC8949787}"/>
              </a:ext>
            </a:extLst>
          </p:cNvPr>
          <p:cNvCxnSpPr>
            <a:cxnSpLocks/>
          </p:cNvCxnSpPr>
          <p:nvPr/>
        </p:nvCxnSpPr>
        <p:spPr>
          <a:xfrm flipH="1">
            <a:off x="2269680" y="3505525"/>
            <a:ext cx="280246"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134" name="直線矢印コネクタ 133">
            <a:extLst>
              <a:ext uri="{FF2B5EF4-FFF2-40B4-BE49-F238E27FC236}">
                <a16:creationId xmlns:a16="http://schemas.microsoft.com/office/drawing/2014/main" id="{58E79980-A564-CEC6-5A32-6DB188B0E703}"/>
              </a:ext>
            </a:extLst>
          </p:cNvPr>
          <p:cNvCxnSpPr>
            <a:cxnSpLocks/>
          </p:cNvCxnSpPr>
          <p:nvPr/>
        </p:nvCxnSpPr>
        <p:spPr>
          <a:xfrm>
            <a:off x="2939067" y="3513271"/>
            <a:ext cx="327683" cy="9538"/>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grpSp>
        <p:nvGrpSpPr>
          <p:cNvPr id="136" name="グループ化 135">
            <a:extLst>
              <a:ext uri="{FF2B5EF4-FFF2-40B4-BE49-F238E27FC236}">
                <a16:creationId xmlns:a16="http://schemas.microsoft.com/office/drawing/2014/main" id="{991D6BBA-CFC8-EA7D-690C-C971F138CECE}"/>
              </a:ext>
            </a:extLst>
          </p:cNvPr>
          <p:cNvGrpSpPr/>
          <p:nvPr/>
        </p:nvGrpSpPr>
        <p:grpSpPr>
          <a:xfrm>
            <a:off x="4184209" y="2547580"/>
            <a:ext cx="479947" cy="360408"/>
            <a:chOff x="4022602" y="2469546"/>
            <a:chExt cx="479947" cy="360408"/>
          </a:xfrm>
        </p:grpSpPr>
        <p:sp>
          <p:nvSpPr>
            <p:cNvPr id="137" name="テキスト ボックス 136">
              <a:extLst>
                <a:ext uri="{FF2B5EF4-FFF2-40B4-BE49-F238E27FC236}">
                  <a16:creationId xmlns:a16="http://schemas.microsoft.com/office/drawing/2014/main" id="{6172043E-E6EA-DE5F-958D-895EBA8CD4AD}"/>
                </a:ext>
              </a:extLst>
            </p:cNvPr>
            <p:cNvSpPr txBox="1"/>
            <p:nvPr/>
          </p:nvSpPr>
          <p:spPr>
            <a:xfrm>
              <a:off x="4022602" y="2493965"/>
              <a:ext cx="479947" cy="335989"/>
            </a:xfrm>
            <a:prstGeom prst="rect">
              <a:avLst/>
            </a:prstGeom>
            <a:noFill/>
          </p:spPr>
          <p:txBody>
            <a:bodyPr wrap="square">
              <a:spAutoFit/>
            </a:bodyPr>
            <a:lstStyle/>
            <a:p>
              <a:pPr algn="ctr">
                <a:lnSpc>
                  <a:spcPts val="1875"/>
                </a:lnSpc>
              </a:pPr>
              <a:r>
                <a:rPr lang="en-US" altLang="ja-JP" i="1">
                  <a:latin typeface="ＭＳ Ｐゴシック" panose="020B0600070205080204" pitchFamily="50" charset="-128"/>
                  <a:ea typeface="ＭＳ Ｐゴシック" panose="020B0600070205080204" pitchFamily="50" charset="-128"/>
                </a:rPr>
                <a:t>I</a:t>
              </a:r>
              <a:r>
                <a:rPr lang="ja-JP" altLang="en-US" i="1">
                  <a:latin typeface="ＭＳ Ｐゴシック" panose="020B0600070205080204" pitchFamily="50" charset="-128"/>
                  <a:ea typeface="ＭＳ Ｐゴシック" panose="020B0600070205080204" pitchFamily="50" charset="-128"/>
                </a:rPr>
                <a:t> </a:t>
              </a:r>
              <a:endParaRPr lang="ja-JP" altLang="en-US">
                <a:latin typeface="ＭＳ Ｐゴシック" panose="020B0600070205080204" pitchFamily="50" charset="-128"/>
                <a:ea typeface="ＭＳ Ｐゴシック" panose="020B0600070205080204" pitchFamily="50" charset="-128"/>
              </a:endParaRPr>
            </a:p>
          </p:txBody>
        </p:sp>
        <p:cxnSp>
          <p:nvCxnSpPr>
            <p:cNvPr id="141" name="直線矢印コネクタ 140">
              <a:extLst>
                <a:ext uri="{FF2B5EF4-FFF2-40B4-BE49-F238E27FC236}">
                  <a16:creationId xmlns:a16="http://schemas.microsoft.com/office/drawing/2014/main" id="{04CFC97D-1BFE-6F12-76E2-E24654799F3B}"/>
                </a:ext>
              </a:extLst>
            </p:cNvPr>
            <p:cNvCxnSpPr>
              <a:cxnSpLocks/>
            </p:cNvCxnSpPr>
            <p:nvPr/>
          </p:nvCxnSpPr>
          <p:spPr>
            <a:xfrm>
              <a:off x="4060931" y="2469546"/>
              <a:ext cx="0" cy="351242"/>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grpSp>
      <p:grpSp>
        <p:nvGrpSpPr>
          <p:cNvPr id="144" name="グループ化 143">
            <a:extLst>
              <a:ext uri="{FF2B5EF4-FFF2-40B4-BE49-F238E27FC236}">
                <a16:creationId xmlns:a16="http://schemas.microsoft.com/office/drawing/2014/main" id="{FCA3D5F2-4549-9FBE-4527-0F032FED3372}"/>
              </a:ext>
            </a:extLst>
          </p:cNvPr>
          <p:cNvGrpSpPr/>
          <p:nvPr/>
        </p:nvGrpSpPr>
        <p:grpSpPr>
          <a:xfrm>
            <a:off x="367576" y="3065806"/>
            <a:ext cx="3101768" cy="1048632"/>
            <a:chOff x="123868" y="3065805"/>
            <a:chExt cx="3101768" cy="1048632"/>
          </a:xfrm>
        </p:grpSpPr>
        <p:cxnSp>
          <p:nvCxnSpPr>
            <p:cNvPr id="146" name="直線コネクタ 145">
              <a:extLst>
                <a:ext uri="{FF2B5EF4-FFF2-40B4-BE49-F238E27FC236}">
                  <a16:creationId xmlns:a16="http://schemas.microsoft.com/office/drawing/2014/main" id="{E339DBF8-7DAA-8F78-1313-BC074E80E2B3}"/>
                </a:ext>
              </a:extLst>
            </p:cNvPr>
            <p:cNvCxnSpPr/>
            <p:nvPr/>
          </p:nvCxnSpPr>
          <p:spPr>
            <a:xfrm>
              <a:off x="167919" y="3130103"/>
              <a:ext cx="0" cy="984334"/>
            </a:xfrm>
            <a:prstGeom prst="line">
              <a:avLst/>
            </a:prstGeom>
            <a:ln w="19050"/>
          </p:spPr>
          <p:style>
            <a:lnRef idx="1">
              <a:schemeClr val="dk1"/>
            </a:lnRef>
            <a:fillRef idx="0">
              <a:schemeClr val="dk1"/>
            </a:fillRef>
            <a:effectRef idx="0">
              <a:schemeClr val="dk1"/>
            </a:effectRef>
            <a:fontRef idx="minor">
              <a:schemeClr val="tx1"/>
            </a:fontRef>
          </p:style>
        </p:cxnSp>
        <p:cxnSp>
          <p:nvCxnSpPr>
            <p:cNvPr id="147" name="直線コネクタ 146">
              <a:extLst>
                <a:ext uri="{FF2B5EF4-FFF2-40B4-BE49-F238E27FC236}">
                  <a16:creationId xmlns:a16="http://schemas.microsoft.com/office/drawing/2014/main" id="{4A90DDC8-3D8B-0BD3-1179-55A076949E6C}"/>
                </a:ext>
              </a:extLst>
            </p:cNvPr>
            <p:cNvCxnSpPr/>
            <p:nvPr/>
          </p:nvCxnSpPr>
          <p:spPr>
            <a:xfrm>
              <a:off x="3166270" y="3119622"/>
              <a:ext cx="0" cy="984334"/>
            </a:xfrm>
            <a:prstGeom prst="line">
              <a:avLst/>
            </a:prstGeom>
            <a:ln w="19050"/>
          </p:spPr>
          <p:style>
            <a:lnRef idx="1">
              <a:schemeClr val="dk1"/>
            </a:lnRef>
            <a:fillRef idx="0">
              <a:schemeClr val="dk1"/>
            </a:fillRef>
            <a:effectRef idx="0">
              <a:schemeClr val="dk1"/>
            </a:effectRef>
            <a:fontRef idx="minor">
              <a:schemeClr val="tx1"/>
            </a:fontRef>
          </p:style>
        </p:cxnSp>
        <p:sp>
          <p:nvSpPr>
            <p:cNvPr id="148" name="楕円 147">
              <a:extLst>
                <a:ext uri="{FF2B5EF4-FFF2-40B4-BE49-F238E27FC236}">
                  <a16:creationId xmlns:a16="http://schemas.microsoft.com/office/drawing/2014/main" id="{C9A14820-8B09-90C9-98A8-84F301B2EC70}"/>
                </a:ext>
              </a:extLst>
            </p:cNvPr>
            <p:cNvSpPr>
              <a:spLocks noChangeAspect="1"/>
            </p:cNvSpPr>
            <p:nvPr/>
          </p:nvSpPr>
          <p:spPr>
            <a:xfrm>
              <a:off x="123868" y="3065805"/>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52" name="楕円 151">
              <a:extLst>
                <a:ext uri="{FF2B5EF4-FFF2-40B4-BE49-F238E27FC236}">
                  <a16:creationId xmlns:a16="http://schemas.microsoft.com/office/drawing/2014/main" id="{B07E4814-E903-9180-58B2-C433BF291D5B}"/>
                </a:ext>
              </a:extLst>
            </p:cNvPr>
            <p:cNvSpPr>
              <a:spLocks noChangeAspect="1"/>
            </p:cNvSpPr>
            <p:nvPr/>
          </p:nvSpPr>
          <p:spPr>
            <a:xfrm>
              <a:off x="3127877" y="3080056"/>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cxnSp>
          <p:nvCxnSpPr>
            <p:cNvPr id="153" name="直線矢印コネクタ 152">
              <a:extLst>
                <a:ext uri="{FF2B5EF4-FFF2-40B4-BE49-F238E27FC236}">
                  <a16:creationId xmlns:a16="http://schemas.microsoft.com/office/drawing/2014/main" id="{86D7BD68-805B-6558-076F-A1B3B84D827B}"/>
                </a:ext>
              </a:extLst>
            </p:cNvPr>
            <p:cNvCxnSpPr>
              <a:cxnSpLocks/>
            </p:cNvCxnSpPr>
            <p:nvPr/>
          </p:nvCxnSpPr>
          <p:spPr>
            <a:xfrm flipH="1">
              <a:off x="150133" y="3967667"/>
              <a:ext cx="1265774" cy="2296"/>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155" name="直線矢印コネクタ 154">
              <a:extLst>
                <a:ext uri="{FF2B5EF4-FFF2-40B4-BE49-F238E27FC236}">
                  <a16:creationId xmlns:a16="http://schemas.microsoft.com/office/drawing/2014/main" id="{4A4CF104-CBD2-4FBA-04D0-F4E89839F387}"/>
                </a:ext>
              </a:extLst>
            </p:cNvPr>
            <p:cNvCxnSpPr>
              <a:cxnSpLocks/>
            </p:cNvCxnSpPr>
            <p:nvPr/>
          </p:nvCxnSpPr>
          <p:spPr>
            <a:xfrm flipV="1">
              <a:off x="1898378" y="3959439"/>
              <a:ext cx="1282904" cy="8228"/>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grpSp>
      <p:sp>
        <p:nvSpPr>
          <p:cNvPr id="156" name="テキスト ボックス 155">
            <a:extLst>
              <a:ext uri="{FF2B5EF4-FFF2-40B4-BE49-F238E27FC236}">
                <a16:creationId xmlns:a16="http://schemas.microsoft.com/office/drawing/2014/main" id="{24827583-B34A-E4C4-D3DF-A32AF3B66F8F}"/>
              </a:ext>
            </a:extLst>
          </p:cNvPr>
          <p:cNvSpPr txBox="1"/>
          <p:nvPr/>
        </p:nvSpPr>
        <p:spPr>
          <a:xfrm>
            <a:off x="1732076" y="3223717"/>
            <a:ext cx="399522" cy="335989"/>
          </a:xfrm>
          <a:prstGeom prst="rect">
            <a:avLst/>
          </a:prstGeom>
          <a:noFill/>
        </p:spPr>
        <p:txBody>
          <a:bodyPr wrap="square">
            <a:spAutoFit/>
          </a:bodyPr>
          <a:lstStyle/>
          <a:p>
            <a:pPr algn="ctr">
              <a:lnSpc>
                <a:spcPts val="1875"/>
              </a:lnSpc>
            </a:pPr>
            <a:r>
              <a:rPr lang="en-US" altLang="ja-JP" i="1">
                <a:latin typeface="ＭＳ Ｐゴシック" panose="020B0600070205080204" pitchFamily="50" charset="-128"/>
                <a:ea typeface="ＭＳ Ｐゴシック" panose="020B0600070205080204" pitchFamily="50" charset="-128"/>
              </a:rPr>
              <a:t>I</a:t>
            </a:r>
            <a:r>
              <a:rPr lang="ja-JP" altLang="en-US" i="1">
                <a:latin typeface="ＭＳ Ｐゴシック" panose="020B0600070205080204" pitchFamily="50" charset="-128"/>
                <a:ea typeface="ＭＳ Ｐゴシック" panose="020B0600070205080204" pitchFamily="50" charset="-128"/>
              </a:rPr>
              <a:t> </a:t>
            </a:r>
            <a:r>
              <a:rPr lang="en-US" altLang="ja-JP" sz="1050">
                <a:latin typeface="ＭＳ Ｐゴシック" panose="020B0600070205080204" pitchFamily="50" charset="-128"/>
                <a:ea typeface="ＭＳ Ｐゴシック" panose="020B0600070205080204" pitchFamily="50" charset="-128"/>
              </a:rPr>
              <a:t>2</a:t>
            </a:r>
            <a:endParaRPr lang="ja-JP" altLang="en-US">
              <a:latin typeface="ＭＳ Ｐゴシック" panose="020B0600070205080204" pitchFamily="50" charset="-128"/>
              <a:ea typeface="ＭＳ Ｐゴシック" panose="020B0600070205080204" pitchFamily="50" charset="-128"/>
            </a:endParaRPr>
          </a:p>
        </p:txBody>
      </p:sp>
      <p:cxnSp>
        <p:nvCxnSpPr>
          <p:cNvPr id="157" name="直線矢印コネクタ 156">
            <a:extLst>
              <a:ext uri="{FF2B5EF4-FFF2-40B4-BE49-F238E27FC236}">
                <a16:creationId xmlns:a16="http://schemas.microsoft.com/office/drawing/2014/main" id="{44899462-0002-E6E6-8512-0CE864F2B888}"/>
              </a:ext>
            </a:extLst>
          </p:cNvPr>
          <p:cNvCxnSpPr>
            <a:cxnSpLocks/>
          </p:cNvCxnSpPr>
          <p:nvPr/>
        </p:nvCxnSpPr>
        <p:spPr>
          <a:xfrm flipH="1">
            <a:off x="1708571" y="3231132"/>
            <a:ext cx="372203"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158" name="テキスト ボックス 157">
            <a:extLst>
              <a:ext uri="{FF2B5EF4-FFF2-40B4-BE49-F238E27FC236}">
                <a16:creationId xmlns:a16="http://schemas.microsoft.com/office/drawing/2014/main" id="{FEE09DA3-7C8D-B6FA-7EE7-2703D9FA8F34}"/>
              </a:ext>
            </a:extLst>
          </p:cNvPr>
          <p:cNvSpPr txBox="1"/>
          <p:nvPr/>
        </p:nvSpPr>
        <p:spPr>
          <a:xfrm>
            <a:off x="3613308" y="3202814"/>
            <a:ext cx="479947" cy="335989"/>
          </a:xfrm>
          <a:prstGeom prst="rect">
            <a:avLst/>
          </a:prstGeom>
          <a:noFill/>
        </p:spPr>
        <p:txBody>
          <a:bodyPr wrap="square">
            <a:spAutoFit/>
          </a:bodyPr>
          <a:lstStyle/>
          <a:p>
            <a:pPr algn="ctr">
              <a:lnSpc>
                <a:spcPts val="1875"/>
              </a:lnSpc>
            </a:pPr>
            <a:r>
              <a:rPr lang="en-US" altLang="ja-JP" i="1">
                <a:latin typeface="ＭＳ Ｐゴシック" panose="020B0600070205080204" pitchFamily="50" charset="-128"/>
                <a:ea typeface="ＭＳ Ｐゴシック" panose="020B0600070205080204" pitchFamily="50" charset="-128"/>
              </a:rPr>
              <a:t>I</a:t>
            </a:r>
            <a:r>
              <a:rPr lang="ja-JP" altLang="en-US" i="1">
                <a:latin typeface="ＭＳ Ｐゴシック" panose="020B0600070205080204" pitchFamily="50" charset="-128"/>
                <a:ea typeface="ＭＳ Ｐゴシック" panose="020B0600070205080204" pitchFamily="50" charset="-128"/>
              </a:rPr>
              <a:t> </a:t>
            </a:r>
            <a:r>
              <a:rPr lang="en-US" altLang="ja-JP" sz="1050">
                <a:latin typeface="ＭＳ Ｐゴシック" panose="020B0600070205080204" pitchFamily="50" charset="-128"/>
                <a:ea typeface="ＭＳ Ｐゴシック" panose="020B0600070205080204" pitchFamily="50" charset="-128"/>
              </a:rPr>
              <a:t>1</a:t>
            </a:r>
            <a:endParaRPr lang="ja-JP" altLang="en-US">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9693623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C14AC-A013-44F7-E6A4-3614371520FB}"/>
            </a:ext>
          </a:extLst>
        </p:cNvPr>
        <p:cNvGrpSpPr/>
        <p:nvPr/>
      </p:nvGrpSpPr>
      <p:grpSpPr>
        <a:xfrm>
          <a:off x="0" y="0"/>
          <a:ext cx="0" cy="0"/>
          <a:chOff x="0" y="0"/>
          <a:chExt cx="0" cy="0"/>
        </a:xfrm>
      </p:grpSpPr>
      <p:cxnSp>
        <p:nvCxnSpPr>
          <p:cNvPr id="3" name="直線矢印コネクタ 2">
            <a:extLst>
              <a:ext uri="{FF2B5EF4-FFF2-40B4-BE49-F238E27FC236}">
                <a16:creationId xmlns:a16="http://schemas.microsoft.com/office/drawing/2014/main" id="{A60B9B4F-1BA8-513D-1791-A0DD34B89DC5}"/>
              </a:ext>
            </a:extLst>
          </p:cNvPr>
          <p:cNvCxnSpPr/>
          <p:nvPr/>
        </p:nvCxnSpPr>
        <p:spPr>
          <a:xfrm>
            <a:off x="217189" y="530879"/>
            <a:ext cx="9310513" cy="16124"/>
          </a:xfrm>
          <a:prstGeom prst="straightConnector1">
            <a:avLst/>
          </a:prstGeom>
          <a:ln w="28575"/>
        </p:spPr>
        <p:style>
          <a:lnRef idx="1">
            <a:schemeClr val="accent1"/>
          </a:lnRef>
          <a:fillRef idx="0">
            <a:schemeClr val="accent1"/>
          </a:fillRef>
          <a:effectRef idx="0">
            <a:schemeClr val="accent1"/>
          </a:effectRef>
          <a:fontRef idx="minor">
            <a:schemeClr val="tx1"/>
          </a:fontRef>
        </p:style>
      </p:cxnSp>
      <p:sp>
        <p:nvSpPr>
          <p:cNvPr id="31" name="テキスト ボックス 30">
            <a:extLst>
              <a:ext uri="{FF2B5EF4-FFF2-40B4-BE49-F238E27FC236}">
                <a16:creationId xmlns:a16="http://schemas.microsoft.com/office/drawing/2014/main" id="{032E7DC5-A327-29D5-17CE-2399D2DFA3B3}"/>
              </a:ext>
            </a:extLst>
          </p:cNvPr>
          <p:cNvSpPr txBox="1"/>
          <p:nvPr/>
        </p:nvSpPr>
        <p:spPr>
          <a:xfrm>
            <a:off x="314960" y="80531"/>
            <a:ext cx="8909564" cy="400110"/>
          </a:xfrm>
          <a:prstGeom prst="rect">
            <a:avLst/>
          </a:prstGeom>
          <a:noFill/>
        </p:spPr>
        <p:txBody>
          <a:bodyPr wrap="square" lIns="91440" tIns="45720" rIns="91440" bIns="45720" rtlCol="0" anchor="t">
            <a:spAutoFit/>
          </a:bodyPr>
          <a:lstStyle/>
          <a:p>
            <a:r>
              <a:rPr kumimoji="1" lang="ja-JP" altLang="en-US" sz="2000">
                <a:latin typeface="ＭＳ Ｐゴシック"/>
                <a:ea typeface="ＭＳ Ｐゴシック"/>
              </a:rPr>
              <a:t>並列回路：抵抗が</a:t>
            </a:r>
            <a:r>
              <a:rPr kumimoji="1" lang="en-US" altLang="ja-JP" sz="2000">
                <a:latin typeface="ＭＳ Ｐゴシック"/>
                <a:ea typeface="ＭＳ Ｐゴシック"/>
              </a:rPr>
              <a:t>2</a:t>
            </a:r>
            <a:r>
              <a:rPr kumimoji="1" lang="ja-JP" altLang="en-US" sz="2000">
                <a:latin typeface="ＭＳ Ｐゴシック"/>
                <a:ea typeface="ＭＳ Ｐゴシック"/>
              </a:rPr>
              <a:t>つある回路の電圧と電流の大きさを確認しよう</a:t>
            </a:r>
            <a:endParaRPr kumimoji="1" lang="ja-JP" altLang="en-US" sz="2000">
              <a:latin typeface="ＭＳ Ｐゴシック" panose="020B0600070205080204" pitchFamily="50" charset="-128"/>
              <a:ea typeface="ＭＳ Ｐゴシック" panose="020B0600070205080204" pitchFamily="50" charset="-128"/>
            </a:endParaRPr>
          </a:p>
        </p:txBody>
      </p:sp>
      <p:sp>
        <p:nvSpPr>
          <p:cNvPr id="63" name="正方形/長方形 62">
            <a:extLst>
              <a:ext uri="{FF2B5EF4-FFF2-40B4-BE49-F238E27FC236}">
                <a16:creationId xmlns:a16="http://schemas.microsoft.com/office/drawing/2014/main" id="{D61DFDC1-54C0-401E-9BF5-3D43F9E74E30}"/>
              </a:ext>
            </a:extLst>
          </p:cNvPr>
          <p:cNvSpPr/>
          <p:nvPr/>
        </p:nvSpPr>
        <p:spPr>
          <a:xfrm>
            <a:off x="4662289" y="1424423"/>
            <a:ext cx="4817329" cy="2991358"/>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ja-JP">
              <a:solidFill>
                <a:schemeClr val="tx1"/>
              </a:solidFill>
              <a:latin typeface="ＭＳ Ｐゴシック"/>
              <a:ea typeface="ＭＳ Ｐゴシック"/>
              <a:cs typeface="Calibri"/>
            </a:endParaRPr>
          </a:p>
          <a:p>
            <a:endParaRPr lang="ja-JP" altLang="en-US">
              <a:solidFill>
                <a:schemeClr val="tx1"/>
              </a:solidFill>
              <a:latin typeface="ＭＳ Ｐゴシック"/>
              <a:ea typeface="ＭＳ Ｐゴシック"/>
              <a:cs typeface="Calibri"/>
            </a:endParaRPr>
          </a:p>
          <a:p>
            <a:endParaRPr lang="ja-JP" altLang="en-US">
              <a:solidFill>
                <a:schemeClr val="tx1"/>
              </a:solidFill>
              <a:latin typeface="ＭＳ Ｐゴシック"/>
              <a:ea typeface="ＭＳ Ｐゴシック"/>
              <a:cs typeface="Calibri"/>
            </a:endParaRPr>
          </a:p>
        </p:txBody>
      </p:sp>
      <p:sp>
        <p:nvSpPr>
          <p:cNvPr id="64" name="テキスト ボックス 63">
            <a:extLst>
              <a:ext uri="{FF2B5EF4-FFF2-40B4-BE49-F238E27FC236}">
                <a16:creationId xmlns:a16="http://schemas.microsoft.com/office/drawing/2014/main" id="{CDA85ECC-C3D2-DB6C-C61B-277178874FBC}"/>
              </a:ext>
            </a:extLst>
          </p:cNvPr>
          <p:cNvSpPr txBox="1"/>
          <p:nvPr/>
        </p:nvSpPr>
        <p:spPr>
          <a:xfrm>
            <a:off x="4665928" y="1050010"/>
            <a:ext cx="372936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a:latin typeface="ＭＳ Ｐゴシック"/>
                <a:ea typeface="ＭＳ Ｐゴシック"/>
                <a:cs typeface="Calibri"/>
              </a:rPr>
              <a:t>計算</a:t>
            </a:r>
            <a:endParaRPr lang="ja-JP">
              <a:latin typeface="ＭＳ Ｐゴシック"/>
              <a:ea typeface="ＭＳ Ｐゴシック"/>
              <a:cs typeface="Calibri"/>
            </a:endParaRPr>
          </a:p>
        </p:txBody>
      </p:sp>
      <p:sp>
        <p:nvSpPr>
          <p:cNvPr id="2" name="テキスト ボックス 1">
            <a:extLst>
              <a:ext uri="{FF2B5EF4-FFF2-40B4-BE49-F238E27FC236}">
                <a16:creationId xmlns:a16="http://schemas.microsoft.com/office/drawing/2014/main" id="{EF5153CA-F17E-8B7D-72CD-A9845B7F0E94}"/>
              </a:ext>
            </a:extLst>
          </p:cNvPr>
          <p:cNvSpPr txBox="1"/>
          <p:nvPr/>
        </p:nvSpPr>
        <p:spPr>
          <a:xfrm>
            <a:off x="1283171" y="583579"/>
            <a:ext cx="1137920" cy="369332"/>
          </a:xfrm>
          <a:prstGeom prst="rect">
            <a:avLst/>
          </a:prstGeom>
          <a:noFill/>
        </p:spPr>
        <p:txBody>
          <a:bodyPr wrap="square" rtlCol="0">
            <a:spAutoFit/>
          </a:bodyPr>
          <a:lstStyle/>
          <a:p>
            <a:pPr algn="ctr"/>
            <a:r>
              <a:rPr kumimoji="1" lang="ja-JP" altLang="en-US">
                <a:latin typeface="ＭＳ Ｐゴシック" panose="020B0600070205080204" pitchFamily="50" charset="-128"/>
                <a:ea typeface="ＭＳ Ｐゴシック" panose="020B0600070205080204" pitchFamily="50" charset="-128"/>
              </a:rPr>
              <a:t>並列回路</a:t>
            </a:r>
          </a:p>
        </p:txBody>
      </p:sp>
      <p:grpSp>
        <p:nvGrpSpPr>
          <p:cNvPr id="185" name="グループ化 184">
            <a:extLst>
              <a:ext uri="{FF2B5EF4-FFF2-40B4-BE49-F238E27FC236}">
                <a16:creationId xmlns:a16="http://schemas.microsoft.com/office/drawing/2014/main" id="{219B18BD-DB2D-62ED-B33A-A31A5C579E04}"/>
              </a:ext>
            </a:extLst>
          </p:cNvPr>
          <p:cNvGrpSpPr/>
          <p:nvPr/>
        </p:nvGrpSpPr>
        <p:grpSpPr>
          <a:xfrm>
            <a:off x="402289" y="1269505"/>
            <a:ext cx="3532409" cy="2626995"/>
            <a:chOff x="736936" y="1269505"/>
            <a:chExt cx="2683504" cy="1995764"/>
          </a:xfrm>
        </p:grpSpPr>
        <p:cxnSp>
          <p:nvCxnSpPr>
            <p:cNvPr id="153" name="直線コネクタ 152">
              <a:extLst>
                <a:ext uri="{FF2B5EF4-FFF2-40B4-BE49-F238E27FC236}">
                  <a16:creationId xmlns:a16="http://schemas.microsoft.com/office/drawing/2014/main" id="{C841768F-6B62-51DF-C085-3020E0CBB527}"/>
                </a:ext>
              </a:extLst>
            </p:cNvPr>
            <p:cNvCxnSpPr>
              <a:cxnSpLocks/>
            </p:cNvCxnSpPr>
            <p:nvPr/>
          </p:nvCxnSpPr>
          <p:spPr>
            <a:xfrm>
              <a:off x="3412534" y="1471479"/>
              <a:ext cx="7906" cy="1270797"/>
            </a:xfrm>
            <a:prstGeom prst="line">
              <a:avLst/>
            </a:prstGeom>
            <a:ln w="19050"/>
          </p:spPr>
          <p:style>
            <a:lnRef idx="1">
              <a:schemeClr val="dk1"/>
            </a:lnRef>
            <a:fillRef idx="0">
              <a:schemeClr val="dk1"/>
            </a:fillRef>
            <a:effectRef idx="0">
              <a:schemeClr val="dk1"/>
            </a:effectRef>
            <a:fontRef idx="minor">
              <a:schemeClr val="tx1"/>
            </a:fontRef>
          </p:style>
        </p:cxnSp>
        <p:cxnSp>
          <p:nvCxnSpPr>
            <p:cNvPr id="154" name="直線コネクタ 153">
              <a:extLst>
                <a:ext uri="{FF2B5EF4-FFF2-40B4-BE49-F238E27FC236}">
                  <a16:creationId xmlns:a16="http://schemas.microsoft.com/office/drawing/2014/main" id="{D969E417-8296-6329-CA6B-4BF114D9D7CB}"/>
                </a:ext>
              </a:extLst>
            </p:cNvPr>
            <p:cNvCxnSpPr>
              <a:cxnSpLocks/>
            </p:cNvCxnSpPr>
            <p:nvPr/>
          </p:nvCxnSpPr>
          <p:spPr>
            <a:xfrm>
              <a:off x="744431" y="2728316"/>
              <a:ext cx="594183" cy="4582"/>
            </a:xfrm>
            <a:prstGeom prst="line">
              <a:avLst/>
            </a:prstGeom>
            <a:ln w="19050"/>
          </p:spPr>
          <p:style>
            <a:lnRef idx="1">
              <a:schemeClr val="dk1"/>
            </a:lnRef>
            <a:fillRef idx="0">
              <a:schemeClr val="dk1"/>
            </a:fillRef>
            <a:effectRef idx="0">
              <a:schemeClr val="dk1"/>
            </a:effectRef>
            <a:fontRef idx="minor">
              <a:schemeClr val="tx1"/>
            </a:fontRef>
          </p:style>
        </p:cxnSp>
        <p:cxnSp>
          <p:nvCxnSpPr>
            <p:cNvPr id="155" name="直線コネクタ 154">
              <a:extLst>
                <a:ext uri="{FF2B5EF4-FFF2-40B4-BE49-F238E27FC236}">
                  <a16:creationId xmlns:a16="http://schemas.microsoft.com/office/drawing/2014/main" id="{70173A8E-4AD9-ED17-1941-CE12160C37E2}"/>
                </a:ext>
              </a:extLst>
            </p:cNvPr>
            <p:cNvCxnSpPr>
              <a:cxnSpLocks/>
            </p:cNvCxnSpPr>
            <p:nvPr/>
          </p:nvCxnSpPr>
          <p:spPr>
            <a:xfrm>
              <a:off x="744431" y="1468887"/>
              <a:ext cx="603352" cy="0"/>
            </a:xfrm>
            <a:prstGeom prst="line">
              <a:avLst/>
            </a:prstGeom>
            <a:ln w="19050"/>
          </p:spPr>
          <p:style>
            <a:lnRef idx="1">
              <a:schemeClr val="dk1"/>
            </a:lnRef>
            <a:fillRef idx="0">
              <a:schemeClr val="dk1"/>
            </a:fillRef>
            <a:effectRef idx="0">
              <a:schemeClr val="dk1"/>
            </a:effectRef>
            <a:fontRef idx="minor">
              <a:schemeClr val="tx1"/>
            </a:fontRef>
          </p:style>
        </p:cxnSp>
        <p:sp>
          <p:nvSpPr>
            <p:cNvPr id="156" name="正方形/長方形 155">
              <a:extLst>
                <a:ext uri="{FF2B5EF4-FFF2-40B4-BE49-F238E27FC236}">
                  <a16:creationId xmlns:a16="http://schemas.microsoft.com/office/drawing/2014/main" id="{6622D8DF-F19B-7C4A-68B6-FB694A7B0393}"/>
                </a:ext>
              </a:extLst>
            </p:cNvPr>
            <p:cNvSpPr/>
            <p:nvPr/>
          </p:nvSpPr>
          <p:spPr>
            <a:xfrm>
              <a:off x="1813371" y="2808563"/>
              <a:ext cx="536264" cy="226881"/>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7" name="正方形/長方形 156">
              <a:extLst>
                <a:ext uri="{FF2B5EF4-FFF2-40B4-BE49-F238E27FC236}">
                  <a16:creationId xmlns:a16="http://schemas.microsoft.com/office/drawing/2014/main" id="{798C2382-CB97-3230-1F93-84F655A2CD34}"/>
                </a:ext>
              </a:extLst>
            </p:cNvPr>
            <p:cNvSpPr/>
            <p:nvPr/>
          </p:nvSpPr>
          <p:spPr>
            <a:xfrm>
              <a:off x="1813371" y="2438715"/>
              <a:ext cx="536264" cy="226881"/>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58" name="直線コネクタ 157">
              <a:extLst>
                <a:ext uri="{FF2B5EF4-FFF2-40B4-BE49-F238E27FC236}">
                  <a16:creationId xmlns:a16="http://schemas.microsoft.com/office/drawing/2014/main" id="{E04B762F-2647-297B-A55F-67CE9E411CC0}"/>
                </a:ext>
              </a:extLst>
            </p:cNvPr>
            <p:cNvCxnSpPr>
              <a:cxnSpLocks/>
            </p:cNvCxnSpPr>
            <p:nvPr/>
          </p:nvCxnSpPr>
          <p:spPr>
            <a:xfrm flipH="1">
              <a:off x="736936" y="1468884"/>
              <a:ext cx="7495" cy="1261218"/>
            </a:xfrm>
            <a:prstGeom prst="line">
              <a:avLst/>
            </a:prstGeom>
            <a:ln w="19050"/>
          </p:spPr>
          <p:style>
            <a:lnRef idx="1">
              <a:schemeClr val="dk1"/>
            </a:lnRef>
            <a:fillRef idx="0">
              <a:schemeClr val="dk1"/>
            </a:fillRef>
            <a:effectRef idx="0">
              <a:schemeClr val="dk1"/>
            </a:effectRef>
            <a:fontRef idx="minor">
              <a:schemeClr val="tx1"/>
            </a:fontRef>
          </p:style>
        </p:cxnSp>
        <p:cxnSp>
          <p:nvCxnSpPr>
            <p:cNvPr id="159" name="直線コネクタ 158">
              <a:extLst>
                <a:ext uri="{FF2B5EF4-FFF2-40B4-BE49-F238E27FC236}">
                  <a16:creationId xmlns:a16="http://schemas.microsoft.com/office/drawing/2014/main" id="{E09F768D-626B-F8D6-D50A-AA19EBC3F24B}"/>
                </a:ext>
              </a:extLst>
            </p:cNvPr>
            <p:cNvCxnSpPr>
              <a:cxnSpLocks/>
            </p:cNvCxnSpPr>
            <p:nvPr/>
          </p:nvCxnSpPr>
          <p:spPr>
            <a:xfrm flipV="1">
              <a:off x="2845078" y="2728316"/>
              <a:ext cx="575362" cy="3882"/>
            </a:xfrm>
            <a:prstGeom prst="line">
              <a:avLst/>
            </a:prstGeom>
            <a:ln w="19050"/>
          </p:spPr>
          <p:style>
            <a:lnRef idx="1">
              <a:schemeClr val="dk1"/>
            </a:lnRef>
            <a:fillRef idx="0">
              <a:schemeClr val="dk1"/>
            </a:fillRef>
            <a:effectRef idx="0">
              <a:schemeClr val="dk1"/>
            </a:effectRef>
            <a:fontRef idx="minor">
              <a:schemeClr val="tx1"/>
            </a:fontRef>
          </p:style>
        </p:cxnSp>
        <p:cxnSp>
          <p:nvCxnSpPr>
            <p:cNvPr id="160" name="直線コネクタ 159">
              <a:extLst>
                <a:ext uri="{FF2B5EF4-FFF2-40B4-BE49-F238E27FC236}">
                  <a16:creationId xmlns:a16="http://schemas.microsoft.com/office/drawing/2014/main" id="{871A7425-80AB-29C3-E54B-F32784B9BF17}"/>
                </a:ext>
              </a:extLst>
            </p:cNvPr>
            <p:cNvCxnSpPr/>
            <p:nvPr/>
          </p:nvCxnSpPr>
          <p:spPr>
            <a:xfrm>
              <a:off x="1415384" y="1269505"/>
              <a:ext cx="0" cy="426262"/>
            </a:xfrm>
            <a:prstGeom prst="line">
              <a:avLst/>
            </a:prstGeom>
            <a:ln w="19050"/>
          </p:spPr>
          <p:style>
            <a:lnRef idx="1">
              <a:schemeClr val="dk1"/>
            </a:lnRef>
            <a:fillRef idx="0">
              <a:schemeClr val="dk1"/>
            </a:fillRef>
            <a:effectRef idx="0">
              <a:schemeClr val="dk1"/>
            </a:effectRef>
            <a:fontRef idx="minor">
              <a:schemeClr val="tx1"/>
            </a:fontRef>
          </p:style>
        </p:cxnSp>
        <p:cxnSp>
          <p:nvCxnSpPr>
            <p:cNvPr id="161" name="直線コネクタ 160">
              <a:extLst>
                <a:ext uri="{FF2B5EF4-FFF2-40B4-BE49-F238E27FC236}">
                  <a16:creationId xmlns:a16="http://schemas.microsoft.com/office/drawing/2014/main" id="{DC2B6A9E-0C65-BF2E-9039-1420D3FA3E7A}"/>
                </a:ext>
              </a:extLst>
            </p:cNvPr>
            <p:cNvCxnSpPr>
              <a:cxnSpLocks/>
            </p:cNvCxnSpPr>
            <p:nvPr/>
          </p:nvCxnSpPr>
          <p:spPr>
            <a:xfrm>
              <a:off x="1427986" y="1479198"/>
              <a:ext cx="371262" cy="2"/>
            </a:xfrm>
            <a:prstGeom prst="line">
              <a:avLst/>
            </a:prstGeom>
            <a:ln w="19050"/>
          </p:spPr>
          <p:style>
            <a:lnRef idx="1">
              <a:schemeClr val="dk1"/>
            </a:lnRef>
            <a:fillRef idx="0">
              <a:schemeClr val="dk1"/>
            </a:fillRef>
            <a:effectRef idx="0">
              <a:schemeClr val="dk1"/>
            </a:effectRef>
            <a:fontRef idx="minor">
              <a:schemeClr val="tx1"/>
            </a:fontRef>
          </p:style>
        </p:cxnSp>
        <p:cxnSp>
          <p:nvCxnSpPr>
            <p:cNvPr id="162" name="直線コネクタ 161">
              <a:extLst>
                <a:ext uri="{FF2B5EF4-FFF2-40B4-BE49-F238E27FC236}">
                  <a16:creationId xmlns:a16="http://schemas.microsoft.com/office/drawing/2014/main" id="{9C48F6D0-EC18-63B9-208D-DD66DCCFB3D9}"/>
                </a:ext>
              </a:extLst>
            </p:cNvPr>
            <p:cNvCxnSpPr/>
            <p:nvPr/>
          </p:nvCxnSpPr>
          <p:spPr>
            <a:xfrm flipV="1">
              <a:off x="1799248" y="1269505"/>
              <a:ext cx="270427" cy="209693"/>
            </a:xfrm>
            <a:prstGeom prst="line">
              <a:avLst/>
            </a:prstGeom>
            <a:ln w="19050"/>
          </p:spPr>
          <p:style>
            <a:lnRef idx="1">
              <a:schemeClr val="dk1"/>
            </a:lnRef>
            <a:fillRef idx="0">
              <a:schemeClr val="dk1"/>
            </a:fillRef>
            <a:effectRef idx="0">
              <a:schemeClr val="dk1"/>
            </a:effectRef>
            <a:fontRef idx="minor">
              <a:schemeClr val="tx1"/>
            </a:fontRef>
          </p:style>
        </p:cxnSp>
        <p:cxnSp>
          <p:nvCxnSpPr>
            <p:cNvPr id="163" name="直線コネクタ 162">
              <a:extLst>
                <a:ext uri="{FF2B5EF4-FFF2-40B4-BE49-F238E27FC236}">
                  <a16:creationId xmlns:a16="http://schemas.microsoft.com/office/drawing/2014/main" id="{3B5738FD-4827-3C1A-9341-C8F18BFEDF0F}"/>
                </a:ext>
              </a:extLst>
            </p:cNvPr>
            <p:cNvCxnSpPr>
              <a:cxnSpLocks/>
            </p:cNvCxnSpPr>
            <p:nvPr/>
          </p:nvCxnSpPr>
          <p:spPr>
            <a:xfrm>
              <a:off x="2082276" y="1468884"/>
              <a:ext cx="1330258"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71" name="直線コネクタ 170">
              <a:extLst>
                <a:ext uri="{FF2B5EF4-FFF2-40B4-BE49-F238E27FC236}">
                  <a16:creationId xmlns:a16="http://schemas.microsoft.com/office/drawing/2014/main" id="{000A5A86-16F6-9D3B-FD78-992598C217E8}"/>
                </a:ext>
              </a:extLst>
            </p:cNvPr>
            <p:cNvCxnSpPr/>
            <p:nvPr/>
          </p:nvCxnSpPr>
          <p:spPr>
            <a:xfrm>
              <a:off x="1338615" y="1362356"/>
              <a:ext cx="0" cy="213131"/>
            </a:xfrm>
            <a:prstGeom prst="line">
              <a:avLst/>
            </a:prstGeom>
            <a:ln w="19050"/>
          </p:spPr>
          <p:style>
            <a:lnRef idx="1">
              <a:schemeClr val="dk1"/>
            </a:lnRef>
            <a:fillRef idx="0">
              <a:schemeClr val="dk1"/>
            </a:fillRef>
            <a:effectRef idx="0">
              <a:schemeClr val="dk1"/>
            </a:effectRef>
            <a:fontRef idx="minor">
              <a:schemeClr val="tx1"/>
            </a:fontRef>
          </p:style>
        </p:cxnSp>
        <p:cxnSp>
          <p:nvCxnSpPr>
            <p:cNvPr id="172" name="直線コネクタ 171">
              <a:extLst>
                <a:ext uri="{FF2B5EF4-FFF2-40B4-BE49-F238E27FC236}">
                  <a16:creationId xmlns:a16="http://schemas.microsoft.com/office/drawing/2014/main" id="{043E7714-8EDD-0E8A-52A8-CE3D27DA988B}"/>
                </a:ext>
              </a:extLst>
            </p:cNvPr>
            <p:cNvCxnSpPr>
              <a:cxnSpLocks/>
              <a:endCxn id="157" idx="1"/>
            </p:cNvCxnSpPr>
            <p:nvPr/>
          </p:nvCxnSpPr>
          <p:spPr>
            <a:xfrm>
              <a:off x="1353737" y="2552156"/>
              <a:ext cx="459634"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73" name="直線コネクタ 172">
              <a:extLst>
                <a:ext uri="{FF2B5EF4-FFF2-40B4-BE49-F238E27FC236}">
                  <a16:creationId xmlns:a16="http://schemas.microsoft.com/office/drawing/2014/main" id="{BD255BBD-B2F1-9348-B723-BC4585A4547A}"/>
                </a:ext>
              </a:extLst>
            </p:cNvPr>
            <p:cNvCxnSpPr>
              <a:cxnSpLocks/>
            </p:cNvCxnSpPr>
            <p:nvPr/>
          </p:nvCxnSpPr>
          <p:spPr>
            <a:xfrm>
              <a:off x="2343422" y="2562081"/>
              <a:ext cx="504000" cy="2"/>
            </a:xfrm>
            <a:prstGeom prst="line">
              <a:avLst/>
            </a:prstGeom>
            <a:ln w="19050"/>
          </p:spPr>
          <p:style>
            <a:lnRef idx="1">
              <a:schemeClr val="dk1"/>
            </a:lnRef>
            <a:fillRef idx="0">
              <a:schemeClr val="dk1"/>
            </a:fillRef>
            <a:effectRef idx="0">
              <a:schemeClr val="dk1"/>
            </a:effectRef>
            <a:fontRef idx="minor">
              <a:schemeClr val="tx1"/>
            </a:fontRef>
          </p:style>
        </p:cxnSp>
        <p:cxnSp>
          <p:nvCxnSpPr>
            <p:cNvPr id="174" name="直線コネクタ 173">
              <a:extLst>
                <a:ext uri="{FF2B5EF4-FFF2-40B4-BE49-F238E27FC236}">
                  <a16:creationId xmlns:a16="http://schemas.microsoft.com/office/drawing/2014/main" id="{A19E717B-056F-10EB-774B-851641969BF2}"/>
                </a:ext>
              </a:extLst>
            </p:cNvPr>
            <p:cNvCxnSpPr>
              <a:cxnSpLocks/>
            </p:cNvCxnSpPr>
            <p:nvPr/>
          </p:nvCxnSpPr>
          <p:spPr>
            <a:xfrm>
              <a:off x="2336912" y="2896348"/>
              <a:ext cx="481853"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75" name="直線コネクタ 174">
              <a:extLst>
                <a:ext uri="{FF2B5EF4-FFF2-40B4-BE49-F238E27FC236}">
                  <a16:creationId xmlns:a16="http://schemas.microsoft.com/office/drawing/2014/main" id="{27714AFE-61DC-200B-95A2-50CCE0195FC7}"/>
                </a:ext>
              </a:extLst>
            </p:cNvPr>
            <p:cNvCxnSpPr>
              <a:cxnSpLocks/>
            </p:cNvCxnSpPr>
            <p:nvPr/>
          </p:nvCxnSpPr>
          <p:spPr>
            <a:xfrm>
              <a:off x="1346523" y="2911253"/>
              <a:ext cx="465027"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76" name="直線コネクタ 175">
              <a:extLst>
                <a:ext uri="{FF2B5EF4-FFF2-40B4-BE49-F238E27FC236}">
                  <a16:creationId xmlns:a16="http://schemas.microsoft.com/office/drawing/2014/main" id="{EB32D2FB-D248-2434-48C9-39E99D76F448}"/>
                </a:ext>
              </a:extLst>
            </p:cNvPr>
            <p:cNvCxnSpPr/>
            <p:nvPr/>
          </p:nvCxnSpPr>
          <p:spPr>
            <a:xfrm>
              <a:off x="1347097" y="2551448"/>
              <a:ext cx="0" cy="359802"/>
            </a:xfrm>
            <a:prstGeom prst="line">
              <a:avLst/>
            </a:prstGeom>
            <a:ln w="19050"/>
          </p:spPr>
          <p:style>
            <a:lnRef idx="1">
              <a:schemeClr val="dk1"/>
            </a:lnRef>
            <a:fillRef idx="0">
              <a:schemeClr val="dk1"/>
            </a:fillRef>
            <a:effectRef idx="0">
              <a:schemeClr val="dk1"/>
            </a:effectRef>
            <a:fontRef idx="minor">
              <a:schemeClr val="tx1"/>
            </a:fontRef>
          </p:style>
        </p:cxnSp>
        <p:cxnSp>
          <p:nvCxnSpPr>
            <p:cNvPr id="177" name="直線コネクタ 176">
              <a:extLst>
                <a:ext uri="{FF2B5EF4-FFF2-40B4-BE49-F238E27FC236}">
                  <a16:creationId xmlns:a16="http://schemas.microsoft.com/office/drawing/2014/main" id="{C3CA09ED-0EB4-CB82-66FD-DC654041CC76}"/>
                </a:ext>
              </a:extLst>
            </p:cNvPr>
            <p:cNvCxnSpPr/>
            <p:nvPr/>
          </p:nvCxnSpPr>
          <p:spPr>
            <a:xfrm>
              <a:off x="2837583" y="2550103"/>
              <a:ext cx="0" cy="360000"/>
            </a:xfrm>
            <a:prstGeom prst="line">
              <a:avLst/>
            </a:prstGeom>
            <a:ln w="19050"/>
          </p:spPr>
          <p:style>
            <a:lnRef idx="1">
              <a:schemeClr val="dk1"/>
            </a:lnRef>
            <a:fillRef idx="0">
              <a:schemeClr val="dk1"/>
            </a:fillRef>
            <a:effectRef idx="0">
              <a:schemeClr val="dk1"/>
            </a:effectRef>
            <a:fontRef idx="minor">
              <a:schemeClr val="tx1"/>
            </a:fontRef>
          </p:style>
        </p:cxnSp>
        <p:sp>
          <p:nvSpPr>
            <p:cNvPr id="178" name="テキスト ボックス 177">
              <a:extLst>
                <a:ext uri="{FF2B5EF4-FFF2-40B4-BE49-F238E27FC236}">
                  <a16:creationId xmlns:a16="http://schemas.microsoft.com/office/drawing/2014/main" id="{FA161EA1-DE60-05C3-69BF-AD666D7F7D45}"/>
                </a:ext>
              </a:extLst>
            </p:cNvPr>
            <p:cNvSpPr txBox="1"/>
            <p:nvPr/>
          </p:nvSpPr>
          <p:spPr>
            <a:xfrm>
              <a:off x="1204536" y="1619011"/>
              <a:ext cx="355450" cy="280587"/>
            </a:xfrm>
            <a:prstGeom prst="rect">
              <a:avLst/>
            </a:prstGeom>
            <a:noFill/>
          </p:spPr>
          <p:txBody>
            <a:bodyPr wrap="square" rtlCol="0">
              <a:spAutoFit/>
            </a:bodyPr>
            <a:lstStyle/>
            <a:p>
              <a:pPr algn="ctr"/>
              <a:r>
                <a:rPr kumimoji="1" lang="en-US" altLang="ja-JP">
                  <a:latin typeface="ＭＳ Ｐゴシック" panose="020B0600070205080204" pitchFamily="50" charset="-128"/>
                  <a:ea typeface="ＭＳ Ｐゴシック" panose="020B0600070205080204" pitchFamily="50" charset="-128"/>
                </a:rPr>
                <a:t>6V</a:t>
              </a:r>
              <a:endParaRPr kumimoji="1" lang="ja-JP" altLang="en-US">
                <a:latin typeface="ＭＳ Ｐゴシック" panose="020B0600070205080204" pitchFamily="50" charset="-128"/>
                <a:ea typeface="ＭＳ Ｐゴシック" panose="020B0600070205080204" pitchFamily="50" charset="-128"/>
              </a:endParaRPr>
            </a:p>
          </p:txBody>
        </p:sp>
        <p:sp>
          <p:nvSpPr>
            <p:cNvPr id="179" name="テキスト ボックス 178">
              <a:extLst>
                <a:ext uri="{FF2B5EF4-FFF2-40B4-BE49-F238E27FC236}">
                  <a16:creationId xmlns:a16="http://schemas.microsoft.com/office/drawing/2014/main" id="{AD505498-2EF3-3BA8-0DD4-D9D65F5B08B7}"/>
                </a:ext>
              </a:extLst>
            </p:cNvPr>
            <p:cNvSpPr txBox="1"/>
            <p:nvPr/>
          </p:nvSpPr>
          <p:spPr>
            <a:xfrm>
              <a:off x="1637147" y="2196031"/>
              <a:ext cx="858231" cy="233822"/>
            </a:xfrm>
            <a:prstGeom prst="rect">
              <a:avLst/>
            </a:prstGeom>
            <a:noFill/>
          </p:spPr>
          <p:txBody>
            <a:bodyPr wrap="square" rtlCol="0">
              <a:spAutoFit/>
            </a:bodyPr>
            <a:lstStyle/>
            <a:p>
              <a:pPr algn="ctr"/>
              <a:r>
                <a:rPr kumimoji="1" lang="en-US" altLang="ja-JP" sz="1400" b="1">
                  <a:latin typeface="ＭＳ Ｐゴシック" panose="020B0600070205080204" pitchFamily="50" charset="-128"/>
                  <a:ea typeface="ＭＳ Ｐゴシック" panose="020B0600070205080204" pitchFamily="50" charset="-128"/>
                </a:rPr>
                <a:t>20Ω (</a:t>
              </a:r>
              <a:r>
                <a:rPr kumimoji="1" lang="en-US" altLang="ja-JP" sz="1400" b="1" i="1">
                  <a:latin typeface="ＭＳ Ｐゴシック" panose="020B0600070205080204" pitchFamily="50" charset="-128"/>
                  <a:ea typeface="ＭＳ Ｐゴシック" panose="020B0600070205080204" pitchFamily="50" charset="-128"/>
                </a:rPr>
                <a:t>R</a:t>
              </a:r>
              <a:r>
                <a:rPr kumimoji="1" lang="ja-JP" altLang="en-US" sz="1400" b="1" i="1">
                  <a:latin typeface="ＭＳ Ｐゴシック" panose="020B0600070205080204" pitchFamily="50" charset="-128"/>
                  <a:ea typeface="ＭＳ Ｐゴシック" panose="020B0600070205080204" pitchFamily="50" charset="-128"/>
                </a:rPr>
                <a:t> </a:t>
              </a:r>
              <a:r>
                <a:rPr kumimoji="1" lang="en-US" altLang="ja-JP" sz="1050" b="1">
                  <a:latin typeface="ＭＳ Ｐゴシック" panose="020B0600070205080204" pitchFamily="50" charset="-128"/>
                  <a:ea typeface="ＭＳ Ｐゴシック" panose="020B0600070205080204" pitchFamily="50" charset="-128"/>
                </a:rPr>
                <a:t>1</a:t>
              </a:r>
              <a:r>
                <a:rPr kumimoji="1" lang="en-US" altLang="ja-JP" sz="1400" b="1">
                  <a:latin typeface="ＭＳ Ｐゴシック" panose="020B0600070205080204" pitchFamily="50" charset="-128"/>
                  <a:ea typeface="ＭＳ Ｐゴシック" panose="020B0600070205080204" pitchFamily="50" charset="-128"/>
                </a:rPr>
                <a:t>)</a:t>
              </a:r>
              <a:endParaRPr kumimoji="1" lang="ja-JP" altLang="en-US" sz="1400" b="1">
                <a:latin typeface="ＭＳ Ｐゴシック" panose="020B0600070205080204" pitchFamily="50" charset="-128"/>
                <a:ea typeface="ＭＳ Ｐゴシック" panose="020B0600070205080204" pitchFamily="50" charset="-128"/>
              </a:endParaRPr>
            </a:p>
          </p:txBody>
        </p:sp>
        <p:sp>
          <p:nvSpPr>
            <p:cNvPr id="180" name="テキスト ボックス 179">
              <a:extLst>
                <a:ext uri="{FF2B5EF4-FFF2-40B4-BE49-F238E27FC236}">
                  <a16:creationId xmlns:a16="http://schemas.microsoft.com/office/drawing/2014/main" id="{70F6D0F4-1ACA-123D-574E-70ACDA872CD9}"/>
                </a:ext>
              </a:extLst>
            </p:cNvPr>
            <p:cNvSpPr txBox="1"/>
            <p:nvPr/>
          </p:nvSpPr>
          <p:spPr>
            <a:xfrm>
              <a:off x="1616432" y="3031447"/>
              <a:ext cx="960183" cy="233822"/>
            </a:xfrm>
            <a:prstGeom prst="rect">
              <a:avLst/>
            </a:prstGeom>
            <a:noFill/>
          </p:spPr>
          <p:txBody>
            <a:bodyPr wrap="square" rtlCol="0">
              <a:spAutoFit/>
            </a:bodyPr>
            <a:lstStyle/>
            <a:p>
              <a:pPr algn="ctr"/>
              <a:r>
                <a:rPr kumimoji="1" lang="en-US" altLang="ja-JP" sz="1400" b="1">
                  <a:latin typeface="ＭＳ Ｐゴシック" panose="020B0600070205080204" pitchFamily="50" charset="-128"/>
                  <a:ea typeface="ＭＳ Ｐゴシック" panose="020B0600070205080204" pitchFamily="50" charset="-128"/>
                </a:rPr>
                <a:t>30Ω (</a:t>
              </a:r>
              <a:r>
                <a:rPr kumimoji="1" lang="en-US" altLang="ja-JP" sz="1400" b="1" i="1">
                  <a:latin typeface="ＭＳ Ｐゴシック" panose="020B0600070205080204" pitchFamily="50" charset="-128"/>
                  <a:ea typeface="ＭＳ Ｐゴシック" panose="020B0600070205080204" pitchFamily="50" charset="-128"/>
                </a:rPr>
                <a:t>R</a:t>
              </a:r>
              <a:r>
                <a:rPr kumimoji="1" lang="ja-JP" altLang="en-US" sz="1400" b="1" i="1">
                  <a:latin typeface="ＭＳ Ｐゴシック" panose="020B0600070205080204" pitchFamily="50" charset="-128"/>
                  <a:ea typeface="ＭＳ Ｐゴシック" panose="020B0600070205080204" pitchFamily="50" charset="-128"/>
                </a:rPr>
                <a:t> </a:t>
              </a:r>
              <a:r>
                <a:rPr kumimoji="1" lang="en-US" altLang="ja-JP" sz="1050" b="1">
                  <a:latin typeface="ＭＳ Ｐゴシック" panose="020B0600070205080204" pitchFamily="50" charset="-128"/>
                  <a:ea typeface="ＭＳ Ｐゴシック" panose="020B0600070205080204" pitchFamily="50" charset="-128"/>
                </a:rPr>
                <a:t>2</a:t>
              </a:r>
              <a:r>
                <a:rPr kumimoji="1" lang="en-US" altLang="ja-JP" sz="1400" b="1">
                  <a:latin typeface="ＭＳ Ｐゴシック" panose="020B0600070205080204" pitchFamily="50" charset="-128"/>
                  <a:ea typeface="ＭＳ Ｐゴシック" panose="020B0600070205080204" pitchFamily="50" charset="-128"/>
                </a:rPr>
                <a:t> )</a:t>
              </a:r>
              <a:endParaRPr kumimoji="1" lang="ja-JP" altLang="en-US" sz="1400" b="1">
                <a:latin typeface="ＭＳ Ｐゴシック" panose="020B0600070205080204" pitchFamily="50" charset="-128"/>
                <a:ea typeface="ＭＳ Ｐゴシック" panose="020B0600070205080204" pitchFamily="50" charset="-128"/>
              </a:endParaRPr>
            </a:p>
          </p:txBody>
        </p:sp>
        <p:cxnSp>
          <p:nvCxnSpPr>
            <p:cNvPr id="181" name="直線矢印コネクタ 180">
              <a:extLst>
                <a:ext uri="{FF2B5EF4-FFF2-40B4-BE49-F238E27FC236}">
                  <a16:creationId xmlns:a16="http://schemas.microsoft.com/office/drawing/2014/main" id="{3628FE8D-E80E-2B22-82B3-3C222088464E}"/>
                </a:ext>
              </a:extLst>
            </p:cNvPr>
            <p:cNvCxnSpPr>
              <a:cxnSpLocks/>
            </p:cNvCxnSpPr>
            <p:nvPr/>
          </p:nvCxnSpPr>
          <p:spPr>
            <a:xfrm flipH="1">
              <a:off x="2555477" y="2460776"/>
              <a:ext cx="317829"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184" name="直線矢印コネクタ 183">
              <a:extLst>
                <a:ext uri="{FF2B5EF4-FFF2-40B4-BE49-F238E27FC236}">
                  <a16:creationId xmlns:a16="http://schemas.microsoft.com/office/drawing/2014/main" id="{6CFC0C94-3641-1812-BB3D-2BF0055A9A75}"/>
                </a:ext>
              </a:extLst>
            </p:cNvPr>
            <p:cNvCxnSpPr>
              <a:cxnSpLocks/>
            </p:cNvCxnSpPr>
            <p:nvPr/>
          </p:nvCxnSpPr>
          <p:spPr>
            <a:xfrm flipH="1">
              <a:off x="2548024" y="3013945"/>
              <a:ext cx="325282"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grpSp>
      <p:sp>
        <p:nvSpPr>
          <p:cNvPr id="189" name="テキスト ボックス 188">
            <a:extLst>
              <a:ext uri="{FF2B5EF4-FFF2-40B4-BE49-F238E27FC236}">
                <a16:creationId xmlns:a16="http://schemas.microsoft.com/office/drawing/2014/main" id="{E2D30692-DF4C-9A04-1AFF-28A02F9573A5}"/>
              </a:ext>
            </a:extLst>
          </p:cNvPr>
          <p:cNvSpPr txBox="1"/>
          <p:nvPr/>
        </p:nvSpPr>
        <p:spPr>
          <a:xfrm>
            <a:off x="2802001" y="3591384"/>
            <a:ext cx="399522" cy="335989"/>
          </a:xfrm>
          <a:prstGeom prst="rect">
            <a:avLst/>
          </a:prstGeom>
          <a:noFill/>
        </p:spPr>
        <p:txBody>
          <a:bodyPr wrap="square">
            <a:spAutoFit/>
          </a:bodyPr>
          <a:lstStyle/>
          <a:p>
            <a:pPr lvl="0" algn="ctr">
              <a:lnSpc>
                <a:spcPts val="1875"/>
              </a:lnSpc>
              <a:buNone/>
            </a:pPr>
            <a:r>
              <a:rPr lang="en-US" altLang="ja-JP" sz="1800" i="1">
                <a:effectLst/>
                <a:latin typeface="ＭＳ Ｐゴシック" panose="020B0600070205080204" pitchFamily="50" charset="-128"/>
                <a:ea typeface="ＭＳ Ｐゴシック" panose="020B0600070205080204" pitchFamily="50" charset="-128"/>
              </a:rPr>
              <a:t>I</a:t>
            </a:r>
            <a:r>
              <a:rPr lang="ja-JP" altLang="en-US" sz="1800" i="1">
                <a:effectLst/>
                <a:latin typeface="ＭＳ Ｐゴシック" panose="020B0600070205080204" pitchFamily="50" charset="-128"/>
                <a:ea typeface="ＭＳ Ｐゴシック" panose="020B0600070205080204" pitchFamily="50" charset="-128"/>
              </a:rPr>
              <a:t> </a:t>
            </a:r>
            <a:r>
              <a:rPr lang="en-US" altLang="ja-JP" sz="1050" i="0">
                <a:effectLst/>
                <a:latin typeface="ＭＳ Ｐゴシック" panose="020B0600070205080204" pitchFamily="50" charset="-128"/>
                <a:ea typeface="ＭＳ Ｐゴシック" panose="020B0600070205080204" pitchFamily="50" charset="-128"/>
              </a:rPr>
              <a:t>2</a:t>
            </a:r>
            <a:endParaRPr lang="ja-JP" altLang="en-US" sz="1800" i="0">
              <a:effectLst/>
              <a:latin typeface="ＭＳ Ｐゴシック" panose="020B0600070205080204" pitchFamily="50" charset="-128"/>
              <a:ea typeface="ＭＳ Ｐゴシック" panose="020B0600070205080204" pitchFamily="50" charset="-128"/>
            </a:endParaRPr>
          </a:p>
        </p:txBody>
      </p:sp>
      <p:sp>
        <p:nvSpPr>
          <p:cNvPr id="190" name="テキスト ボックス 189">
            <a:extLst>
              <a:ext uri="{FF2B5EF4-FFF2-40B4-BE49-F238E27FC236}">
                <a16:creationId xmlns:a16="http://schemas.microsoft.com/office/drawing/2014/main" id="{8E9A6557-2991-9CAD-E03F-618199FE04A3}"/>
              </a:ext>
            </a:extLst>
          </p:cNvPr>
          <p:cNvSpPr txBox="1"/>
          <p:nvPr/>
        </p:nvSpPr>
        <p:spPr>
          <a:xfrm>
            <a:off x="2795966" y="2492876"/>
            <a:ext cx="479947" cy="335989"/>
          </a:xfrm>
          <a:prstGeom prst="rect">
            <a:avLst/>
          </a:prstGeom>
          <a:noFill/>
        </p:spPr>
        <p:txBody>
          <a:bodyPr wrap="square">
            <a:spAutoFit/>
          </a:bodyPr>
          <a:lstStyle/>
          <a:p>
            <a:pPr lvl="0" algn="ctr">
              <a:lnSpc>
                <a:spcPts val="1875"/>
              </a:lnSpc>
              <a:buNone/>
            </a:pPr>
            <a:r>
              <a:rPr lang="en-US" altLang="ja-JP" sz="1800" i="1">
                <a:effectLst/>
                <a:latin typeface="ＭＳ Ｐゴシック" panose="020B0600070205080204" pitchFamily="50" charset="-128"/>
                <a:ea typeface="ＭＳ Ｐゴシック" panose="020B0600070205080204" pitchFamily="50" charset="-128"/>
              </a:rPr>
              <a:t>I</a:t>
            </a:r>
            <a:r>
              <a:rPr lang="ja-JP" altLang="en-US" sz="1800" i="1">
                <a:effectLst/>
                <a:latin typeface="ＭＳ Ｐゴシック" panose="020B0600070205080204" pitchFamily="50" charset="-128"/>
                <a:ea typeface="ＭＳ Ｐゴシック" panose="020B0600070205080204" pitchFamily="50" charset="-128"/>
              </a:rPr>
              <a:t> </a:t>
            </a:r>
            <a:r>
              <a:rPr lang="en-US" altLang="ja-JP" sz="1050" i="0">
                <a:effectLst/>
                <a:latin typeface="ＭＳ Ｐゴシック" panose="020B0600070205080204" pitchFamily="50" charset="-128"/>
                <a:ea typeface="ＭＳ Ｐゴシック" panose="020B0600070205080204" pitchFamily="50" charset="-128"/>
              </a:rPr>
              <a:t>1</a:t>
            </a:r>
            <a:endParaRPr lang="ja-JP" altLang="en-US" sz="1800" i="0">
              <a:effectLst/>
              <a:latin typeface="ＭＳ Ｐゴシック" panose="020B0600070205080204" pitchFamily="50" charset="-128"/>
              <a:ea typeface="ＭＳ Ｐゴシック" panose="020B0600070205080204" pitchFamily="50" charset="-128"/>
            </a:endParaRPr>
          </a:p>
        </p:txBody>
      </p:sp>
      <p:grpSp>
        <p:nvGrpSpPr>
          <p:cNvPr id="192" name="グループ化 191">
            <a:extLst>
              <a:ext uri="{FF2B5EF4-FFF2-40B4-BE49-F238E27FC236}">
                <a16:creationId xmlns:a16="http://schemas.microsoft.com/office/drawing/2014/main" id="{30032D06-60AE-5780-A05A-4D739539B2F9}"/>
              </a:ext>
            </a:extLst>
          </p:cNvPr>
          <p:cNvGrpSpPr/>
          <p:nvPr/>
        </p:nvGrpSpPr>
        <p:grpSpPr>
          <a:xfrm>
            <a:off x="1651963" y="3374960"/>
            <a:ext cx="1062227" cy="816838"/>
            <a:chOff x="827117" y="3071547"/>
            <a:chExt cx="1062227" cy="816838"/>
          </a:xfrm>
        </p:grpSpPr>
        <p:sp>
          <p:nvSpPr>
            <p:cNvPr id="193" name="楕円 192">
              <a:extLst>
                <a:ext uri="{FF2B5EF4-FFF2-40B4-BE49-F238E27FC236}">
                  <a16:creationId xmlns:a16="http://schemas.microsoft.com/office/drawing/2014/main" id="{BC82167D-424A-0321-9A2B-D2ABDC0A6B65}"/>
                </a:ext>
              </a:extLst>
            </p:cNvPr>
            <p:cNvSpPr>
              <a:spLocks noChangeAspect="1"/>
            </p:cNvSpPr>
            <p:nvPr/>
          </p:nvSpPr>
          <p:spPr>
            <a:xfrm>
              <a:off x="827117" y="3071547"/>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4" name="楕円 193">
              <a:extLst>
                <a:ext uri="{FF2B5EF4-FFF2-40B4-BE49-F238E27FC236}">
                  <a16:creationId xmlns:a16="http://schemas.microsoft.com/office/drawing/2014/main" id="{601E3D4B-498C-2606-3A13-710925B38038}"/>
                </a:ext>
              </a:extLst>
            </p:cNvPr>
            <p:cNvSpPr>
              <a:spLocks noChangeAspect="1"/>
            </p:cNvSpPr>
            <p:nvPr/>
          </p:nvSpPr>
          <p:spPr>
            <a:xfrm>
              <a:off x="1791585" y="3071938"/>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95" name="グループ化 194">
              <a:extLst>
                <a:ext uri="{FF2B5EF4-FFF2-40B4-BE49-F238E27FC236}">
                  <a16:creationId xmlns:a16="http://schemas.microsoft.com/office/drawing/2014/main" id="{48229A99-59C2-4D5C-94C0-453990489ABE}"/>
                </a:ext>
              </a:extLst>
            </p:cNvPr>
            <p:cNvGrpSpPr/>
            <p:nvPr/>
          </p:nvGrpSpPr>
          <p:grpSpPr>
            <a:xfrm>
              <a:off x="888407" y="3100688"/>
              <a:ext cx="964338" cy="787697"/>
              <a:chOff x="888407" y="3100688"/>
              <a:chExt cx="964338" cy="787697"/>
            </a:xfrm>
          </p:grpSpPr>
          <p:cxnSp>
            <p:nvCxnSpPr>
              <p:cNvPr id="196" name="直線コネクタ 195">
                <a:extLst>
                  <a:ext uri="{FF2B5EF4-FFF2-40B4-BE49-F238E27FC236}">
                    <a16:creationId xmlns:a16="http://schemas.microsoft.com/office/drawing/2014/main" id="{9CA7812E-BAB7-BC29-F680-645CF622BF96}"/>
                  </a:ext>
                </a:extLst>
              </p:cNvPr>
              <p:cNvCxnSpPr>
                <a:cxnSpLocks/>
              </p:cNvCxnSpPr>
              <p:nvPr/>
            </p:nvCxnSpPr>
            <p:spPr>
              <a:xfrm>
                <a:off x="888407" y="3100688"/>
                <a:ext cx="7242" cy="744879"/>
              </a:xfrm>
              <a:prstGeom prst="line">
                <a:avLst/>
              </a:prstGeom>
              <a:ln w="19050"/>
            </p:spPr>
            <p:style>
              <a:lnRef idx="1">
                <a:schemeClr val="dk1"/>
              </a:lnRef>
              <a:fillRef idx="0">
                <a:schemeClr val="dk1"/>
              </a:fillRef>
              <a:effectRef idx="0">
                <a:schemeClr val="dk1"/>
              </a:effectRef>
              <a:fontRef idx="minor">
                <a:schemeClr val="tx1"/>
              </a:fontRef>
            </p:style>
          </p:cxnSp>
          <p:cxnSp>
            <p:nvCxnSpPr>
              <p:cNvPr id="197" name="直線コネクタ 196">
                <a:extLst>
                  <a:ext uri="{FF2B5EF4-FFF2-40B4-BE49-F238E27FC236}">
                    <a16:creationId xmlns:a16="http://schemas.microsoft.com/office/drawing/2014/main" id="{0C7014D6-1C94-D0E8-1777-0004BDA1FAD5}"/>
                  </a:ext>
                </a:extLst>
              </p:cNvPr>
              <p:cNvCxnSpPr>
                <a:cxnSpLocks/>
              </p:cNvCxnSpPr>
              <p:nvPr/>
            </p:nvCxnSpPr>
            <p:spPr>
              <a:xfrm>
                <a:off x="1841430" y="3123592"/>
                <a:ext cx="9186" cy="721975"/>
              </a:xfrm>
              <a:prstGeom prst="line">
                <a:avLst/>
              </a:prstGeom>
              <a:ln w="19050"/>
            </p:spPr>
            <p:style>
              <a:lnRef idx="1">
                <a:schemeClr val="dk1"/>
              </a:lnRef>
              <a:fillRef idx="0">
                <a:schemeClr val="dk1"/>
              </a:fillRef>
              <a:effectRef idx="0">
                <a:schemeClr val="dk1"/>
              </a:effectRef>
              <a:fontRef idx="minor">
                <a:schemeClr val="tx1"/>
              </a:fontRef>
            </p:style>
          </p:cxnSp>
          <p:grpSp>
            <p:nvGrpSpPr>
              <p:cNvPr id="198" name="グループ化 197">
                <a:extLst>
                  <a:ext uri="{FF2B5EF4-FFF2-40B4-BE49-F238E27FC236}">
                    <a16:creationId xmlns:a16="http://schemas.microsoft.com/office/drawing/2014/main" id="{611C2DA7-7972-61CD-B610-67470A2DD3D7}"/>
                  </a:ext>
                </a:extLst>
              </p:cNvPr>
              <p:cNvGrpSpPr/>
              <p:nvPr/>
            </p:nvGrpSpPr>
            <p:grpSpPr>
              <a:xfrm>
                <a:off x="895649" y="3552396"/>
                <a:ext cx="957096" cy="335989"/>
                <a:chOff x="895649" y="3552396"/>
                <a:chExt cx="957096" cy="335989"/>
              </a:xfrm>
            </p:grpSpPr>
            <p:sp>
              <p:nvSpPr>
                <p:cNvPr id="199" name="テキスト ボックス 198">
                  <a:extLst>
                    <a:ext uri="{FF2B5EF4-FFF2-40B4-BE49-F238E27FC236}">
                      <a16:creationId xmlns:a16="http://schemas.microsoft.com/office/drawing/2014/main" id="{020F9CFE-C467-E8FF-210A-6B1850015035}"/>
                    </a:ext>
                  </a:extLst>
                </p:cNvPr>
                <p:cNvSpPr txBox="1"/>
                <p:nvPr/>
              </p:nvSpPr>
              <p:spPr>
                <a:xfrm>
                  <a:off x="1085814" y="3552396"/>
                  <a:ext cx="501771" cy="335989"/>
                </a:xfrm>
                <a:prstGeom prst="rect">
                  <a:avLst/>
                </a:prstGeom>
                <a:noFill/>
              </p:spPr>
              <p:txBody>
                <a:bodyPr wrap="square">
                  <a:spAutoFit/>
                </a:bodyPr>
                <a:lstStyle/>
                <a:p>
                  <a:pPr lvl="0" algn="ctr">
                    <a:lnSpc>
                      <a:spcPts val="1875"/>
                    </a:lnSpc>
                    <a:buNone/>
                  </a:pPr>
                  <a:r>
                    <a:rPr lang="en-US" altLang="ja-JP" i="1">
                      <a:latin typeface="ＭＳ Ｐゴシック" panose="020B0600070205080204" pitchFamily="50" charset="-128"/>
                      <a:ea typeface="ＭＳ Ｐゴシック" panose="020B0600070205080204" pitchFamily="50" charset="-128"/>
                    </a:rPr>
                    <a:t>V</a:t>
                  </a:r>
                  <a:r>
                    <a:rPr lang="ja-JP" altLang="en-US" i="1">
                      <a:latin typeface="ＭＳ Ｐゴシック" panose="020B0600070205080204" pitchFamily="50" charset="-128"/>
                      <a:ea typeface="ＭＳ Ｐゴシック" panose="020B0600070205080204" pitchFamily="50" charset="-128"/>
                    </a:rPr>
                    <a:t> </a:t>
                  </a:r>
                  <a:r>
                    <a:rPr lang="en-US" altLang="ja-JP" sz="1050" i="0">
                      <a:effectLst/>
                      <a:latin typeface="ＭＳ Ｐゴシック" panose="020B0600070205080204" pitchFamily="50" charset="-128"/>
                      <a:ea typeface="ＭＳ Ｐゴシック" panose="020B0600070205080204" pitchFamily="50" charset="-128"/>
                    </a:rPr>
                    <a:t>2</a:t>
                  </a:r>
                  <a:endParaRPr lang="ja-JP" altLang="en-US" sz="1800" i="0">
                    <a:effectLst/>
                    <a:latin typeface="ＭＳ Ｐゴシック" panose="020B0600070205080204" pitchFamily="50" charset="-128"/>
                    <a:ea typeface="ＭＳ Ｐゴシック" panose="020B0600070205080204" pitchFamily="50" charset="-128"/>
                  </a:endParaRPr>
                </a:p>
              </p:txBody>
            </p:sp>
            <p:cxnSp>
              <p:nvCxnSpPr>
                <p:cNvPr id="200" name="直線矢印コネクタ 199">
                  <a:extLst>
                    <a:ext uri="{FF2B5EF4-FFF2-40B4-BE49-F238E27FC236}">
                      <a16:creationId xmlns:a16="http://schemas.microsoft.com/office/drawing/2014/main" id="{97E266BB-D35A-AD2E-8C50-5B14E2AD2F0C}"/>
                    </a:ext>
                  </a:extLst>
                </p:cNvPr>
                <p:cNvCxnSpPr>
                  <a:cxnSpLocks/>
                </p:cNvCxnSpPr>
                <p:nvPr/>
              </p:nvCxnSpPr>
              <p:spPr>
                <a:xfrm flipH="1">
                  <a:off x="895649" y="3692691"/>
                  <a:ext cx="280246"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201" name="直線矢印コネクタ 200">
                  <a:extLst>
                    <a:ext uri="{FF2B5EF4-FFF2-40B4-BE49-F238E27FC236}">
                      <a16:creationId xmlns:a16="http://schemas.microsoft.com/office/drawing/2014/main" id="{088A7530-7C25-D47B-6BEC-8F1D1741B5A7}"/>
                    </a:ext>
                  </a:extLst>
                </p:cNvPr>
                <p:cNvCxnSpPr>
                  <a:cxnSpLocks/>
                </p:cNvCxnSpPr>
                <p:nvPr/>
              </p:nvCxnSpPr>
              <p:spPr>
                <a:xfrm>
                  <a:off x="1525062" y="3696168"/>
                  <a:ext cx="327683" cy="9538"/>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grpSp>
        </p:grpSp>
      </p:grpSp>
      <p:cxnSp>
        <p:nvCxnSpPr>
          <p:cNvPr id="202" name="直線コネクタ 201">
            <a:extLst>
              <a:ext uri="{FF2B5EF4-FFF2-40B4-BE49-F238E27FC236}">
                <a16:creationId xmlns:a16="http://schemas.microsoft.com/office/drawing/2014/main" id="{A2A01E9F-3B99-1E3B-0E0A-17B457332A8F}"/>
              </a:ext>
            </a:extLst>
          </p:cNvPr>
          <p:cNvCxnSpPr>
            <a:cxnSpLocks/>
          </p:cNvCxnSpPr>
          <p:nvPr/>
        </p:nvCxnSpPr>
        <p:spPr>
          <a:xfrm>
            <a:off x="683352" y="3189716"/>
            <a:ext cx="0" cy="1252670"/>
          </a:xfrm>
          <a:prstGeom prst="line">
            <a:avLst/>
          </a:prstGeom>
          <a:ln w="19050"/>
        </p:spPr>
        <p:style>
          <a:lnRef idx="1">
            <a:schemeClr val="dk1"/>
          </a:lnRef>
          <a:fillRef idx="0">
            <a:schemeClr val="dk1"/>
          </a:fillRef>
          <a:effectRef idx="0">
            <a:schemeClr val="dk1"/>
          </a:effectRef>
          <a:fontRef idx="minor">
            <a:schemeClr val="tx1"/>
          </a:fontRef>
        </p:style>
      </p:cxnSp>
      <p:cxnSp>
        <p:nvCxnSpPr>
          <p:cNvPr id="203" name="直線コネクタ 202">
            <a:extLst>
              <a:ext uri="{FF2B5EF4-FFF2-40B4-BE49-F238E27FC236}">
                <a16:creationId xmlns:a16="http://schemas.microsoft.com/office/drawing/2014/main" id="{67FEAA96-E976-1B7E-9129-2F1ABA5EE257}"/>
              </a:ext>
            </a:extLst>
          </p:cNvPr>
          <p:cNvCxnSpPr>
            <a:cxnSpLocks/>
          </p:cNvCxnSpPr>
          <p:nvPr/>
        </p:nvCxnSpPr>
        <p:spPr>
          <a:xfrm>
            <a:off x="3650078" y="3193709"/>
            <a:ext cx="1708" cy="1238196"/>
          </a:xfrm>
          <a:prstGeom prst="line">
            <a:avLst/>
          </a:prstGeom>
          <a:ln w="19050"/>
        </p:spPr>
        <p:style>
          <a:lnRef idx="1">
            <a:schemeClr val="dk1"/>
          </a:lnRef>
          <a:fillRef idx="0">
            <a:schemeClr val="dk1"/>
          </a:fillRef>
          <a:effectRef idx="0">
            <a:schemeClr val="dk1"/>
          </a:effectRef>
          <a:fontRef idx="minor">
            <a:schemeClr val="tx1"/>
          </a:fontRef>
        </p:style>
      </p:cxnSp>
      <p:sp>
        <p:nvSpPr>
          <p:cNvPr id="204" name="テキスト ボックス 203">
            <a:extLst>
              <a:ext uri="{FF2B5EF4-FFF2-40B4-BE49-F238E27FC236}">
                <a16:creationId xmlns:a16="http://schemas.microsoft.com/office/drawing/2014/main" id="{F08E6566-19DF-4660-DB6E-3B23AE5461BD}"/>
              </a:ext>
            </a:extLst>
          </p:cNvPr>
          <p:cNvSpPr txBox="1"/>
          <p:nvPr/>
        </p:nvSpPr>
        <p:spPr>
          <a:xfrm>
            <a:off x="1956097" y="4127621"/>
            <a:ext cx="399522" cy="335989"/>
          </a:xfrm>
          <a:prstGeom prst="rect">
            <a:avLst/>
          </a:prstGeom>
          <a:noFill/>
        </p:spPr>
        <p:txBody>
          <a:bodyPr wrap="square">
            <a:spAutoFit/>
          </a:bodyPr>
          <a:lstStyle/>
          <a:p>
            <a:pPr lvl="0" algn="ctr">
              <a:lnSpc>
                <a:spcPts val="1875"/>
              </a:lnSpc>
              <a:buNone/>
            </a:pPr>
            <a:r>
              <a:rPr lang="en-US" altLang="ja-JP" i="1">
                <a:latin typeface="ＭＳ Ｐゴシック" panose="020B0600070205080204" pitchFamily="50" charset="-128"/>
                <a:ea typeface="ＭＳ Ｐゴシック" panose="020B0600070205080204" pitchFamily="50" charset="-128"/>
              </a:rPr>
              <a:t>V</a:t>
            </a:r>
            <a:endParaRPr lang="ja-JP" altLang="en-US" sz="1800" i="0">
              <a:effectLst/>
              <a:latin typeface="ＭＳ Ｐゴシック" panose="020B0600070205080204" pitchFamily="50" charset="-128"/>
              <a:ea typeface="ＭＳ Ｐゴシック" panose="020B0600070205080204" pitchFamily="50" charset="-128"/>
            </a:endParaRPr>
          </a:p>
        </p:txBody>
      </p:sp>
      <p:cxnSp>
        <p:nvCxnSpPr>
          <p:cNvPr id="205" name="直線矢印コネクタ 204">
            <a:extLst>
              <a:ext uri="{FF2B5EF4-FFF2-40B4-BE49-F238E27FC236}">
                <a16:creationId xmlns:a16="http://schemas.microsoft.com/office/drawing/2014/main" id="{BD14EC3D-7E7F-E55E-8B7E-A8085DF20928}"/>
              </a:ext>
            </a:extLst>
          </p:cNvPr>
          <p:cNvCxnSpPr>
            <a:cxnSpLocks/>
          </p:cNvCxnSpPr>
          <p:nvPr/>
        </p:nvCxnSpPr>
        <p:spPr>
          <a:xfrm flipH="1">
            <a:off x="690323" y="4295616"/>
            <a:ext cx="1265774" cy="2296"/>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206" name="直線矢印コネクタ 205">
            <a:extLst>
              <a:ext uri="{FF2B5EF4-FFF2-40B4-BE49-F238E27FC236}">
                <a16:creationId xmlns:a16="http://schemas.microsoft.com/office/drawing/2014/main" id="{001AB688-CF8E-7944-CBB4-F4E49F241CA2}"/>
              </a:ext>
            </a:extLst>
          </p:cNvPr>
          <p:cNvCxnSpPr>
            <a:cxnSpLocks/>
          </p:cNvCxnSpPr>
          <p:nvPr/>
        </p:nvCxnSpPr>
        <p:spPr>
          <a:xfrm flipV="1">
            <a:off x="2375939" y="4287388"/>
            <a:ext cx="1282904" cy="8228"/>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217" name="楕円 216">
            <a:extLst>
              <a:ext uri="{FF2B5EF4-FFF2-40B4-BE49-F238E27FC236}">
                <a16:creationId xmlns:a16="http://schemas.microsoft.com/office/drawing/2014/main" id="{93EE0B85-EC91-0A0E-5252-0D177E87046E}"/>
              </a:ext>
            </a:extLst>
          </p:cNvPr>
          <p:cNvSpPr>
            <a:spLocks noChangeAspect="1"/>
          </p:cNvSpPr>
          <p:nvPr/>
        </p:nvSpPr>
        <p:spPr>
          <a:xfrm>
            <a:off x="616170" y="3141826"/>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8" name="楕円 217">
            <a:extLst>
              <a:ext uri="{FF2B5EF4-FFF2-40B4-BE49-F238E27FC236}">
                <a16:creationId xmlns:a16="http://schemas.microsoft.com/office/drawing/2014/main" id="{EE302CB5-3FAB-8103-4816-A0C61FCB8D03}"/>
              </a:ext>
            </a:extLst>
          </p:cNvPr>
          <p:cNvSpPr>
            <a:spLocks noChangeAspect="1"/>
          </p:cNvSpPr>
          <p:nvPr/>
        </p:nvSpPr>
        <p:spPr>
          <a:xfrm>
            <a:off x="3596328" y="3140175"/>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8" name="楕円 227">
            <a:extLst>
              <a:ext uri="{FF2B5EF4-FFF2-40B4-BE49-F238E27FC236}">
                <a16:creationId xmlns:a16="http://schemas.microsoft.com/office/drawing/2014/main" id="{917A0855-CF0C-5BB3-EEE7-1B815D5AD528}"/>
              </a:ext>
            </a:extLst>
          </p:cNvPr>
          <p:cNvSpPr>
            <a:spLocks noChangeAspect="1"/>
          </p:cNvSpPr>
          <p:nvPr/>
        </p:nvSpPr>
        <p:spPr>
          <a:xfrm>
            <a:off x="1651963" y="2918076"/>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9" name="楕円 228">
            <a:extLst>
              <a:ext uri="{FF2B5EF4-FFF2-40B4-BE49-F238E27FC236}">
                <a16:creationId xmlns:a16="http://schemas.microsoft.com/office/drawing/2014/main" id="{92474DB3-DCC0-9B73-C3CE-550673A9F03C}"/>
              </a:ext>
            </a:extLst>
          </p:cNvPr>
          <p:cNvSpPr>
            <a:spLocks noChangeAspect="1"/>
          </p:cNvSpPr>
          <p:nvPr/>
        </p:nvSpPr>
        <p:spPr>
          <a:xfrm>
            <a:off x="2616431" y="2928627"/>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30" name="グループ化 229">
            <a:extLst>
              <a:ext uri="{FF2B5EF4-FFF2-40B4-BE49-F238E27FC236}">
                <a16:creationId xmlns:a16="http://schemas.microsoft.com/office/drawing/2014/main" id="{CBE33E32-EC5F-4EC7-87D9-8E9BC930ED2C}"/>
              </a:ext>
            </a:extLst>
          </p:cNvPr>
          <p:cNvGrpSpPr/>
          <p:nvPr/>
        </p:nvGrpSpPr>
        <p:grpSpPr>
          <a:xfrm>
            <a:off x="1713253" y="2200423"/>
            <a:ext cx="964338" cy="760153"/>
            <a:chOff x="888407" y="3085414"/>
            <a:chExt cx="964338" cy="760153"/>
          </a:xfrm>
        </p:grpSpPr>
        <p:cxnSp>
          <p:nvCxnSpPr>
            <p:cNvPr id="231" name="直線コネクタ 230">
              <a:extLst>
                <a:ext uri="{FF2B5EF4-FFF2-40B4-BE49-F238E27FC236}">
                  <a16:creationId xmlns:a16="http://schemas.microsoft.com/office/drawing/2014/main" id="{90490186-2CC6-5326-42B0-17A27577868A}"/>
                </a:ext>
              </a:extLst>
            </p:cNvPr>
            <p:cNvCxnSpPr>
              <a:cxnSpLocks/>
            </p:cNvCxnSpPr>
            <p:nvPr/>
          </p:nvCxnSpPr>
          <p:spPr>
            <a:xfrm>
              <a:off x="888407" y="3100688"/>
              <a:ext cx="7242" cy="744879"/>
            </a:xfrm>
            <a:prstGeom prst="line">
              <a:avLst/>
            </a:prstGeom>
            <a:ln w="19050"/>
          </p:spPr>
          <p:style>
            <a:lnRef idx="1">
              <a:schemeClr val="dk1"/>
            </a:lnRef>
            <a:fillRef idx="0">
              <a:schemeClr val="dk1"/>
            </a:fillRef>
            <a:effectRef idx="0">
              <a:schemeClr val="dk1"/>
            </a:effectRef>
            <a:fontRef idx="minor">
              <a:schemeClr val="tx1"/>
            </a:fontRef>
          </p:style>
        </p:cxnSp>
        <p:cxnSp>
          <p:nvCxnSpPr>
            <p:cNvPr id="232" name="直線コネクタ 231">
              <a:extLst>
                <a:ext uri="{FF2B5EF4-FFF2-40B4-BE49-F238E27FC236}">
                  <a16:creationId xmlns:a16="http://schemas.microsoft.com/office/drawing/2014/main" id="{147E3F26-2738-7570-83A0-435471801145}"/>
                </a:ext>
              </a:extLst>
            </p:cNvPr>
            <p:cNvCxnSpPr>
              <a:cxnSpLocks/>
            </p:cNvCxnSpPr>
            <p:nvPr/>
          </p:nvCxnSpPr>
          <p:spPr>
            <a:xfrm>
              <a:off x="1841430" y="3123592"/>
              <a:ext cx="9186" cy="721975"/>
            </a:xfrm>
            <a:prstGeom prst="line">
              <a:avLst/>
            </a:prstGeom>
            <a:ln w="19050"/>
          </p:spPr>
          <p:style>
            <a:lnRef idx="1">
              <a:schemeClr val="dk1"/>
            </a:lnRef>
            <a:fillRef idx="0">
              <a:schemeClr val="dk1"/>
            </a:fillRef>
            <a:effectRef idx="0">
              <a:schemeClr val="dk1"/>
            </a:effectRef>
            <a:fontRef idx="minor">
              <a:schemeClr val="tx1"/>
            </a:fontRef>
          </p:style>
        </p:cxnSp>
        <p:grpSp>
          <p:nvGrpSpPr>
            <p:cNvPr id="233" name="グループ化 232">
              <a:extLst>
                <a:ext uri="{FF2B5EF4-FFF2-40B4-BE49-F238E27FC236}">
                  <a16:creationId xmlns:a16="http://schemas.microsoft.com/office/drawing/2014/main" id="{EFFCC421-2602-B6E7-C805-4FE7A8B0950E}"/>
                </a:ext>
              </a:extLst>
            </p:cNvPr>
            <p:cNvGrpSpPr/>
            <p:nvPr/>
          </p:nvGrpSpPr>
          <p:grpSpPr>
            <a:xfrm>
              <a:off x="895649" y="3085414"/>
              <a:ext cx="957096" cy="335989"/>
              <a:chOff x="895649" y="3085414"/>
              <a:chExt cx="957096" cy="335989"/>
            </a:xfrm>
          </p:grpSpPr>
          <p:sp>
            <p:nvSpPr>
              <p:cNvPr id="234" name="テキスト ボックス 233">
                <a:extLst>
                  <a:ext uri="{FF2B5EF4-FFF2-40B4-BE49-F238E27FC236}">
                    <a16:creationId xmlns:a16="http://schemas.microsoft.com/office/drawing/2014/main" id="{2B7E25B3-BCD7-315C-FB99-E242DBA03414}"/>
                  </a:ext>
                </a:extLst>
              </p:cNvPr>
              <p:cNvSpPr txBox="1"/>
              <p:nvPr/>
            </p:nvSpPr>
            <p:spPr>
              <a:xfrm>
                <a:off x="1085814" y="3085414"/>
                <a:ext cx="501771" cy="335989"/>
              </a:xfrm>
              <a:prstGeom prst="rect">
                <a:avLst/>
              </a:prstGeom>
              <a:noFill/>
            </p:spPr>
            <p:txBody>
              <a:bodyPr wrap="square">
                <a:spAutoFit/>
              </a:bodyPr>
              <a:lstStyle/>
              <a:p>
                <a:pPr lvl="0" algn="ctr">
                  <a:lnSpc>
                    <a:spcPts val="1875"/>
                  </a:lnSpc>
                  <a:buNone/>
                </a:pPr>
                <a:r>
                  <a:rPr lang="en-US" altLang="ja-JP" i="1">
                    <a:latin typeface="ＭＳ Ｐゴシック" panose="020B0600070205080204" pitchFamily="50" charset="-128"/>
                    <a:ea typeface="ＭＳ Ｐゴシック" panose="020B0600070205080204" pitchFamily="50" charset="-128"/>
                  </a:rPr>
                  <a:t>V</a:t>
                </a:r>
                <a:r>
                  <a:rPr lang="ja-JP" altLang="en-US" i="1">
                    <a:latin typeface="ＭＳ Ｐゴシック" panose="020B0600070205080204" pitchFamily="50" charset="-128"/>
                    <a:ea typeface="ＭＳ Ｐゴシック" panose="020B0600070205080204" pitchFamily="50" charset="-128"/>
                  </a:rPr>
                  <a:t> </a:t>
                </a:r>
                <a:r>
                  <a:rPr lang="en-US" altLang="ja-JP" sz="1050" i="0">
                    <a:effectLst/>
                    <a:latin typeface="ＭＳ Ｐゴシック" panose="020B0600070205080204" pitchFamily="50" charset="-128"/>
                    <a:ea typeface="ＭＳ Ｐゴシック" panose="020B0600070205080204" pitchFamily="50" charset="-128"/>
                  </a:rPr>
                  <a:t>1</a:t>
                </a:r>
                <a:endParaRPr lang="ja-JP" altLang="en-US" sz="1800" i="0">
                  <a:effectLst/>
                  <a:latin typeface="ＭＳ Ｐゴシック" panose="020B0600070205080204" pitchFamily="50" charset="-128"/>
                  <a:ea typeface="ＭＳ Ｐゴシック" panose="020B0600070205080204" pitchFamily="50" charset="-128"/>
                </a:endParaRPr>
              </a:p>
            </p:txBody>
          </p:sp>
          <p:cxnSp>
            <p:nvCxnSpPr>
              <p:cNvPr id="235" name="直線矢印コネクタ 234">
                <a:extLst>
                  <a:ext uri="{FF2B5EF4-FFF2-40B4-BE49-F238E27FC236}">
                    <a16:creationId xmlns:a16="http://schemas.microsoft.com/office/drawing/2014/main" id="{BE00DEE3-AC37-7669-7E29-BEB1970191C5}"/>
                  </a:ext>
                </a:extLst>
              </p:cNvPr>
              <p:cNvCxnSpPr>
                <a:cxnSpLocks/>
              </p:cNvCxnSpPr>
              <p:nvPr/>
            </p:nvCxnSpPr>
            <p:spPr>
              <a:xfrm flipH="1">
                <a:off x="895649" y="3276131"/>
                <a:ext cx="280246"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236" name="直線矢印コネクタ 235">
                <a:extLst>
                  <a:ext uri="{FF2B5EF4-FFF2-40B4-BE49-F238E27FC236}">
                    <a16:creationId xmlns:a16="http://schemas.microsoft.com/office/drawing/2014/main" id="{C6369290-B23F-C2D1-59B5-E9D0DA798F97}"/>
                  </a:ext>
                </a:extLst>
              </p:cNvPr>
              <p:cNvCxnSpPr>
                <a:cxnSpLocks/>
              </p:cNvCxnSpPr>
              <p:nvPr/>
            </p:nvCxnSpPr>
            <p:spPr>
              <a:xfrm>
                <a:off x="1525062" y="3249128"/>
                <a:ext cx="327683" cy="9538"/>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grpSp>
      </p:grpSp>
      <p:graphicFrame>
        <p:nvGraphicFramePr>
          <p:cNvPr id="61" name="表 60">
            <a:extLst>
              <a:ext uri="{FF2B5EF4-FFF2-40B4-BE49-F238E27FC236}">
                <a16:creationId xmlns:a16="http://schemas.microsoft.com/office/drawing/2014/main" id="{35FEAF42-ABED-81BE-8E8B-459378959E96}"/>
              </a:ext>
            </a:extLst>
          </p:cNvPr>
          <p:cNvGraphicFramePr>
            <a:graphicFrameLocks noGrp="1"/>
          </p:cNvGraphicFramePr>
          <p:nvPr>
            <p:extLst>
              <p:ext uri="{D42A27DB-BD31-4B8C-83A1-F6EECF244321}">
                <p14:modId xmlns:p14="http://schemas.microsoft.com/office/powerpoint/2010/main" val="575870260"/>
              </p:ext>
            </p:extLst>
          </p:nvPr>
        </p:nvGraphicFramePr>
        <p:xfrm>
          <a:off x="412447" y="4557869"/>
          <a:ext cx="9081101" cy="1995328"/>
        </p:xfrm>
        <a:graphic>
          <a:graphicData uri="http://schemas.openxmlformats.org/drawingml/2006/table">
            <a:tbl>
              <a:tblPr bandRow="1">
                <a:tableStyleId>{5C22544A-7EE6-4342-B048-85BDC9FD1C3A}</a:tableStyleId>
              </a:tblPr>
              <a:tblGrid>
                <a:gridCol w="2188512">
                  <a:extLst>
                    <a:ext uri="{9D8B030D-6E8A-4147-A177-3AD203B41FA5}">
                      <a16:colId xmlns:a16="http://schemas.microsoft.com/office/drawing/2014/main" val="2972390674"/>
                    </a:ext>
                  </a:extLst>
                </a:gridCol>
                <a:gridCol w="1443929">
                  <a:extLst>
                    <a:ext uri="{9D8B030D-6E8A-4147-A177-3AD203B41FA5}">
                      <a16:colId xmlns:a16="http://schemas.microsoft.com/office/drawing/2014/main" val="3935413723"/>
                    </a:ext>
                  </a:extLst>
                </a:gridCol>
                <a:gridCol w="2161836">
                  <a:extLst>
                    <a:ext uri="{9D8B030D-6E8A-4147-A177-3AD203B41FA5}">
                      <a16:colId xmlns:a16="http://schemas.microsoft.com/office/drawing/2014/main" val="210646177"/>
                    </a:ext>
                  </a:extLst>
                </a:gridCol>
                <a:gridCol w="1470603">
                  <a:extLst>
                    <a:ext uri="{9D8B030D-6E8A-4147-A177-3AD203B41FA5}">
                      <a16:colId xmlns:a16="http://schemas.microsoft.com/office/drawing/2014/main" val="3816315484"/>
                    </a:ext>
                  </a:extLst>
                </a:gridCol>
                <a:gridCol w="1816221">
                  <a:extLst>
                    <a:ext uri="{9D8B030D-6E8A-4147-A177-3AD203B41FA5}">
                      <a16:colId xmlns:a16="http://schemas.microsoft.com/office/drawing/2014/main" val="1882627990"/>
                    </a:ext>
                  </a:extLst>
                </a:gridCol>
              </a:tblGrid>
              <a:tr h="498832">
                <a:tc>
                  <a:txBody>
                    <a:bodyPr/>
                    <a:lstStyle/>
                    <a:p>
                      <a:pPr algn="ctr" rtl="0" fontAlgn="base">
                        <a:lnSpc>
                          <a:spcPts val="1875"/>
                        </a:lnSpc>
                      </a:pPr>
                      <a:r>
                        <a:rPr lang="ja-JP" altLang="en-US" sz="1800">
                          <a:effectLst/>
                          <a:latin typeface="ＭＳ Ｐゴシック" panose="020B0600070205080204" pitchFamily="50" charset="-128"/>
                          <a:ea typeface="ＭＳ Ｐゴシック" panose="020B0600070205080204" pitchFamily="50" charset="-128"/>
                        </a:rPr>
                        <a:t>抵抗</a:t>
                      </a:r>
                      <a:endParaRPr lang="ja-JP" altLang="af-ZA"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gridSpan="2">
                  <a:txBody>
                    <a:bodyPr/>
                    <a:lstStyle/>
                    <a:p>
                      <a:pPr lvl="0" algn="ctr">
                        <a:lnSpc>
                          <a:spcPts val="1875"/>
                        </a:lnSpc>
                        <a:buNone/>
                      </a:pPr>
                      <a:r>
                        <a:rPr lang="ja-JP" altLang="en-US" sz="1800">
                          <a:effectLst/>
                          <a:latin typeface="ＭＳ Ｐゴシック" panose="020B0600070205080204" pitchFamily="50" charset="-128"/>
                          <a:ea typeface="ＭＳ Ｐゴシック" panose="020B0600070205080204" pitchFamily="50" charset="-128"/>
                        </a:rPr>
                        <a:t>電圧</a:t>
                      </a: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hMerge="1">
                  <a:txBody>
                    <a:bodyPr/>
                    <a:lstStyle/>
                    <a:p>
                      <a:pPr lvl="0" algn="ctr">
                        <a:lnSpc>
                          <a:spcPts val="1875"/>
                        </a:lnSpc>
                        <a:buNone/>
                      </a:pPr>
                      <a:endParaRPr lang="ja-JP" altLang="en-US"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noFill/>
                  </a:tcPr>
                </a:tc>
                <a:tc gridSpan="2">
                  <a:txBody>
                    <a:bodyPr/>
                    <a:lstStyle/>
                    <a:p>
                      <a:pPr algn="ctr" rtl="0" fontAlgn="base">
                        <a:lnSpc>
                          <a:spcPts val="1875"/>
                        </a:lnSpc>
                      </a:pPr>
                      <a:r>
                        <a:rPr lang="ja-JP" altLang="en-US" sz="1800">
                          <a:effectLst/>
                          <a:latin typeface="ＭＳ Ｐゴシック" panose="020B0600070205080204" pitchFamily="50" charset="-128"/>
                          <a:ea typeface="ＭＳ Ｐゴシック" panose="020B0600070205080204" pitchFamily="50" charset="-128"/>
                        </a:rPr>
                        <a:t>電流</a:t>
                      </a:r>
                      <a:endParaRPr lang="en-US" altLang="ja-JP">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hMerge="1">
                  <a:txBody>
                    <a:bodyPr/>
                    <a:lstStyle/>
                    <a:p>
                      <a:pPr algn="ctr" rtl="0" fontAlgn="base">
                        <a:lnSpc>
                          <a:spcPts val="1875"/>
                        </a:lnSpc>
                      </a:pPr>
                      <a:endParaRPr lang="en-US" altLang="ja-JP">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66919786"/>
                  </a:ext>
                </a:extLst>
              </a:tr>
              <a:tr h="498832">
                <a:tc rowSpan="3">
                  <a:txBody>
                    <a:bodyPr/>
                    <a:lstStyle/>
                    <a:p>
                      <a:pPr algn="ctr" rtl="0" fontAlgn="base">
                        <a:lnSpc>
                          <a:spcPts val="1875"/>
                        </a:lnSpc>
                      </a:pPr>
                      <a:r>
                        <a:rPr lang="en-US" altLang="ja-JP" sz="1800">
                          <a:effectLst/>
                          <a:latin typeface="ＭＳ Ｐゴシック" panose="020B0600070205080204" pitchFamily="50" charset="-128"/>
                          <a:ea typeface="ＭＳ Ｐゴシック" panose="020B0600070205080204" pitchFamily="50" charset="-128"/>
                        </a:rPr>
                        <a:t>20Ω + 30Ω</a:t>
                      </a:r>
                      <a:endParaRPr lang="ja-JP" altLang="af-ZA"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lvl="0" algn="ctr">
                        <a:lnSpc>
                          <a:spcPts val="1875"/>
                        </a:lnSpc>
                        <a:buNone/>
                      </a:pPr>
                      <a:r>
                        <a:rPr lang="en-US" altLang="ja-JP" sz="1800" i="1">
                          <a:effectLst/>
                          <a:latin typeface="ＭＳ Ｐゴシック" panose="020B0600070205080204" pitchFamily="50" charset="-128"/>
                          <a:ea typeface="ＭＳ Ｐゴシック" panose="020B0600070205080204" pitchFamily="50" charset="-128"/>
                        </a:rPr>
                        <a:t>V</a:t>
                      </a:r>
                      <a:r>
                        <a:rPr lang="ja-JP" altLang="en-US" sz="1800" i="1">
                          <a:effectLst/>
                          <a:latin typeface="ＭＳ Ｐゴシック" panose="020B0600070205080204" pitchFamily="50" charset="-128"/>
                          <a:ea typeface="ＭＳ Ｐゴシック" panose="020B0600070205080204" pitchFamily="50" charset="-128"/>
                        </a:rPr>
                        <a:t> </a:t>
                      </a:r>
                      <a:r>
                        <a:rPr lang="en-US" altLang="ja-JP" sz="1050" i="0">
                          <a:effectLst/>
                          <a:latin typeface="ＭＳ Ｐゴシック" panose="020B0600070205080204" pitchFamily="50" charset="-128"/>
                          <a:ea typeface="ＭＳ Ｐゴシック" panose="020B0600070205080204" pitchFamily="50" charset="-128"/>
                        </a:rPr>
                        <a:t>1</a:t>
                      </a:r>
                      <a:endParaRPr lang="ja-JP" altLang="en-US" sz="1800" i="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ts val="1875"/>
                        </a:lnSpc>
                        <a:spcBef>
                          <a:spcPts val="0"/>
                        </a:spcBef>
                        <a:spcAft>
                          <a:spcPts val="0"/>
                        </a:spcAft>
                        <a:buClrTx/>
                        <a:buSzTx/>
                        <a:buFontTx/>
                        <a:buNone/>
                        <a:tabLst/>
                        <a:defRPr/>
                      </a:pPr>
                      <a:endParaRPr lang="ja-JP" altLang="en-US"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tc>
                  <a:txBody>
                    <a:bodyPr/>
                    <a:lstStyle/>
                    <a:p>
                      <a:pPr lvl="0" algn="ctr">
                        <a:lnSpc>
                          <a:spcPts val="1875"/>
                        </a:lnSpc>
                        <a:buNone/>
                      </a:pPr>
                      <a:r>
                        <a:rPr lang="en-US" altLang="ja-JP" sz="1800" i="1">
                          <a:effectLst/>
                          <a:latin typeface="ＭＳ Ｐゴシック" panose="020B0600070205080204" pitchFamily="50" charset="-128"/>
                          <a:ea typeface="ＭＳ Ｐゴシック" panose="020B0600070205080204" pitchFamily="50" charset="-128"/>
                        </a:rPr>
                        <a:t>I</a:t>
                      </a:r>
                      <a:r>
                        <a:rPr lang="ja-JP" altLang="en-US" sz="1800" i="1">
                          <a:effectLst/>
                          <a:latin typeface="ＭＳ Ｐゴシック" panose="020B0600070205080204" pitchFamily="50" charset="-128"/>
                          <a:ea typeface="ＭＳ Ｐゴシック" panose="020B0600070205080204" pitchFamily="50" charset="-128"/>
                        </a:rPr>
                        <a:t> </a:t>
                      </a:r>
                      <a:r>
                        <a:rPr lang="en-US" altLang="ja-JP" sz="1050" i="0">
                          <a:effectLst/>
                          <a:latin typeface="ＭＳ Ｐゴシック" panose="020B0600070205080204" pitchFamily="50" charset="-128"/>
                          <a:ea typeface="ＭＳ Ｐゴシック" panose="020B0600070205080204" pitchFamily="50" charset="-128"/>
                        </a:rPr>
                        <a:t>1</a:t>
                      </a:r>
                      <a:endParaRPr lang="ja-JP" altLang="en-US" sz="1800" i="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algn="ctr" rtl="0" fontAlgn="base">
                        <a:lnSpc>
                          <a:spcPts val="1875"/>
                        </a:lnSpc>
                      </a:pPr>
                      <a:endParaRPr lang="en-US" altLang="ja-JP">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extLst>
                  <a:ext uri="{0D108BD9-81ED-4DB2-BD59-A6C34878D82A}">
                    <a16:rowId xmlns:a16="http://schemas.microsoft.com/office/drawing/2014/main" val="3341679882"/>
                  </a:ext>
                </a:extLst>
              </a:tr>
              <a:tr h="498832">
                <a:tc vMerge="1">
                  <a:txBody>
                    <a:bodyPr/>
                    <a:lstStyle/>
                    <a:p>
                      <a:pPr algn="ctr" rtl="0" fontAlgn="base">
                        <a:lnSpc>
                          <a:spcPts val="1875"/>
                        </a:lnSpc>
                      </a:pPr>
                      <a:endParaRPr lang="ja-JP" altLang="af-ZA"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noFill/>
                  </a:tcPr>
                </a:tc>
                <a:tc>
                  <a:txBody>
                    <a:bodyPr/>
                    <a:lstStyle/>
                    <a:p>
                      <a:pPr lvl="0" algn="ctr">
                        <a:lnSpc>
                          <a:spcPts val="1875"/>
                        </a:lnSpc>
                        <a:buNone/>
                      </a:pPr>
                      <a:r>
                        <a:rPr lang="en-US" altLang="ja-JP" sz="1800" i="1">
                          <a:effectLst/>
                          <a:latin typeface="ＭＳ Ｐゴシック" panose="020B0600070205080204" pitchFamily="50" charset="-128"/>
                          <a:ea typeface="ＭＳ Ｐゴシック" panose="020B0600070205080204" pitchFamily="50" charset="-128"/>
                        </a:rPr>
                        <a:t>V</a:t>
                      </a:r>
                      <a:r>
                        <a:rPr lang="ja-JP" altLang="en-US" sz="1800" i="1">
                          <a:effectLst/>
                          <a:latin typeface="ＭＳ Ｐゴシック" panose="020B0600070205080204" pitchFamily="50" charset="-128"/>
                          <a:ea typeface="ＭＳ Ｐゴシック" panose="020B0600070205080204" pitchFamily="50" charset="-128"/>
                        </a:rPr>
                        <a:t> </a:t>
                      </a:r>
                      <a:r>
                        <a:rPr lang="en-US" altLang="ja-JP" sz="1050" i="0">
                          <a:effectLst/>
                          <a:latin typeface="ＭＳ Ｐゴシック" panose="020B0600070205080204" pitchFamily="50" charset="-128"/>
                          <a:ea typeface="ＭＳ Ｐゴシック" panose="020B0600070205080204" pitchFamily="50" charset="-128"/>
                        </a:rPr>
                        <a:t>2</a:t>
                      </a:r>
                      <a:endParaRPr lang="ja-JP" altLang="en-US" sz="1800" i="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ts val="1875"/>
                        </a:lnSpc>
                        <a:spcBef>
                          <a:spcPts val="0"/>
                        </a:spcBef>
                        <a:spcAft>
                          <a:spcPts val="0"/>
                        </a:spcAft>
                        <a:buClrTx/>
                        <a:buSzTx/>
                        <a:buFontTx/>
                        <a:buNone/>
                        <a:tabLst/>
                        <a:defRPr/>
                      </a:pPr>
                      <a:endParaRPr lang="ja-JP" altLang="en-US"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tc>
                  <a:txBody>
                    <a:bodyPr/>
                    <a:lstStyle/>
                    <a:p>
                      <a:pPr marL="0" marR="0" lvl="0" indent="0" algn="ctr" rtl="0" eaLnBrk="1" fontAlgn="base" latinLnBrk="0" hangingPunct="1">
                        <a:lnSpc>
                          <a:spcPts val="1875"/>
                        </a:lnSpc>
                        <a:spcBef>
                          <a:spcPts val="0"/>
                        </a:spcBef>
                        <a:spcAft>
                          <a:spcPts val="0"/>
                        </a:spcAft>
                        <a:buClrTx/>
                        <a:buSzTx/>
                        <a:buFontTx/>
                        <a:buNone/>
                      </a:pPr>
                      <a:r>
                        <a:rPr lang="en-US" altLang="ja-JP" sz="1800" i="1">
                          <a:effectLst/>
                          <a:latin typeface="ＭＳ Ｐゴシック"/>
                          <a:ea typeface="ＭＳ Ｐゴシック"/>
                        </a:rPr>
                        <a:t>I</a:t>
                      </a:r>
                      <a:r>
                        <a:rPr lang="ja-JP" altLang="en-US" sz="1800" i="1">
                          <a:effectLst/>
                          <a:latin typeface="ＭＳ Ｐゴシック"/>
                          <a:ea typeface="ＭＳ Ｐゴシック"/>
                        </a:rPr>
                        <a:t> </a:t>
                      </a:r>
                      <a:r>
                        <a:rPr lang="en-US" altLang="ja-JP" sz="1050" i="0">
                          <a:effectLst/>
                          <a:latin typeface="ＭＳ Ｐゴシック"/>
                          <a:ea typeface="ＭＳ Ｐゴシック"/>
                        </a:rPr>
                        <a:t>2</a:t>
                      </a:r>
                      <a:endParaRPr lang="ja-JP" altLang="en-US">
                        <a:effectLst/>
                        <a:latin typeface="ＭＳ Ｐゴシック"/>
                        <a:ea typeface="ＭＳ Ｐゴシック"/>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algn="ctr" rtl="0" fontAlgn="base">
                        <a:lnSpc>
                          <a:spcPts val="1875"/>
                        </a:lnSpc>
                      </a:pPr>
                      <a:endParaRPr lang="en-US" altLang="ja-JP">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extLst>
                  <a:ext uri="{0D108BD9-81ED-4DB2-BD59-A6C34878D82A}">
                    <a16:rowId xmlns:a16="http://schemas.microsoft.com/office/drawing/2014/main" val="3200109550"/>
                  </a:ext>
                </a:extLst>
              </a:tr>
              <a:tr h="498832">
                <a:tc vMerge="1">
                  <a:txBody>
                    <a:bodyPr/>
                    <a:lstStyle/>
                    <a:p>
                      <a:pPr algn="ctr" rtl="0" fontAlgn="base">
                        <a:lnSpc>
                          <a:spcPts val="1875"/>
                        </a:lnSpc>
                      </a:pPr>
                      <a:endParaRPr lang="ja-JP" altLang="af-ZA"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noFill/>
                  </a:tcPr>
                </a:tc>
                <a:tc>
                  <a:txBody>
                    <a:bodyPr/>
                    <a:lstStyle/>
                    <a:p>
                      <a:pPr lvl="0" algn="ctr">
                        <a:lnSpc>
                          <a:spcPts val="1875"/>
                        </a:lnSpc>
                        <a:buNone/>
                      </a:pPr>
                      <a:r>
                        <a:rPr lang="en-US" altLang="ja-JP" sz="1800" i="1">
                          <a:effectLst/>
                          <a:latin typeface="ＭＳ Ｐゴシック" panose="020B0600070205080204" pitchFamily="50" charset="-128"/>
                          <a:ea typeface="ＭＳ Ｐゴシック" panose="020B0600070205080204" pitchFamily="50" charset="-128"/>
                        </a:rPr>
                        <a:t>V</a:t>
                      </a:r>
                      <a:r>
                        <a:rPr lang="ja-JP" altLang="en-US" sz="1800" i="1">
                          <a:effectLst/>
                          <a:latin typeface="ＭＳ Ｐゴシック" panose="020B0600070205080204" pitchFamily="50" charset="-128"/>
                          <a:ea typeface="ＭＳ Ｐゴシック" panose="020B0600070205080204" pitchFamily="50" charset="-128"/>
                        </a:rPr>
                        <a:t> </a:t>
                      </a:r>
                      <a:endParaRPr lang="ja-JP" altLang="en-US" sz="1800" i="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lvl="0" algn="ctr">
                        <a:lnSpc>
                          <a:spcPts val="1875"/>
                        </a:lnSpc>
                        <a:buNone/>
                      </a:pPr>
                      <a:endParaRPr lang="ja-JP" altLang="en-US"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tc>
                  <a:txBody>
                    <a:bodyPr/>
                    <a:lstStyle/>
                    <a:p>
                      <a:pPr lvl="0" algn="ctr">
                        <a:lnSpc>
                          <a:spcPts val="1875"/>
                        </a:lnSpc>
                        <a:buNone/>
                      </a:pPr>
                      <a:r>
                        <a:rPr lang="en-US" sz="1800" b="0" i="1" u="none" strike="noStrike" noProof="0">
                          <a:solidFill>
                            <a:srgbClr val="000000"/>
                          </a:solidFill>
                          <a:effectLst/>
                          <a:latin typeface="MS PGothic"/>
                        </a:rPr>
                        <a:t>I</a:t>
                      </a:r>
                      <a:r>
                        <a:rPr lang="ja-JP" altLang="en-US" sz="1800" b="0" i="1" u="none" strike="noStrike" noProof="0">
                          <a:solidFill>
                            <a:srgbClr val="000000"/>
                          </a:solidFill>
                          <a:effectLst/>
                          <a:latin typeface="MS PGothic"/>
                          <a:ea typeface="MS PGothic"/>
                        </a:rPr>
                        <a:t> </a:t>
                      </a:r>
                      <a:endParaRPr lang="en-US" altLang="ja-JP" sz="1100" b="0" i="0" u="none" strike="noStrike" noProof="0">
                        <a:solidFill>
                          <a:srgbClr val="000000"/>
                        </a:solidFill>
                        <a:effectLst/>
                        <a:latin typeface="MS PGothic"/>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algn="ctr" rtl="0" fontAlgn="base">
                        <a:lnSpc>
                          <a:spcPts val="1875"/>
                        </a:lnSpc>
                      </a:pPr>
                      <a:endParaRPr lang="en-US" altLang="ja-JP" dirty="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extLst>
                  <a:ext uri="{0D108BD9-81ED-4DB2-BD59-A6C34878D82A}">
                    <a16:rowId xmlns:a16="http://schemas.microsoft.com/office/drawing/2014/main" val="3217197175"/>
                  </a:ext>
                </a:extLst>
              </a:tr>
            </a:tbl>
          </a:graphicData>
        </a:graphic>
      </p:graphicFrame>
      <p:grpSp>
        <p:nvGrpSpPr>
          <p:cNvPr id="7" name="グループ化 6">
            <a:extLst>
              <a:ext uri="{FF2B5EF4-FFF2-40B4-BE49-F238E27FC236}">
                <a16:creationId xmlns:a16="http://schemas.microsoft.com/office/drawing/2014/main" id="{6B3F4692-55CD-C1DC-768E-E05114D512C1}"/>
              </a:ext>
            </a:extLst>
          </p:cNvPr>
          <p:cNvGrpSpPr/>
          <p:nvPr/>
        </p:nvGrpSpPr>
        <p:grpSpPr>
          <a:xfrm>
            <a:off x="4019869" y="2607791"/>
            <a:ext cx="479947" cy="360408"/>
            <a:chOff x="4022602" y="2469546"/>
            <a:chExt cx="479947" cy="360408"/>
          </a:xfrm>
        </p:grpSpPr>
        <p:sp>
          <p:nvSpPr>
            <p:cNvPr id="5" name="テキスト ボックス 4">
              <a:extLst>
                <a:ext uri="{FF2B5EF4-FFF2-40B4-BE49-F238E27FC236}">
                  <a16:creationId xmlns:a16="http://schemas.microsoft.com/office/drawing/2014/main" id="{8DC41B61-1D39-1918-A21F-3769B48C09B4}"/>
                </a:ext>
              </a:extLst>
            </p:cNvPr>
            <p:cNvSpPr txBox="1"/>
            <p:nvPr/>
          </p:nvSpPr>
          <p:spPr>
            <a:xfrm>
              <a:off x="4022602" y="2493965"/>
              <a:ext cx="479947" cy="335989"/>
            </a:xfrm>
            <a:prstGeom prst="rect">
              <a:avLst/>
            </a:prstGeom>
            <a:noFill/>
          </p:spPr>
          <p:txBody>
            <a:bodyPr wrap="square" lIns="91440" tIns="45720" rIns="91440" bIns="45720" anchor="t">
              <a:spAutoFit/>
            </a:bodyPr>
            <a:lstStyle/>
            <a:p>
              <a:pPr lvl="0" algn="ctr">
                <a:lnSpc>
                  <a:spcPts val="1875"/>
                </a:lnSpc>
                <a:buNone/>
              </a:pPr>
              <a:r>
                <a:rPr lang="en-US" altLang="ja-JP" sz="1800" i="1">
                  <a:effectLst/>
                  <a:latin typeface="ＭＳ Ｐゴシック"/>
                  <a:ea typeface="ＭＳ Ｐゴシック"/>
                </a:rPr>
                <a:t>I</a:t>
              </a:r>
              <a:r>
                <a:rPr lang="ja-JP" altLang="en-US" sz="1800" i="1">
                  <a:effectLst/>
                  <a:latin typeface="ＭＳ Ｐゴシック"/>
                  <a:ea typeface="ＭＳ Ｐゴシック"/>
                </a:rPr>
                <a:t> </a:t>
              </a:r>
              <a:endParaRPr lang="en-US" altLang="ja-JP" sz="1050" i="0">
                <a:effectLst/>
                <a:latin typeface="ＭＳ Ｐゴシック"/>
                <a:ea typeface="ＭＳ Ｐゴシック"/>
              </a:endParaRPr>
            </a:p>
          </p:txBody>
        </p:sp>
        <p:cxnSp>
          <p:nvCxnSpPr>
            <p:cNvPr id="6" name="直線矢印コネクタ 5">
              <a:extLst>
                <a:ext uri="{FF2B5EF4-FFF2-40B4-BE49-F238E27FC236}">
                  <a16:creationId xmlns:a16="http://schemas.microsoft.com/office/drawing/2014/main" id="{12225B7E-A355-F0FB-3503-33A9E211357A}"/>
                </a:ext>
              </a:extLst>
            </p:cNvPr>
            <p:cNvCxnSpPr>
              <a:cxnSpLocks/>
            </p:cNvCxnSpPr>
            <p:nvPr/>
          </p:nvCxnSpPr>
          <p:spPr>
            <a:xfrm>
              <a:off x="4060931" y="2469546"/>
              <a:ext cx="0" cy="351242"/>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32709770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9D69B-FD7C-4626-A258-081E5B8AFCCC}"/>
            </a:ext>
          </a:extLst>
        </p:cNvPr>
        <p:cNvGrpSpPr/>
        <p:nvPr/>
      </p:nvGrpSpPr>
      <p:grpSpPr>
        <a:xfrm>
          <a:off x="0" y="0"/>
          <a:ext cx="0" cy="0"/>
          <a:chOff x="0" y="0"/>
          <a:chExt cx="0" cy="0"/>
        </a:xfrm>
      </p:grpSpPr>
      <p:cxnSp>
        <p:nvCxnSpPr>
          <p:cNvPr id="3" name="直線矢印コネクタ 2">
            <a:extLst>
              <a:ext uri="{FF2B5EF4-FFF2-40B4-BE49-F238E27FC236}">
                <a16:creationId xmlns:a16="http://schemas.microsoft.com/office/drawing/2014/main" id="{4A63D868-27C3-869A-D2E6-C353045F9206}"/>
              </a:ext>
            </a:extLst>
          </p:cNvPr>
          <p:cNvCxnSpPr/>
          <p:nvPr/>
        </p:nvCxnSpPr>
        <p:spPr>
          <a:xfrm>
            <a:off x="217189" y="530879"/>
            <a:ext cx="9310513" cy="16124"/>
          </a:xfrm>
          <a:prstGeom prst="straightConnector1">
            <a:avLst/>
          </a:prstGeom>
          <a:ln w="28575"/>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9A4C4D57-8366-CA1E-A117-D4CB55272739}"/>
              </a:ext>
            </a:extLst>
          </p:cNvPr>
          <p:cNvSpPr txBox="1"/>
          <p:nvPr/>
        </p:nvSpPr>
        <p:spPr>
          <a:xfrm>
            <a:off x="1626195" y="632214"/>
            <a:ext cx="1312981" cy="369332"/>
          </a:xfrm>
          <a:prstGeom prst="rect">
            <a:avLst/>
          </a:prstGeom>
          <a:noFill/>
        </p:spPr>
        <p:txBody>
          <a:bodyPr wrap="square" lIns="91440" tIns="45720" rIns="91440" bIns="45720" rtlCol="0" anchor="t">
            <a:spAutoFit/>
          </a:bodyPr>
          <a:lstStyle/>
          <a:p>
            <a:pPr algn="ctr"/>
            <a:r>
              <a:rPr kumimoji="1" lang="ja-JP" altLang="en-US">
                <a:latin typeface="ＭＳ Ｐゴシック" panose="020B0600070205080204" pitchFamily="50" charset="-128"/>
                <a:ea typeface="ＭＳ Ｐゴシック" panose="020B0600070205080204" pitchFamily="50" charset="-128"/>
              </a:rPr>
              <a:t>直列回路</a:t>
            </a:r>
          </a:p>
        </p:txBody>
      </p:sp>
      <p:sp>
        <p:nvSpPr>
          <p:cNvPr id="31" name="テキスト ボックス 30">
            <a:extLst>
              <a:ext uri="{FF2B5EF4-FFF2-40B4-BE49-F238E27FC236}">
                <a16:creationId xmlns:a16="http://schemas.microsoft.com/office/drawing/2014/main" id="{AAC8C08F-6548-4800-A66E-0132316F8394}"/>
              </a:ext>
            </a:extLst>
          </p:cNvPr>
          <p:cNvSpPr txBox="1"/>
          <p:nvPr/>
        </p:nvSpPr>
        <p:spPr>
          <a:xfrm>
            <a:off x="314960" y="80531"/>
            <a:ext cx="8909564" cy="400110"/>
          </a:xfrm>
          <a:prstGeom prst="rect">
            <a:avLst/>
          </a:prstGeom>
          <a:noFill/>
        </p:spPr>
        <p:txBody>
          <a:bodyPr wrap="square" lIns="91440" tIns="45720" rIns="91440" bIns="45720" rtlCol="0" anchor="t">
            <a:spAutoFit/>
          </a:bodyPr>
          <a:lstStyle/>
          <a:p>
            <a:r>
              <a:rPr kumimoji="1" lang="ja-JP" altLang="en-US" sz="2000">
                <a:latin typeface="ＭＳ Ｐゴシック"/>
                <a:ea typeface="ＭＳ Ｐゴシック"/>
              </a:rPr>
              <a:t>直列回路：気づいたこと、気になったことを確認する</a:t>
            </a:r>
            <a:endParaRPr kumimoji="1" lang="ja-JP" altLang="en-US" sz="2000">
              <a:latin typeface="ＭＳ Ｐゴシック" panose="020B0600070205080204" pitchFamily="50" charset="-128"/>
              <a:ea typeface="ＭＳ Ｐゴシック" panose="020B0600070205080204" pitchFamily="50" charset="-128"/>
            </a:endParaRPr>
          </a:p>
        </p:txBody>
      </p:sp>
      <p:sp>
        <p:nvSpPr>
          <p:cNvPr id="63" name="正方形/長方形 62">
            <a:extLst>
              <a:ext uri="{FF2B5EF4-FFF2-40B4-BE49-F238E27FC236}">
                <a16:creationId xmlns:a16="http://schemas.microsoft.com/office/drawing/2014/main" id="{905ECBC1-5C8C-F1D5-4C62-154BE6C4BC8C}"/>
              </a:ext>
            </a:extLst>
          </p:cNvPr>
          <p:cNvSpPr/>
          <p:nvPr/>
        </p:nvSpPr>
        <p:spPr>
          <a:xfrm>
            <a:off x="4662289" y="1424423"/>
            <a:ext cx="4817329" cy="266902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ja-JP" altLang="en-US">
              <a:solidFill>
                <a:schemeClr val="tx1"/>
              </a:solidFill>
              <a:latin typeface="ＭＳ Ｐゴシック"/>
              <a:ea typeface="ＭＳ Ｐゴシック"/>
              <a:cs typeface="Calibri"/>
            </a:endParaRPr>
          </a:p>
        </p:txBody>
      </p:sp>
      <p:sp>
        <p:nvSpPr>
          <p:cNvPr id="64" name="テキスト ボックス 63">
            <a:extLst>
              <a:ext uri="{FF2B5EF4-FFF2-40B4-BE49-F238E27FC236}">
                <a16:creationId xmlns:a16="http://schemas.microsoft.com/office/drawing/2014/main" id="{83D76643-24FC-E4F8-4AFF-7352B9C3583C}"/>
              </a:ext>
            </a:extLst>
          </p:cNvPr>
          <p:cNvSpPr txBox="1"/>
          <p:nvPr/>
        </p:nvSpPr>
        <p:spPr>
          <a:xfrm>
            <a:off x="4665928" y="105001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a:latin typeface="ＭＳ Ｐゴシック"/>
                <a:ea typeface="ＭＳ Ｐゴシック"/>
                <a:cs typeface="Calibri"/>
              </a:rPr>
              <a:t>計算</a:t>
            </a:r>
            <a:endParaRPr lang="ja-JP">
              <a:latin typeface="ＭＳ Ｐゴシック"/>
              <a:ea typeface="ＭＳ Ｐゴシック"/>
              <a:cs typeface="Calibri"/>
            </a:endParaRPr>
          </a:p>
        </p:txBody>
      </p:sp>
      <p:grpSp>
        <p:nvGrpSpPr>
          <p:cNvPr id="6" name="グループ化 5">
            <a:extLst>
              <a:ext uri="{FF2B5EF4-FFF2-40B4-BE49-F238E27FC236}">
                <a16:creationId xmlns:a16="http://schemas.microsoft.com/office/drawing/2014/main" id="{8623C92A-C342-BC2B-F402-600F09706574}"/>
              </a:ext>
            </a:extLst>
          </p:cNvPr>
          <p:cNvGrpSpPr/>
          <p:nvPr/>
        </p:nvGrpSpPr>
        <p:grpSpPr>
          <a:xfrm>
            <a:off x="805656" y="1150969"/>
            <a:ext cx="2767016" cy="2856454"/>
            <a:chOff x="805656" y="1150969"/>
            <a:chExt cx="2767016" cy="2856454"/>
          </a:xfrm>
        </p:grpSpPr>
        <p:grpSp>
          <p:nvGrpSpPr>
            <p:cNvPr id="8" name="グループ化 7">
              <a:extLst>
                <a:ext uri="{FF2B5EF4-FFF2-40B4-BE49-F238E27FC236}">
                  <a16:creationId xmlns:a16="http://schemas.microsoft.com/office/drawing/2014/main" id="{11F4C2B0-C48D-E4A2-5BDB-E413AD95D01B}"/>
                </a:ext>
              </a:extLst>
            </p:cNvPr>
            <p:cNvGrpSpPr/>
            <p:nvPr/>
          </p:nvGrpSpPr>
          <p:grpSpPr>
            <a:xfrm>
              <a:off x="805656" y="1150969"/>
              <a:ext cx="2767016" cy="2031094"/>
              <a:chOff x="805656" y="1150969"/>
              <a:chExt cx="2767016" cy="2031094"/>
            </a:xfrm>
          </p:grpSpPr>
          <p:sp>
            <p:nvSpPr>
              <p:cNvPr id="29" name="正方形/長方形 28">
                <a:extLst>
                  <a:ext uri="{FF2B5EF4-FFF2-40B4-BE49-F238E27FC236}">
                    <a16:creationId xmlns:a16="http://schemas.microsoft.com/office/drawing/2014/main" id="{4DD93624-B40A-273F-DA39-2E3CFC2C5CB5}"/>
                  </a:ext>
                </a:extLst>
              </p:cNvPr>
              <p:cNvSpPr/>
              <p:nvPr/>
            </p:nvSpPr>
            <p:spPr>
              <a:xfrm>
                <a:off x="1829625" y="2890645"/>
                <a:ext cx="681236" cy="291418"/>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0" name="直線コネクタ 39">
                <a:extLst>
                  <a:ext uri="{FF2B5EF4-FFF2-40B4-BE49-F238E27FC236}">
                    <a16:creationId xmlns:a16="http://schemas.microsoft.com/office/drawing/2014/main" id="{10977DF5-57B7-3020-8B14-F2857E288F15}"/>
                  </a:ext>
                </a:extLst>
              </p:cNvPr>
              <p:cNvCxnSpPr/>
              <p:nvPr/>
            </p:nvCxnSpPr>
            <p:spPr>
              <a:xfrm>
                <a:off x="821524" y="1407064"/>
                <a:ext cx="0" cy="1629288"/>
              </a:xfrm>
              <a:prstGeom prst="line">
                <a:avLst/>
              </a:prstGeom>
              <a:ln w="19050"/>
            </p:spPr>
            <p:style>
              <a:lnRef idx="1">
                <a:schemeClr val="dk1"/>
              </a:lnRef>
              <a:fillRef idx="0">
                <a:schemeClr val="dk1"/>
              </a:fillRef>
              <a:effectRef idx="0">
                <a:schemeClr val="dk1"/>
              </a:effectRef>
              <a:fontRef idx="minor">
                <a:schemeClr val="tx1"/>
              </a:fontRef>
            </p:style>
          </p:cxnSp>
          <p:cxnSp>
            <p:nvCxnSpPr>
              <p:cNvPr id="41" name="直線コネクタ 40">
                <a:extLst>
                  <a:ext uri="{FF2B5EF4-FFF2-40B4-BE49-F238E27FC236}">
                    <a16:creationId xmlns:a16="http://schemas.microsoft.com/office/drawing/2014/main" id="{33BC5637-D6F1-86A0-1271-66F356B49B04}"/>
                  </a:ext>
                </a:extLst>
              </p:cNvPr>
              <p:cNvCxnSpPr>
                <a:cxnSpLocks/>
                <a:endCxn id="29" idx="1"/>
              </p:cNvCxnSpPr>
              <p:nvPr/>
            </p:nvCxnSpPr>
            <p:spPr>
              <a:xfrm>
                <a:off x="805656" y="3017285"/>
                <a:ext cx="1023969" cy="19069"/>
              </a:xfrm>
              <a:prstGeom prst="line">
                <a:avLst/>
              </a:prstGeom>
              <a:ln w="19050"/>
            </p:spPr>
            <p:style>
              <a:lnRef idx="1">
                <a:schemeClr val="dk1"/>
              </a:lnRef>
              <a:fillRef idx="0">
                <a:schemeClr val="dk1"/>
              </a:fillRef>
              <a:effectRef idx="0">
                <a:schemeClr val="dk1"/>
              </a:effectRef>
              <a:fontRef idx="minor">
                <a:schemeClr val="tx1"/>
              </a:fontRef>
            </p:style>
          </p:cxnSp>
          <p:cxnSp>
            <p:nvCxnSpPr>
              <p:cNvPr id="42" name="直線コネクタ 41">
                <a:extLst>
                  <a:ext uri="{FF2B5EF4-FFF2-40B4-BE49-F238E27FC236}">
                    <a16:creationId xmlns:a16="http://schemas.microsoft.com/office/drawing/2014/main" id="{7B49E44C-CB18-2E05-1B33-8F0E8110BF06}"/>
                  </a:ext>
                </a:extLst>
              </p:cNvPr>
              <p:cNvCxnSpPr>
                <a:cxnSpLocks/>
              </p:cNvCxnSpPr>
              <p:nvPr/>
            </p:nvCxnSpPr>
            <p:spPr>
              <a:xfrm flipV="1">
                <a:off x="2509210" y="3025553"/>
                <a:ext cx="1058872" cy="11106"/>
              </a:xfrm>
              <a:prstGeom prst="line">
                <a:avLst/>
              </a:prstGeom>
              <a:ln w="19050"/>
            </p:spPr>
            <p:style>
              <a:lnRef idx="1">
                <a:schemeClr val="dk1"/>
              </a:lnRef>
              <a:fillRef idx="0">
                <a:schemeClr val="dk1"/>
              </a:fillRef>
              <a:effectRef idx="0">
                <a:schemeClr val="dk1"/>
              </a:effectRef>
              <a:fontRef idx="minor">
                <a:schemeClr val="tx1"/>
              </a:fontRef>
            </p:style>
          </p:cxnSp>
          <p:cxnSp>
            <p:nvCxnSpPr>
              <p:cNvPr id="43" name="直線コネクタ 42">
                <a:extLst>
                  <a:ext uri="{FF2B5EF4-FFF2-40B4-BE49-F238E27FC236}">
                    <a16:creationId xmlns:a16="http://schemas.microsoft.com/office/drawing/2014/main" id="{BD996615-54AF-40B8-35FB-37FFE778E520}"/>
                  </a:ext>
                </a:extLst>
              </p:cNvPr>
              <p:cNvCxnSpPr>
                <a:cxnSpLocks/>
              </p:cNvCxnSpPr>
              <p:nvPr/>
            </p:nvCxnSpPr>
            <p:spPr>
              <a:xfrm>
                <a:off x="831717" y="1407062"/>
                <a:ext cx="471628" cy="3"/>
              </a:xfrm>
              <a:prstGeom prst="line">
                <a:avLst/>
              </a:prstGeom>
              <a:ln w="19050"/>
            </p:spPr>
            <p:style>
              <a:lnRef idx="1">
                <a:schemeClr val="dk1"/>
              </a:lnRef>
              <a:fillRef idx="0">
                <a:schemeClr val="dk1"/>
              </a:fillRef>
              <a:effectRef idx="0">
                <a:schemeClr val="dk1"/>
              </a:effectRef>
              <a:fontRef idx="minor">
                <a:schemeClr val="tx1"/>
              </a:fontRef>
            </p:style>
          </p:cxnSp>
          <p:cxnSp>
            <p:nvCxnSpPr>
              <p:cNvPr id="44" name="直線コネクタ 43">
                <a:extLst>
                  <a:ext uri="{FF2B5EF4-FFF2-40B4-BE49-F238E27FC236}">
                    <a16:creationId xmlns:a16="http://schemas.microsoft.com/office/drawing/2014/main" id="{51D3C981-DB0D-AE47-16EE-AAE578AA4CC5}"/>
                  </a:ext>
                </a:extLst>
              </p:cNvPr>
              <p:cNvCxnSpPr/>
              <p:nvPr/>
            </p:nvCxnSpPr>
            <p:spPr>
              <a:xfrm>
                <a:off x="1301885" y="1283432"/>
                <a:ext cx="0" cy="273756"/>
              </a:xfrm>
              <a:prstGeom prst="line">
                <a:avLst/>
              </a:prstGeom>
              <a:ln w="19050"/>
            </p:spPr>
            <p:style>
              <a:lnRef idx="1">
                <a:schemeClr val="dk1"/>
              </a:lnRef>
              <a:fillRef idx="0">
                <a:schemeClr val="dk1"/>
              </a:fillRef>
              <a:effectRef idx="0">
                <a:schemeClr val="dk1"/>
              </a:effectRef>
              <a:fontRef idx="minor">
                <a:schemeClr val="tx1"/>
              </a:fontRef>
            </p:style>
          </p:cxnSp>
          <p:cxnSp>
            <p:nvCxnSpPr>
              <p:cNvPr id="45" name="直線コネクタ 44">
                <a:extLst>
                  <a:ext uri="{FF2B5EF4-FFF2-40B4-BE49-F238E27FC236}">
                    <a16:creationId xmlns:a16="http://schemas.microsoft.com/office/drawing/2014/main" id="{B7812AE6-8E1A-4199-451D-9F01F4D3AB5D}"/>
                  </a:ext>
                </a:extLst>
              </p:cNvPr>
              <p:cNvCxnSpPr/>
              <p:nvPr/>
            </p:nvCxnSpPr>
            <p:spPr>
              <a:xfrm>
                <a:off x="1389221" y="1150969"/>
                <a:ext cx="0" cy="547513"/>
              </a:xfrm>
              <a:prstGeom prst="line">
                <a:avLst/>
              </a:prstGeom>
              <a:ln w="19050"/>
            </p:spPr>
            <p:style>
              <a:lnRef idx="1">
                <a:schemeClr val="dk1"/>
              </a:lnRef>
              <a:fillRef idx="0">
                <a:schemeClr val="dk1"/>
              </a:fillRef>
              <a:effectRef idx="0">
                <a:schemeClr val="dk1"/>
              </a:effectRef>
              <a:fontRef idx="minor">
                <a:schemeClr val="tx1"/>
              </a:fontRef>
            </p:style>
          </p:cxnSp>
          <p:cxnSp>
            <p:nvCxnSpPr>
              <p:cNvPr id="46" name="直線コネクタ 45">
                <a:extLst>
                  <a:ext uri="{FF2B5EF4-FFF2-40B4-BE49-F238E27FC236}">
                    <a16:creationId xmlns:a16="http://schemas.microsoft.com/office/drawing/2014/main" id="{61BF0C7D-8BCC-CE39-98A3-03431D0FD339}"/>
                  </a:ext>
                </a:extLst>
              </p:cNvPr>
              <p:cNvCxnSpPr>
                <a:cxnSpLocks/>
              </p:cNvCxnSpPr>
              <p:nvPr/>
            </p:nvCxnSpPr>
            <p:spPr>
              <a:xfrm>
                <a:off x="1405229" y="1420309"/>
                <a:ext cx="471628" cy="3"/>
              </a:xfrm>
              <a:prstGeom prst="line">
                <a:avLst/>
              </a:prstGeom>
              <a:ln w="19050"/>
            </p:spPr>
            <p:style>
              <a:lnRef idx="1">
                <a:schemeClr val="dk1"/>
              </a:lnRef>
              <a:fillRef idx="0">
                <a:schemeClr val="dk1"/>
              </a:fillRef>
              <a:effectRef idx="0">
                <a:schemeClr val="dk1"/>
              </a:effectRef>
              <a:fontRef idx="minor">
                <a:schemeClr val="tx1"/>
              </a:fontRef>
            </p:style>
          </p:cxnSp>
          <p:cxnSp>
            <p:nvCxnSpPr>
              <p:cNvPr id="47" name="直線コネクタ 46">
                <a:extLst>
                  <a:ext uri="{FF2B5EF4-FFF2-40B4-BE49-F238E27FC236}">
                    <a16:creationId xmlns:a16="http://schemas.microsoft.com/office/drawing/2014/main" id="{0FEEB501-C9F3-5034-3B92-25B346C8BCC7}"/>
                  </a:ext>
                </a:extLst>
              </p:cNvPr>
              <p:cNvCxnSpPr/>
              <p:nvPr/>
            </p:nvCxnSpPr>
            <p:spPr>
              <a:xfrm flipV="1">
                <a:off x="1876857" y="1150969"/>
                <a:ext cx="343533" cy="269340"/>
              </a:xfrm>
              <a:prstGeom prst="line">
                <a:avLst/>
              </a:prstGeom>
              <a:ln w="19050"/>
            </p:spPr>
            <p:style>
              <a:lnRef idx="1">
                <a:schemeClr val="dk1"/>
              </a:lnRef>
              <a:fillRef idx="0">
                <a:schemeClr val="dk1"/>
              </a:fillRef>
              <a:effectRef idx="0">
                <a:schemeClr val="dk1"/>
              </a:effectRef>
              <a:fontRef idx="minor">
                <a:schemeClr val="tx1"/>
              </a:fontRef>
            </p:style>
          </p:cxnSp>
          <p:cxnSp>
            <p:nvCxnSpPr>
              <p:cNvPr id="48" name="直線コネクタ 47">
                <a:extLst>
                  <a:ext uri="{FF2B5EF4-FFF2-40B4-BE49-F238E27FC236}">
                    <a16:creationId xmlns:a16="http://schemas.microsoft.com/office/drawing/2014/main" id="{74BD460A-D124-6B83-6FAF-16712BCC61FA}"/>
                  </a:ext>
                </a:extLst>
              </p:cNvPr>
              <p:cNvCxnSpPr>
                <a:cxnSpLocks/>
              </p:cNvCxnSpPr>
              <p:nvPr/>
            </p:nvCxnSpPr>
            <p:spPr>
              <a:xfrm>
                <a:off x="2236398" y="1407062"/>
                <a:ext cx="1326231"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49" name="直線コネクタ 48">
                <a:extLst>
                  <a:ext uri="{FF2B5EF4-FFF2-40B4-BE49-F238E27FC236}">
                    <a16:creationId xmlns:a16="http://schemas.microsoft.com/office/drawing/2014/main" id="{002A11F4-726D-571A-CC10-51FFA93E3E03}"/>
                  </a:ext>
                </a:extLst>
              </p:cNvPr>
              <p:cNvCxnSpPr>
                <a:cxnSpLocks/>
              </p:cNvCxnSpPr>
              <p:nvPr/>
            </p:nvCxnSpPr>
            <p:spPr>
              <a:xfrm>
                <a:off x="3562629" y="1407062"/>
                <a:ext cx="10043" cy="1632505"/>
              </a:xfrm>
              <a:prstGeom prst="line">
                <a:avLst/>
              </a:prstGeom>
              <a:ln w="19050"/>
            </p:spPr>
            <p:style>
              <a:lnRef idx="1">
                <a:schemeClr val="dk1"/>
              </a:lnRef>
              <a:fillRef idx="0">
                <a:schemeClr val="dk1"/>
              </a:fillRef>
              <a:effectRef idx="0">
                <a:schemeClr val="dk1"/>
              </a:effectRef>
              <a:fontRef idx="minor">
                <a:schemeClr val="tx1"/>
              </a:fontRef>
            </p:style>
          </p:cxnSp>
          <p:sp>
            <p:nvSpPr>
              <p:cNvPr id="51" name="テキスト ボックス 50">
                <a:extLst>
                  <a:ext uri="{FF2B5EF4-FFF2-40B4-BE49-F238E27FC236}">
                    <a16:creationId xmlns:a16="http://schemas.microsoft.com/office/drawing/2014/main" id="{6835D42E-980F-C8A6-A59D-7798F2E29E90}"/>
                  </a:ext>
                </a:extLst>
              </p:cNvPr>
              <p:cNvSpPr txBox="1"/>
              <p:nvPr/>
            </p:nvSpPr>
            <p:spPr>
              <a:xfrm>
                <a:off x="1713563" y="2423693"/>
                <a:ext cx="1405172" cy="369332"/>
              </a:xfrm>
              <a:prstGeom prst="rect">
                <a:avLst/>
              </a:prstGeom>
              <a:noFill/>
            </p:spPr>
            <p:txBody>
              <a:bodyPr wrap="square" lIns="91440" tIns="45720" rIns="91440" bIns="45720" rtlCol="0" anchor="t">
                <a:spAutoFit/>
              </a:bodyPr>
              <a:lstStyle/>
              <a:p>
                <a:r>
                  <a:rPr kumimoji="1" lang="ja-JP" altLang="en-US">
                    <a:latin typeface="ＭＳ Ｐゴシック" panose="020B0600070205080204" pitchFamily="50" charset="-128"/>
                    <a:ea typeface="ＭＳ Ｐゴシック" panose="020B0600070205080204" pitchFamily="50" charset="-128"/>
                  </a:rPr>
                  <a:t>　　</a:t>
                </a:r>
                <a:r>
                  <a:rPr kumimoji="1" lang="en-US" altLang="ja-JP">
                    <a:latin typeface="ＭＳ Ｐゴシック" panose="020B0600070205080204" pitchFamily="50" charset="-128"/>
                    <a:ea typeface="ＭＳ Ｐゴシック" panose="020B0600070205080204" pitchFamily="50" charset="-128"/>
                  </a:rPr>
                  <a:t>Ω</a:t>
                </a:r>
                <a:r>
                  <a:rPr kumimoji="1" lang="ja-JP" altLang="en-US">
                    <a:latin typeface="ＭＳ Ｐゴシック" panose="020B0600070205080204" pitchFamily="50" charset="-128"/>
                    <a:ea typeface="ＭＳ Ｐゴシック" panose="020B0600070205080204" pitchFamily="50" charset="-128"/>
                  </a:rPr>
                  <a:t>（</a:t>
                </a:r>
                <a:r>
                  <a:rPr kumimoji="1" lang="en-US" altLang="ja-JP" i="1">
                    <a:latin typeface="ＭＳ Ｐゴシック" panose="020B0600070205080204" pitchFamily="50" charset="-128"/>
                    <a:ea typeface="ＭＳ Ｐゴシック" panose="020B0600070205080204" pitchFamily="50" charset="-128"/>
                  </a:rPr>
                  <a:t>R </a:t>
                </a:r>
                <a:r>
                  <a:rPr kumimoji="1" lang="ja-JP" altLang="en-US">
                    <a:latin typeface="ＭＳ Ｐゴシック" panose="020B0600070205080204" pitchFamily="50" charset="-128"/>
                    <a:ea typeface="ＭＳ Ｐゴシック" panose="020B0600070205080204" pitchFamily="50" charset="-128"/>
                  </a:rPr>
                  <a:t>）</a:t>
                </a:r>
              </a:p>
            </p:txBody>
          </p:sp>
        </p:grpSp>
        <p:cxnSp>
          <p:nvCxnSpPr>
            <p:cNvPr id="12" name="直線コネクタ 11">
              <a:extLst>
                <a:ext uri="{FF2B5EF4-FFF2-40B4-BE49-F238E27FC236}">
                  <a16:creationId xmlns:a16="http://schemas.microsoft.com/office/drawing/2014/main" id="{90AA29AC-5DAB-97D8-3A47-4122B0FFDA8F}"/>
                </a:ext>
              </a:extLst>
            </p:cNvPr>
            <p:cNvCxnSpPr/>
            <p:nvPr/>
          </p:nvCxnSpPr>
          <p:spPr>
            <a:xfrm>
              <a:off x="1018824" y="3023089"/>
              <a:ext cx="0" cy="984334"/>
            </a:xfrm>
            <a:prstGeom prst="line">
              <a:avLst/>
            </a:prstGeom>
            <a:ln w="19050"/>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685E4346-A856-E191-3B4B-95FE1920DD22}"/>
                </a:ext>
              </a:extLst>
            </p:cNvPr>
            <p:cNvCxnSpPr/>
            <p:nvPr/>
          </p:nvCxnSpPr>
          <p:spPr>
            <a:xfrm>
              <a:off x="3416607" y="3012608"/>
              <a:ext cx="0" cy="984334"/>
            </a:xfrm>
            <a:prstGeom prst="line">
              <a:avLst/>
            </a:prstGeom>
            <a:ln w="19050"/>
          </p:spPr>
          <p:style>
            <a:lnRef idx="1">
              <a:schemeClr val="dk1"/>
            </a:lnRef>
            <a:fillRef idx="0">
              <a:schemeClr val="dk1"/>
            </a:fillRef>
            <a:effectRef idx="0">
              <a:schemeClr val="dk1"/>
            </a:effectRef>
            <a:fontRef idx="minor">
              <a:schemeClr val="tx1"/>
            </a:fontRef>
          </p:style>
        </p:cxnSp>
        <p:cxnSp>
          <p:nvCxnSpPr>
            <p:cNvPr id="17" name="直線矢印コネクタ 16">
              <a:extLst>
                <a:ext uri="{FF2B5EF4-FFF2-40B4-BE49-F238E27FC236}">
                  <a16:creationId xmlns:a16="http://schemas.microsoft.com/office/drawing/2014/main" id="{BDFCD2CB-1734-0A40-B60A-0C0C187B85B5}"/>
                </a:ext>
              </a:extLst>
            </p:cNvPr>
            <p:cNvCxnSpPr>
              <a:cxnSpLocks/>
            </p:cNvCxnSpPr>
            <p:nvPr/>
          </p:nvCxnSpPr>
          <p:spPr>
            <a:xfrm flipH="1">
              <a:off x="1024454" y="3708253"/>
              <a:ext cx="1022442" cy="2296"/>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19" name="直線矢印コネクタ 18">
              <a:extLst>
                <a:ext uri="{FF2B5EF4-FFF2-40B4-BE49-F238E27FC236}">
                  <a16:creationId xmlns:a16="http://schemas.microsoft.com/office/drawing/2014/main" id="{46918950-A16A-9A99-81A6-5E3D30AEC96D}"/>
                </a:ext>
              </a:extLst>
            </p:cNvPr>
            <p:cNvCxnSpPr>
              <a:cxnSpLocks/>
            </p:cNvCxnSpPr>
            <p:nvPr/>
          </p:nvCxnSpPr>
          <p:spPr>
            <a:xfrm flipV="1">
              <a:off x="2386029" y="3700025"/>
              <a:ext cx="1036279" cy="8228"/>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22" name="テキスト ボックス 21">
              <a:extLst>
                <a:ext uri="{FF2B5EF4-FFF2-40B4-BE49-F238E27FC236}">
                  <a16:creationId xmlns:a16="http://schemas.microsoft.com/office/drawing/2014/main" id="{0AC76C79-6EC8-4C5D-4136-1E92377C4852}"/>
                </a:ext>
              </a:extLst>
            </p:cNvPr>
            <p:cNvSpPr txBox="1"/>
            <p:nvPr/>
          </p:nvSpPr>
          <p:spPr>
            <a:xfrm>
              <a:off x="1938554" y="3549438"/>
              <a:ext cx="399522" cy="335989"/>
            </a:xfrm>
            <a:prstGeom prst="rect">
              <a:avLst/>
            </a:prstGeom>
            <a:noFill/>
          </p:spPr>
          <p:txBody>
            <a:bodyPr wrap="square">
              <a:spAutoFit/>
            </a:bodyPr>
            <a:lstStyle/>
            <a:p>
              <a:pPr lvl="0" algn="ctr">
                <a:lnSpc>
                  <a:spcPts val="1875"/>
                </a:lnSpc>
                <a:buNone/>
              </a:pPr>
              <a:r>
                <a:rPr lang="en-US" altLang="ja-JP" i="1">
                  <a:latin typeface="ＭＳ Ｐゴシック" panose="020B0600070205080204" pitchFamily="50" charset="-128"/>
                  <a:ea typeface="ＭＳ Ｐゴシック" panose="020B0600070205080204" pitchFamily="50" charset="-128"/>
                </a:rPr>
                <a:t>V</a:t>
              </a:r>
              <a:endParaRPr lang="ja-JP" altLang="en-US" sz="1800" i="0">
                <a:effectLst/>
                <a:latin typeface="ＭＳ Ｐゴシック" panose="020B0600070205080204" pitchFamily="50" charset="-128"/>
                <a:ea typeface="ＭＳ Ｐゴシック" panose="020B0600070205080204" pitchFamily="50" charset="-128"/>
              </a:endParaRPr>
            </a:p>
          </p:txBody>
        </p:sp>
        <p:sp>
          <p:nvSpPr>
            <p:cNvPr id="25" name="楕円 24">
              <a:extLst>
                <a:ext uri="{FF2B5EF4-FFF2-40B4-BE49-F238E27FC236}">
                  <a16:creationId xmlns:a16="http://schemas.microsoft.com/office/drawing/2014/main" id="{06C18304-CCE5-AB2A-D764-3694E00AE351}"/>
                </a:ext>
              </a:extLst>
            </p:cNvPr>
            <p:cNvSpPr>
              <a:spLocks noChangeAspect="1"/>
            </p:cNvSpPr>
            <p:nvPr/>
          </p:nvSpPr>
          <p:spPr>
            <a:xfrm>
              <a:off x="958734" y="2989084"/>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楕円 25">
              <a:extLst>
                <a:ext uri="{FF2B5EF4-FFF2-40B4-BE49-F238E27FC236}">
                  <a16:creationId xmlns:a16="http://schemas.microsoft.com/office/drawing/2014/main" id="{B5381639-5043-4AE1-774F-AA80E4157A8B}"/>
                </a:ext>
              </a:extLst>
            </p:cNvPr>
            <p:cNvSpPr>
              <a:spLocks noChangeAspect="1"/>
            </p:cNvSpPr>
            <p:nvPr/>
          </p:nvSpPr>
          <p:spPr>
            <a:xfrm>
              <a:off x="3356265" y="2982226"/>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aphicFrame>
        <p:nvGraphicFramePr>
          <p:cNvPr id="52" name="表 51">
            <a:extLst>
              <a:ext uri="{FF2B5EF4-FFF2-40B4-BE49-F238E27FC236}">
                <a16:creationId xmlns:a16="http://schemas.microsoft.com/office/drawing/2014/main" id="{7AAF5FD1-1F38-40A1-2CAD-550952BCDE19}"/>
              </a:ext>
            </a:extLst>
          </p:cNvPr>
          <p:cNvGraphicFramePr>
            <a:graphicFrameLocks noGrp="1"/>
          </p:cNvGraphicFramePr>
          <p:nvPr>
            <p:extLst>
              <p:ext uri="{D42A27DB-BD31-4B8C-83A1-F6EECF244321}">
                <p14:modId xmlns:p14="http://schemas.microsoft.com/office/powerpoint/2010/main" val="3694310726"/>
              </p:ext>
            </p:extLst>
          </p:nvPr>
        </p:nvGraphicFramePr>
        <p:xfrm>
          <a:off x="314960" y="4453272"/>
          <a:ext cx="9081105" cy="1995328"/>
        </p:xfrm>
        <a:graphic>
          <a:graphicData uri="http://schemas.openxmlformats.org/drawingml/2006/table">
            <a:tbl>
              <a:tblPr bandRow="1">
                <a:tableStyleId>{5C22544A-7EE6-4342-B048-85BDC9FD1C3A}</a:tableStyleId>
              </a:tblPr>
              <a:tblGrid>
                <a:gridCol w="2188513">
                  <a:extLst>
                    <a:ext uri="{9D8B030D-6E8A-4147-A177-3AD203B41FA5}">
                      <a16:colId xmlns:a16="http://schemas.microsoft.com/office/drawing/2014/main" val="2972390674"/>
                    </a:ext>
                  </a:extLst>
                </a:gridCol>
                <a:gridCol w="1443929">
                  <a:extLst>
                    <a:ext uri="{9D8B030D-6E8A-4147-A177-3AD203B41FA5}">
                      <a16:colId xmlns:a16="http://schemas.microsoft.com/office/drawing/2014/main" val="3935413723"/>
                    </a:ext>
                  </a:extLst>
                </a:gridCol>
                <a:gridCol w="1996198">
                  <a:extLst>
                    <a:ext uri="{9D8B030D-6E8A-4147-A177-3AD203B41FA5}">
                      <a16:colId xmlns:a16="http://schemas.microsoft.com/office/drawing/2014/main" val="210646177"/>
                    </a:ext>
                  </a:extLst>
                </a:gridCol>
                <a:gridCol w="1636244">
                  <a:extLst>
                    <a:ext uri="{9D8B030D-6E8A-4147-A177-3AD203B41FA5}">
                      <a16:colId xmlns:a16="http://schemas.microsoft.com/office/drawing/2014/main" val="3816315484"/>
                    </a:ext>
                  </a:extLst>
                </a:gridCol>
                <a:gridCol w="1816221">
                  <a:extLst>
                    <a:ext uri="{9D8B030D-6E8A-4147-A177-3AD203B41FA5}">
                      <a16:colId xmlns:a16="http://schemas.microsoft.com/office/drawing/2014/main" val="1882627990"/>
                    </a:ext>
                  </a:extLst>
                </a:gridCol>
              </a:tblGrid>
              <a:tr h="498832">
                <a:tc>
                  <a:txBody>
                    <a:bodyPr/>
                    <a:lstStyle/>
                    <a:p>
                      <a:pPr algn="ctr" rtl="0" fontAlgn="base">
                        <a:lnSpc>
                          <a:spcPts val="1875"/>
                        </a:lnSpc>
                      </a:pPr>
                      <a:r>
                        <a:rPr lang="ja-JP" altLang="en-US" sz="1800">
                          <a:effectLst/>
                          <a:latin typeface="ＭＳ Ｐゴシック" panose="020B0600070205080204" pitchFamily="50" charset="-128"/>
                          <a:ea typeface="ＭＳ Ｐゴシック" panose="020B0600070205080204" pitchFamily="50" charset="-128"/>
                        </a:rPr>
                        <a:t>抵抗</a:t>
                      </a:r>
                      <a:endParaRPr lang="ja-JP" altLang="af-ZA"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gridSpan="2">
                  <a:txBody>
                    <a:bodyPr/>
                    <a:lstStyle/>
                    <a:p>
                      <a:pPr lvl="0" algn="ctr">
                        <a:lnSpc>
                          <a:spcPts val="1875"/>
                        </a:lnSpc>
                        <a:buNone/>
                      </a:pPr>
                      <a:r>
                        <a:rPr lang="ja-JP" altLang="en-US" sz="1800">
                          <a:effectLst/>
                          <a:latin typeface="ＭＳ Ｐゴシック" panose="020B0600070205080204" pitchFamily="50" charset="-128"/>
                          <a:ea typeface="ＭＳ Ｐゴシック" panose="020B0600070205080204" pitchFamily="50" charset="-128"/>
                        </a:rPr>
                        <a:t>電圧</a:t>
                      </a: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hMerge="1">
                  <a:txBody>
                    <a:bodyPr/>
                    <a:lstStyle/>
                    <a:p>
                      <a:pPr lvl="0" algn="ctr">
                        <a:lnSpc>
                          <a:spcPts val="1875"/>
                        </a:lnSpc>
                        <a:buNone/>
                      </a:pPr>
                      <a:endParaRPr lang="ja-JP" altLang="en-US"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noFill/>
                  </a:tcPr>
                </a:tc>
                <a:tc gridSpan="2">
                  <a:txBody>
                    <a:bodyPr/>
                    <a:lstStyle/>
                    <a:p>
                      <a:pPr algn="ctr" rtl="0" fontAlgn="base">
                        <a:lnSpc>
                          <a:spcPts val="1875"/>
                        </a:lnSpc>
                      </a:pPr>
                      <a:r>
                        <a:rPr lang="ja-JP" altLang="en-US" sz="1800">
                          <a:effectLst/>
                          <a:latin typeface="ＭＳ Ｐゴシック" panose="020B0600070205080204" pitchFamily="50" charset="-128"/>
                          <a:ea typeface="ＭＳ Ｐゴシック" panose="020B0600070205080204" pitchFamily="50" charset="-128"/>
                        </a:rPr>
                        <a:t>電流</a:t>
                      </a:r>
                      <a:endParaRPr lang="en-US" altLang="ja-JP">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hMerge="1">
                  <a:txBody>
                    <a:bodyPr/>
                    <a:lstStyle/>
                    <a:p>
                      <a:pPr algn="ctr" rtl="0" fontAlgn="base">
                        <a:lnSpc>
                          <a:spcPts val="1875"/>
                        </a:lnSpc>
                      </a:pPr>
                      <a:endParaRPr lang="en-US" altLang="ja-JP">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66919786"/>
                  </a:ext>
                </a:extLst>
              </a:tr>
              <a:tr h="498832">
                <a:tc>
                  <a:txBody>
                    <a:bodyPr/>
                    <a:lstStyle/>
                    <a:p>
                      <a:pPr algn="ctr" rtl="0" fontAlgn="base">
                        <a:lnSpc>
                          <a:spcPts val="1875"/>
                        </a:lnSpc>
                      </a:pPr>
                      <a:endParaRPr lang="ja-JP" altLang="af-ZA"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tc>
                  <a:txBody>
                    <a:bodyPr/>
                    <a:lstStyle/>
                    <a:p>
                      <a:pPr lvl="0" algn="ctr">
                        <a:lnSpc>
                          <a:spcPts val="1875"/>
                        </a:lnSpc>
                        <a:buNone/>
                      </a:pPr>
                      <a:r>
                        <a:rPr lang="en-US" altLang="ja-JP" sz="1800" i="1">
                          <a:effectLst/>
                          <a:latin typeface="ＭＳ Ｐゴシック" panose="020B0600070205080204" pitchFamily="50" charset="-128"/>
                          <a:ea typeface="ＭＳ Ｐゴシック" panose="020B0600070205080204" pitchFamily="50" charset="-128"/>
                        </a:rPr>
                        <a:t>V</a:t>
                      </a:r>
                      <a:r>
                        <a:rPr lang="ja-JP" altLang="en-US" sz="1800" i="1">
                          <a:effectLst/>
                          <a:latin typeface="ＭＳ Ｐゴシック" panose="020B0600070205080204" pitchFamily="50" charset="-128"/>
                          <a:ea typeface="ＭＳ Ｐゴシック" panose="020B0600070205080204" pitchFamily="50" charset="-128"/>
                        </a:rPr>
                        <a:t> </a:t>
                      </a:r>
                      <a:endParaRPr lang="ja-JP" altLang="en-US" sz="1800" i="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lvl="0" algn="ctr">
                        <a:lnSpc>
                          <a:spcPts val="1875"/>
                        </a:lnSpc>
                        <a:buNone/>
                      </a:pPr>
                      <a:endParaRPr lang="ja-JP" altLang="en-US"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tc>
                  <a:txBody>
                    <a:bodyPr/>
                    <a:lstStyle/>
                    <a:p>
                      <a:pPr lvl="0" algn="ctr">
                        <a:lnSpc>
                          <a:spcPts val="1875"/>
                        </a:lnSpc>
                        <a:buNone/>
                      </a:pPr>
                      <a:r>
                        <a:rPr lang="en-US" altLang="ja-JP" sz="1800" i="1">
                          <a:effectLst/>
                          <a:latin typeface="ＭＳ Ｐゴシック" panose="020B0600070205080204" pitchFamily="50" charset="-128"/>
                          <a:ea typeface="ＭＳ Ｐゴシック" panose="020B0600070205080204" pitchFamily="50" charset="-128"/>
                        </a:rPr>
                        <a:t>I</a:t>
                      </a:r>
                      <a:r>
                        <a:rPr lang="ja-JP" altLang="en-US" sz="1800" i="1">
                          <a:effectLst/>
                          <a:latin typeface="ＭＳ Ｐゴシック" panose="020B0600070205080204" pitchFamily="50" charset="-128"/>
                          <a:ea typeface="ＭＳ Ｐゴシック" panose="020B0600070205080204" pitchFamily="50" charset="-128"/>
                        </a:rPr>
                        <a:t> </a:t>
                      </a:r>
                      <a:endParaRPr lang="ja-JP" altLang="en-US" sz="1800" i="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algn="ctr" rtl="0" fontAlgn="base">
                        <a:lnSpc>
                          <a:spcPts val="1875"/>
                        </a:lnSpc>
                      </a:pPr>
                      <a:endParaRPr lang="en-US" altLang="ja-JP">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extLst>
                  <a:ext uri="{0D108BD9-81ED-4DB2-BD59-A6C34878D82A}">
                    <a16:rowId xmlns:a16="http://schemas.microsoft.com/office/drawing/2014/main" val="3341679882"/>
                  </a:ext>
                </a:extLst>
              </a:tr>
              <a:tr h="498832">
                <a:tc>
                  <a:txBody>
                    <a:bodyPr/>
                    <a:lstStyle/>
                    <a:p>
                      <a:pPr algn="ctr" rtl="0" fontAlgn="base">
                        <a:lnSpc>
                          <a:spcPts val="1875"/>
                        </a:lnSpc>
                      </a:pPr>
                      <a:endParaRPr lang="ja-JP" altLang="af-ZA"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tc>
                  <a:txBody>
                    <a:bodyPr/>
                    <a:lstStyle/>
                    <a:p>
                      <a:pPr marL="0" marR="0" lvl="0" indent="0" algn="ctr" defTabSz="914400" rtl="0" eaLnBrk="1" fontAlgn="auto" latinLnBrk="0" hangingPunct="1">
                        <a:lnSpc>
                          <a:spcPts val="1875"/>
                        </a:lnSpc>
                        <a:spcBef>
                          <a:spcPts val="0"/>
                        </a:spcBef>
                        <a:spcAft>
                          <a:spcPts val="0"/>
                        </a:spcAft>
                        <a:buClrTx/>
                        <a:buSzTx/>
                        <a:buFontTx/>
                        <a:buNone/>
                        <a:tabLst/>
                        <a:defRPr/>
                      </a:pPr>
                      <a:r>
                        <a:rPr lang="en-US" altLang="ja-JP" sz="1800" i="1">
                          <a:effectLst/>
                          <a:latin typeface="ＭＳ Ｐゴシック" panose="020B0600070205080204" pitchFamily="50" charset="-128"/>
                          <a:ea typeface="ＭＳ Ｐゴシック" panose="020B0600070205080204" pitchFamily="50" charset="-128"/>
                        </a:rPr>
                        <a:t>V</a:t>
                      </a:r>
                      <a:r>
                        <a:rPr lang="ja-JP" altLang="en-US" sz="1800" i="1">
                          <a:effectLst/>
                          <a:latin typeface="ＭＳ Ｐゴシック" panose="020B0600070205080204" pitchFamily="50" charset="-128"/>
                          <a:ea typeface="ＭＳ Ｐゴシック" panose="020B0600070205080204" pitchFamily="50" charset="-128"/>
                        </a:rPr>
                        <a:t> </a:t>
                      </a:r>
                      <a:endParaRPr lang="ja-JP" altLang="en-US" sz="1800" i="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lvl="0" algn="ctr">
                        <a:lnSpc>
                          <a:spcPts val="1875"/>
                        </a:lnSpc>
                        <a:buNone/>
                      </a:pPr>
                      <a:endParaRPr lang="ja-JP" altLang="en-US"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tc>
                  <a:txBody>
                    <a:bodyPr/>
                    <a:lstStyle/>
                    <a:p>
                      <a:pPr marL="0" marR="0" lvl="0" indent="0" algn="ctr" defTabSz="914400" rtl="0" eaLnBrk="1" fontAlgn="base" latinLnBrk="0" hangingPunct="1">
                        <a:lnSpc>
                          <a:spcPts val="1875"/>
                        </a:lnSpc>
                        <a:spcBef>
                          <a:spcPts val="0"/>
                        </a:spcBef>
                        <a:spcAft>
                          <a:spcPts val="0"/>
                        </a:spcAft>
                        <a:buClrTx/>
                        <a:buSzTx/>
                        <a:buFontTx/>
                        <a:buNone/>
                        <a:tabLst/>
                        <a:defRPr/>
                      </a:pPr>
                      <a:r>
                        <a:rPr lang="en-US" altLang="ja-JP" sz="1800" i="1">
                          <a:effectLst/>
                          <a:latin typeface="ＭＳ Ｐゴシック" panose="020B0600070205080204" pitchFamily="50" charset="-128"/>
                          <a:ea typeface="ＭＳ Ｐゴシック" panose="020B0600070205080204" pitchFamily="50" charset="-128"/>
                        </a:rPr>
                        <a:t>I</a:t>
                      </a:r>
                      <a:r>
                        <a:rPr lang="ja-JP" altLang="en-US" sz="1800" i="1">
                          <a:effectLst/>
                          <a:latin typeface="ＭＳ Ｐゴシック" panose="020B0600070205080204" pitchFamily="50" charset="-128"/>
                          <a:ea typeface="ＭＳ Ｐゴシック" panose="020B0600070205080204" pitchFamily="50" charset="-128"/>
                        </a:rPr>
                        <a:t> </a:t>
                      </a:r>
                      <a:endParaRPr lang="ja-JP" altLang="en-US" sz="1800" i="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algn="ctr" rtl="0" fontAlgn="base">
                        <a:lnSpc>
                          <a:spcPts val="1875"/>
                        </a:lnSpc>
                      </a:pPr>
                      <a:endParaRPr lang="en-US" altLang="ja-JP">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extLst>
                  <a:ext uri="{0D108BD9-81ED-4DB2-BD59-A6C34878D82A}">
                    <a16:rowId xmlns:a16="http://schemas.microsoft.com/office/drawing/2014/main" val="3200109550"/>
                  </a:ext>
                </a:extLst>
              </a:tr>
              <a:tr h="498832">
                <a:tc>
                  <a:txBody>
                    <a:bodyPr/>
                    <a:lstStyle/>
                    <a:p>
                      <a:pPr algn="ctr" rtl="0" fontAlgn="base">
                        <a:lnSpc>
                          <a:spcPts val="1875"/>
                        </a:lnSpc>
                      </a:pPr>
                      <a:endParaRPr lang="ja-JP" altLang="af-ZA"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tc>
                  <a:txBody>
                    <a:bodyPr/>
                    <a:lstStyle/>
                    <a:p>
                      <a:pPr marL="0" marR="0" lvl="0" indent="0" algn="ctr" defTabSz="914400" rtl="0" eaLnBrk="1" fontAlgn="auto" latinLnBrk="0" hangingPunct="1">
                        <a:lnSpc>
                          <a:spcPts val="1875"/>
                        </a:lnSpc>
                        <a:spcBef>
                          <a:spcPts val="0"/>
                        </a:spcBef>
                        <a:spcAft>
                          <a:spcPts val="0"/>
                        </a:spcAft>
                        <a:buClrTx/>
                        <a:buSzTx/>
                        <a:buFontTx/>
                        <a:buNone/>
                        <a:tabLst/>
                        <a:defRPr/>
                      </a:pPr>
                      <a:r>
                        <a:rPr lang="en-US" altLang="ja-JP" sz="1800" i="1">
                          <a:effectLst/>
                          <a:latin typeface="ＭＳ Ｐゴシック" panose="020B0600070205080204" pitchFamily="50" charset="-128"/>
                          <a:ea typeface="ＭＳ Ｐゴシック" panose="020B0600070205080204" pitchFamily="50" charset="-128"/>
                        </a:rPr>
                        <a:t>V</a:t>
                      </a:r>
                      <a:r>
                        <a:rPr lang="ja-JP" altLang="en-US" sz="1800" i="1">
                          <a:effectLst/>
                          <a:latin typeface="ＭＳ Ｐゴシック" panose="020B0600070205080204" pitchFamily="50" charset="-128"/>
                          <a:ea typeface="ＭＳ Ｐゴシック" panose="020B0600070205080204" pitchFamily="50" charset="-128"/>
                        </a:rPr>
                        <a:t> </a:t>
                      </a:r>
                      <a:endParaRPr lang="ja-JP" altLang="en-US" sz="1800" i="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lvl="0" algn="ctr">
                        <a:lnSpc>
                          <a:spcPts val="1875"/>
                        </a:lnSpc>
                        <a:buNone/>
                      </a:pPr>
                      <a:endParaRPr lang="ja-JP" altLang="en-US"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tc>
                  <a:txBody>
                    <a:bodyPr/>
                    <a:lstStyle/>
                    <a:p>
                      <a:pPr marL="0" marR="0" lvl="0" indent="0" algn="ctr" defTabSz="914400" rtl="0" eaLnBrk="1" fontAlgn="base" latinLnBrk="0" hangingPunct="1">
                        <a:lnSpc>
                          <a:spcPts val="1875"/>
                        </a:lnSpc>
                        <a:spcBef>
                          <a:spcPts val="0"/>
                        </a:spcBef>
                        <a:spcAft>
                          <a:spcPts val="0"/>
                        </a:spcAft>
                        <a:buClrTx/>
                        <a:buSzTx/>
                        <a:buFontTx/>
                        <a:buNone/>
                        <a:tabLst/>
                        <a:defRPr/>
                      </a:pPr>
                      <a:r>
                        <a:rPr lang="en-US" altLang="ja-JP" sz="1800" i="1">
                          <a:effectLst/>
                          <a:latin typeface="ＭＳ Ｐゴシック" panose="020B0600070205080204" pitchFamily="50" charset="-128"/>
                          <a:ea typeface="ＭＳ Ｐゴシック" panose="020B0600070205080204" pitchFamily="50" charset="-128"/>
                        </a:rPr>
                        <a:t>I</a:t>
                      </a:r>
                      <a:r>
                        <a:rPr lang="ja-JP" altLang="en-US" sz="1800" i="1">
                          <a:effectLst/>
                          <a:latin typeface="ＭＳ Ｐゴシック" panose="020B0600070205080204" pitchFamily="50" charset="-128"/>
                          <a:ea typeface="ＭＳ Ｐゴシック" panose="020B0600070205080204" pitchFamily="50" charset="-128"/>
                        </a:rPr>
                        <a:t> </a:t>
                      </a:r>
                      <a:endParaRPr lang="ja-JP" altLang="en-US" sz="1800" i="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algn="ctr" rtl="0" fontAlgn="base">
                        <a:lnSpc>
                          <a:spcPts val="1875"/>
                        </a:lnSpc>
                      </a:pPr>
                      <a:endParaRPr lang="en-US" altLang="ja-JP" dirty="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extLst>
                  <a:ext uri="{0D108BD9-81ED-4DB2-BD59-A6C34878D82A}">
                    <a16:rowId xmlns:a16="http://schemas.microsoft.com/office/drawing/2014/main" val="3217197175"/>
                  </a:ext>
                </a:extLst>
              </a:tr>
            </a:tbl>
          </a:graphicData>
        </a:graphic>
      </p:graphicFrame>
      <p:cxnSp>
        <p:nvCxnSpPr>
          <p:cNvPr id="53" name="直線コネクタ 52">
            <a:extLst>
              <a:ext uri="{FF2B5EF4-FFF2-40B4-BE49-F238E27FC236}">
                <a16:creationId xmlns:a16="http://schemas.microsoft.com/office/drawing/2014/main" id="{DF69E8A1-AAA5-2233-35B4-B349CE75CF15}"/>
              </a:ext>
            </a:extLst>
          </p:cNvPr>
          <p:cNvCxnSpPr>
            <a:cxnSpLocks/>
            <a:stCxn id="56" idx="4"/>
          </p:cNvCxnSpPr>
          <p:nvPr/>
        </p:nvCxnSpPr>
        <p:spPr>
          <a:xfrm>
            <a:off x="976394" y="1455494"/>
            <a:ext cx="6282" cy="678653"/>
          </a:xfrm>
          <a:prstGeom prst="line">
            <a:avLst/>
          </a:prstGeom>
          <a:ln w="19050"/>
        </p:spPr>
        <p:style>
          <a:lnRef idx="1">
            <a:schemeClr val="dk1"/>
          </a:lnRef>
          <a:fillRef idx="0">
            <a:schemeClr val="dk1"/>
          </a:fillRef>
          <a:effectRef idx="0">
            <a:schemeClr val="dk1"/>
          </a:effectRef>
          <a:fontRef idx="minor">
            <a:schemeClr val="tx1"/>
          </a:fontRef>
        </p:style>
      </p:cxnSp>
      <p:cxnSp>
        <p:nvCxnSpPr>
          <p:cNvPr id="54" name="直線矢印コネクタ 53">
            <a:extLst>
              <a:ext uri="{FF2B5EF4-FFF2-40B4-BE49-F238E27FC236}">
                <a16:creationId xmlns:a16="http://schemas.microsoft.com/office/drawing/2014/main" id="{A93EDEDD-2240-F672-7DBA-3335FE688471}"/>
              </a:ext>
            </a:extLst>
          </p:cNvPr>
          <p:cNvCxnSpPr>
            <a:cxnSpLocks/>
            <a:stCxn id="55" idx="1"/>
          </p:cNvCxnSpPr>
          <p:nvPr/>
        </p:nvCxnSpPr>
        <p:spPr>
          <a:xfrm flipH="1">
            <a:off x="970924" y="1957676"/>
            <a:ext cx="170690"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55" name="テキスト ボックス 54">
            <a:extLst>
              <a:ext uri="{FF2B5EF4-FFF2-40B4-BE49-F238E27FC236}">
                <a16:creationId xmlns:a16="http://schemas.microsoft.com/office/drawing/2014/main" id="{4DCC49A2-4A8E-EB01-062E-619E5E02E1F4}"/>
              </a:ext>
            </a:extLst>
          </p:cNvPr>
          <p:cNvSpPr txBox="1"/>
          <p:nvPr/>
        </p:nvSpPr>
        <p:spPr>
          <a:xfrm>
            <a:off x="1141614" y="1789681"/>
            <a:ext cx="351009" cy="335989"/>
          </a:xfrm>
          <a:prstGeom prst="rect">
            <a:avLst/>
          </a:prstGeom>
          <a:noFill/>
        </p:spPr>
        <p:txBody>
          <a:bodyPr wrap="square">
            <a:spAutoFit/>
          </a:bodyPr>
          <a:lstStyle/>
          <a:p>
            <a:pPr lvl="0" algn="ctr">
              <a:lnSpc>
                <a:spcPts val="1875"/>
              </a:lnSpc>
              <a:buNone/>
            </a:pPr>
            <a:r>
              <a:rPr lang="en-US" altLang="ja-JP" i="1">
                <a:latin typeface="ＭＳ Ｐゴシック" panose="020B0600070205080204" pitchFamily="50" charset="-128"/>
                <a:ea typeface="ＭＳ Ｐゴシック" panose="020B0600070205080204" pitchFamily="50" charset="-128"/>
              </a:rPr>
              <a:t>V</a:t>
            </a:r>
            <a:endParaRPr lang="ja-JP" altLang="en-US" sz="1800" i="0">
              <a:effectLst/>
              <a:latin typeface="ＭＳ Ｐゴシック" panose="020B0600070205080204" pitchFamily="50" charset="-128"/>
              <a:ea typeface="ＭＳ Ｐゴシック" panose="020B0600070205080204" pitchFamily="50" charset="-128"/>
            </a:endParaRPr>
          </a:p>
        </p:txBody>
      </p:sp>
      <p:sp>
        <p:nvSpPr>
          <p:cNvPr id="56" name="楕円 55">
            <a:extLst>
              <a:ext uri="{FF2B5EF4-FFF2-40B4-BE49-F238E27FC236}">
                <a16:creationId xmlns:a16="http://schemas.microsoft.com/office/drawing/2014/main" id="{8A89B3DF-7FEC-AE47-62C9-8B3413CDF731}"/>
              </a:ext>
            </a:extLst>
          </p:cNvPr>
          <p:cNvSpPr>
            <a:spLocks noChangeAspect="1"/>
          </p:cNvSpPr>
          <p:nvPr/>
        </p:nvSpPr>
        <p:spPr>
          <a:xfrm>
            <a:off x="927514" y="1357735"/>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9" name="直線コネクタ 68">
            <a:extLst>
              <a:ext uri="{FF2B5EF4-FFF2-40B4-BE49-F238E27FC236}">
                <a16:creationId xmlns:a16="http://schemas.microsoft.com/office/drawing/2014/main" id="{913822C9-8B82-A9E6-4C23-DA4A6EF8BDB5}"/>
              </a:ext>
            </a:extLst>
          </p:cNvPr>
          <p:cNvCxnSpPr>
            <a:cxnSpLocks/>
            <a:stCxn id="70" idx="4"/>
          </p:cNvCxnSpPr>
          <p:nvPr/>
        </p:nvCxnSpPr>
        <p:spPr>
          <a:xfrm>
            <a:off x="1686790" y="1465378"/>
            <a:ext cx="0" cy="660292"/>
          </a:xfrm>
          <a:prstGeom prst="line">
            <a:avLst/>
          </a:prstGeom>
          <a:ln w="19050"/>
        </p:spPr>
        <p:style>
          <a:lnRef idx="1">
            <a:schemeClr val="dk1"/>
          </a:lnRef>
          <a:fillRef idx="0">
            <a:schemeClr val="dk1"/>
          </a:fillRef>
          <a:effectRef idx="0">
            <a:schemeClr val="dk1"/>
          </a:effectRef>
          <a:fontRef idx="minor">
            <a:schemeClr val="tx1"/>
          </a:fontRef>
        </p:style>
      </p:cxnSp>
      <p:sp>
        <p:nvSpPr>
          <p:cNvPr id="70" name="楕円 69">
            <a:extLst>
              <a:ext uri="{FF2B5EF4-FFF2-40B4-BE49-F238E27FC236}">
                <a16:creationId xmlns:a16="http://schemas.microsoft.com/office/drawing/2014/main" id="{5E3AAA54-C399-C6AC-41FC-8A1430FBA827}"/>
              </a:ext>
            </a:extLst>
          </p:cNvPr>
          <p:cNvSpPr>
            <a:spLocks noChangeAspect="1"/>
          </p:cNvSpPr>
          <p:nvPr/>
        </p:nvSpPr>
        <p:spPr>
          <a:xfrm>
            <a:off x="1637910" y="1367619"/>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1" name="直線矢印コネクタ 70">
            <a:extLst>
              <a:ext uri="{FF2B5EF4-FFF2-40B4-BE49-F238E27FC236}">
                <a16:creationId xmlns:a16="http://schemas.microsoft.com/office/drawing/2014/main" id="{835FC149-0710-C4B1-3A81-08567C8B97F6}"/>
              </a:ext>
            </a:extLst>
          </p:cNvPr>
          <p:cNvCxnSpPr>
            <a:cxnSpLocks/>
            <a:stCxn id="55" idx="3"/>
          </p:cNvCxnSpPr>
          <p:nvPr/>
        </p:nvCxnSpPr>
        <p:spPr>
          <a:xfrm>
            <a:off x="1492623" y="1957676"/>
            <a:ext cx="194166"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grpSp>
        <p:nvGrpSpPr>
          <p:cNvPr id="80" name="グループ化 79">
            <a:extLst>
              <a:ext uri="{FF2B5EF4-FFF2-40B4-BE49-F238E27FC236}">
                <a16:creationId xmlns:a16="http://schemas.microsoft.com/office/drawing/2014/main" id="{11430EC6-C701-E300-00F2-5DA94BB27E5D}"/>
              </a:ext>
            </a:extLst>
          </p:cNvPr>
          <p:cNvGrpSpPr/>
          <p:nvPr/>
        </p:nvGrpSpPr>
        <p:grpSpPr>
          <a:xfrm>
            <a:off x="3635238" y="2228231"/>
            <a:ext cx="479947" cy="360408"/>
            <a:chOff x="4022602" y="2469546"/>
            <a:chExt cx="479947" cy="360408"/>
          </a:xfrm>
        </p:grpSpPr>
        <p:sp>
          <p:nvSpPr>
            <p:cNvPr id="81" name="テキスト ボックス 80">
              <a:extLst>
                <a:ext uri="{FF2B5EF4-FFF2-40B4-BE49-F238E27FC236}">
                  <a16:creationId xmlns:a16="http://schemas.microsoft.com/office/drawing/2014/main" id="{891B70CF-3E7F-BA7C-0C86-E8C72DF2A5AD}"/>
                </a:ext>
              </a:extLst>
            </p:cNvPr>
            <p:cNvSpPr txBox="1"/>
            <p:nvPr/>
          </p:nvSpPr>
          <p:spPr>
            <a:xfrm>
              <a:off x="4022602" y="2493965"/>
              <a:ext cx="479947" cy="335989"/>
            </a:xfrm>
            <a:prstGeom prst="rect">
              <a:avLst/>
            </a:prstGeom>
            <a:noFill/>
          </p:spPr>
          <p:txBody>
            <a:bodyPr wrap="square">
              <a:spAutoFit/>
            </a:bodyPr>
            <a:lstStyle/>
            <a:p>
              <a:pPr lvl="0" algn="ctr">
                <a:lnSpc>
                  <a:spcPts val="1875"/>
                </a:lnSpc>
                <a:buNone/>
              </a:pPr>
              <a:r>
                <a:rPr lang="en-US" altLang="ja-JP" sz="1800" i="1">
                  <a:effectLst/>
                  <a:latin typeface="ＭＳ Ｐゴシック" panose="020B0600070205080204" pitchFamily="50" charset="-128"/>
                  <a:ea typeface="ＭＳ Ｐゴシック" panose="020B0600070205080204" pitchFamily="50" charset="-128"/>
                </a:rPr>
                <a:t>I</a:t>
              </a:r>
              <a:r>
                <a:rPr lang="ja-JP" altLang="en-US" sz="1800" i="1">
                  <a:effectLst/>
                  <a:latin typeface="ＭＳ Ｐゴシック" panose="020B0600070205080204" pitchFamily="50" charset="-128"/>
                  <a:ea typeface="ＭＳ Ｐゴシック" panose="020B0600070205080204" pitchFamily="50" charset="-128"/>
                </a:rPr>
                <a:t> </a:t>
              </a:r>
              <a:endParaRPr lang="ja-JP" altLang="en-US" sz="1800" i="0">
                <a:effectLst/>
                <a:latin typeface="ＭＳ Ｐゴシック" panose="020B0600070205080204" pitchFamily="50" charset="-128"/>
                <a:ea typeface="ＭＳ Ｐゴシック" panose="020B0600070205080204" pitchFamily="50" charset="-128"/>
              </a:endParaRPr>
            </a:p>
          </p:txBody>
        </p:sp>
        <p:cxnSp>
          <p:nvCxnSpPr>
            <p:cNvPr id="82" name="直線矢印コネクタ 81">
              <a:extLst>
                <a:ext uri="{FF2B5EF4-FFF2-40B4-BE49-F238E27FC236}">
                  <a16:creationId xmlns:a16="http://schemas.microsoft.com/office/drawing/2014/main" id="{5934923F-CB99-A8B4-2C9B-BE23BD0632B7}"/>
                </a:ext>
              </a:extLst>
            </p:cNvPr>
            <p:cNvCxnSpPr>
              <a:cxnSpLocks/>
            </p:cNvCxnSpPr>
            <p:nvPr/>
          </p:nvCxnSpPr>
          <p:spPr>
            <a:xfrm>
              <a:off x="4060931" y="2469546"/>
              <a:ext cx="0" cy="351242"/>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15614024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B63D51-5A99-2852-A204-64FB3918C2CF}"/>
            </a:ext>
          </a:extLst>
        </p:cNvPr>
        <p:cNvGrpSpPr/>
        <p:nvPr/>
      </p:nvGrpSpPr>
      <p:grpSpPr>
        <a:xfrm>
          <a:off x="0" y="0"/>
          <a:ext cx="0" cy="0"/>
          <a:chOff x="0" y="0"/>
          <a:chExt cx="0" cy="0"/>
        </a:xfrm>
      </p:grpSpPr>
      <p:cxnSp>
        <p:nvCxnSpPr>
          <p:cNvPr id="3" name="直線矢印コネクタ 2">
            <a:extLst>
              <a:ext uri="{FF2B5EF4-FFF2-40B4-BE49-F238E27FC236}">
                <a16:creationId xmlns:a16="http://schemas.microsoft.com/office/drawing/2014/main" id="{87F55DE4-6820-CA2B-9B19-AD9F27E31CB0}"/>
              </a:ext>
            </a:extLst>
          </p:cNvPr>
          <p:cNvCxnSpPr/>
          <p:nvPr/>
        </p:nvCxnSpPr>
        <p:spPr>
          <a:xfrm>
            <a:off x="217189" y="530879"/>
            <a:ext cx="9310513" cy="16124"/>
          </a:xfrm>
          <a:prstGeom prst="straightConnector1">
            <a:avLst/>
          </a:prstGeom>
          <a:ln w="28575"/>
        </p:spPr>
        <p:style>
          <a:lnRef idx="1">
            <a:schemeClr val="accent1"/>
          </a:lnRef>
          <a:fillRef idx="0">
            <a:schemeClr val="accent1"/>
          </a:fillRef>
          <a:effectRef idx="0">
            <a:schemeClr val="accent1"/>
          </a:effectRef>
          <a:fontRef idx="minor">
            <a:schemeClr val="tx1"/>
          </a:fontRef>
        </p:style>
      </p:cxnSp>
      <p:sp>
        <p:nvSpPr>
          <p:cNvPr id="31" name="テキスト ボックス 30">
            <a:extLst>
              <a:ext uri="{FF2B5EF4-FFF2-40B4-BE49-F238E27FC236}">
                <a16:creationId xmlns:a16="http://schemas.microsoft.com/office/drawing/2014/main" id="{7B422954-F3AA-6B61-8A37-5F83421B92A9}"/>
              </a:ext>
            </a:extLst>
          </p:cNvPr>
          <p:cNvSpPr txBox="1"/>
          <p:nvPr/>
        </p:nvSpPr>
        <p:spPr>
          <a:xfrm>
            <a:off x="314960" y="80531"/>
            <a:ext cx="8909564" cy="400110"/>
          </a:xfrm>
          <a:prstGeom prst="rect">
            <a:avLst/>
          </a:prstGeom>
          <a:noFill/>
        </p:spPr>
        <p:txBody>
          <a:bodyPr wrap="square" lIns="91440" tIns="45720" rIns="91440" bIns="45720" rtlCol="0" anchor="t">
            <a:spAutoFit/>
          </a:bodyPr>
          <a:lstStyle/>
          <a:p>
            <a:r>
              <a:rPr kumimoji="1" lang="ja-JP" altLang="en-US" sz="2000">
                <a:latin typeface="ＭＳ Ｐゴシック"/>
                <a:ea typeface="ＭＳ Ｐゴシック"/>
              </a:rPr>
              <a:t>並列回路：気づいたこと、気になったことを確認する</a:t>
            </a:r>
            <a:endParaRPr kumimoji="1" lang="ja-JP" altLang="en-US" sz="2000">
              <a:latin typeface="ＭＳ Ｐゴシック" panose="020B0600070205080204" pitchFamily="50" charset="-128"/>
              <a:ea typeface="ＭＳ Ｐゴシック" panose="020B0600070205080204" pitchFamily="50" charset="-128"/>
            </a:endParaRPr>
          </a:p>
        </p:txBody>
      </p:sp>
      <p:sp>
        <p:nvSpPr>
          <p:cNvPr id="63" name="正方形/長方形 62">
            <a:extLst>
              <a:ext uri="{FF2B5EF4-FFF2-40B4-BE49-F238E27FC236}">
                <a16:creationId xmlns:a16="http://schemas.microsoft.com/office/drawing/2014/main" id="{DF8118DC-9195-816D-3F62-9F6FD15585E1}"/>
              </a:ext>
            </a:extLst>
          </p:cNvPr>
          <p:cNvSpPr/>
          <p:nvPr/>
        </p:nvSpPr>
        <p:spPr>
          <a:xfrm>
            <a:off x="4662289" y="1424423"/>
            <a:ext cx="4817329" cy="266902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ja-JP" altLang="en-US">
              <a:solidFill>
                <a:schemeClr val="tx1"/>
              </a:solidFill>
              <a:latin typeface="ＭＳ Ｐゴシック"/>
              <a:ea typeface="ＭＳ Ｐゴシック"/>
              <a:cs typeface="Calibri"/>
            </a:endParaRPr>
          </a:p>
        </p:txBody>
      </p:sp>
      <p:sp>
        <p:nvSpPr>
          <p:cNvPr id="64" name="テキスト ボックス 63">
            <a:extLst>
              <a:ext uri="{FF2B5EF4-FFF2-40B4-BE49-F238E27FC236}">
                <a16:creationId xmlns:a16="http://schemas.microsoft.com/office/drawing/2014/main" id="{F9ABA010-EE73-8333-6EA1-ABABAC002471}"/>
              </a:ext>
            </a:extLst>
          </p:cNvPr>
          <p:cNvSpPr txBox="1"/>
          <p:nvPr/>
        </p:nvSpPr>
        <p:spPr>
          <a:xfrm>
            <a:off x="4665928" y="105001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a:latin typeface="ＭＳ Ｐゴシック"/>
                <a:ea typeface="ＭＳ Ｐゴシック"/>
                <a:cs typeface="Calibri"/>
              </a:rPr>
              <a:t>計算</a:t>
            </a:r>
            <a:endParaRPr lang="ja-JP">
              <a:latin typeface="ＭＳ Ｐゴシック"/>
              <a:ea typeface="ＭＳ Ｐゴシック"/>
              <a:cs typeface="Calibri"/>
            </a:endParaRPr>
          </a:p>
        </p:txBody>
      </p:sp>
      <p:grpSp>
        <p:nvGrpSpPr>
          <p:cNvPr id="2" name="グループ化 1">
            <a:extLst>
              <a:ext uri="{FF2B5EF4-FFF2-40B4-BE49-F238E27FC236}">
                <a16:creationId xmlns:a16="http://schemas.microsoft.com/office/drawing/2014/main" id="{71E411AE-B05F-675F-0FC9-9F603F7E4202}"/>
              </a:ext>
            </a:extLst>
          </p:cNvPr>
          <p:cNvGrpSpPr/>
          <p:nvPr/>
        </p:nvGrpSpPr>
        <p:grpSpPr>
          <a:xfrm>
            <a:off x="426382" y="1101306"/>
            <a:ext cx="3532409" cy="2629959"/>
            <a:chOff x="736936" y="1269505"/>
            <a:chExt cx="2683504" cy="1998016"/>
          </a:xfrm>
        </p:grpSpPr>
        <p:cxnSp>
          <p:nvCxnSpPr>
            <p:cNvPr id="5" name="直線コネクタ 4">
              <a:extLst>
                <a:ext uri="{FF2B5EF4-FFF2-40B4-BE49-F238E27FC236}">
                  <a16:creationId xmlns:a16="http://schemas.microsoft.com/office/drawing/2014/main" id="{55912969-6052-3BE7-65C0-00E0E7C10CF6}"/>
                </a:ext>
              </a:extLst>
            </p:cNvPr>
            <p:cNvCxnSpPr>
              <a:cxnSpLocks/>
            </p:cNvCxnSpPr>
            <p:nvPr/>
          </p:nvCxnSpPr>
          <p:spPr>
            <a:xfrm>
              <a:off x="3412534" y="1471479"/>
              <a:ext cx="7906" cy="1270797"/>
            </a:xfrm>
            <a:prstGeom prst="line">
              <a:avLst/>
            </a:prstGeom>
            <a:ln w="19050"/>
          </p:spPr>
          <p:style>
            <a:lnRef idx="1">
              <a:schemeClr val="dk1"/>
            </a:lnRef>
            <a:fillRef idx="0">
              <a:schemeClr val="dk1"/>
            </a:fillRef>
            <a:effectRef idx="0">
              <a:schemeClr val="dk1"/>
            </a:effectRef>
            <a:fontRef idx="minor">
              <a:schemeClr val="tx1"/>
            </a:fontRef>
          </p:style>
        </p:cxnSp>
        <p:cxnSp>
          <p:nvCxnSpPr>
            <p:cNvPr id="7" name="直線コネクタ 6">
              <a:extLst>
                <a:ext uri="{FF2B5EF4-FFF2-40B4-BE49-F238E27FC236}">
                  <a16:creationId xmlns:a16="http://schemas.microsoft.com/office/drawing/2014/main" id="{24460E10-5D8F-4BB2-A45A-CE46B23B24A3}"/>
                </a:ext>
              </a:extLst>
            </p:cNvPr>
            <p:cNvCxnSpPr>
              <a:cxnSpLocks/>
            </p:cNvCxnSpPr>
            <p:nvPr/>
          </p:nvCxnSpPr>
          <p:spPr>
            <a:xfrm>
              <a:off x="744431" y="2728316"/>
              <a:ext cx="594183" cy="4582"/>
            </a:xfrm>
            <a:prstGeom prst="line">
              <a:avLst/>
            </a:prstGeom>
            <a:ln w="19050"/>
          </p:spPr>
          <p:style>
            <a:lnRef idx="1">
              <a:schemeClr val="dk1"/>
            </a:lnRef>
            <a:fillRef idx="0">
              <a:schemeClr val="dk1"/>
            </a:fillRef>
            <a:effectRef idx="0">
              <a:schemeClr val="dk1"/>
            </a:effectRef>
            <a:fontRef idx="minor">
              <a:schemeClr val="tx1"/>
            </a:fontRef>
          </p:style>
        </p:cxnSp>
        <p:cxnSp>
          <p:nvCxnSpPr>
            <p:cNvPr id="9" name="直線コネクタ 8">
              <a:extLst>
                <a:ext uri="{FF2B5EF4-FFF2-40B4-BE49-F238E27FC236}">
                  <a16:creationId xmlns:a16="http://schemas.microsoft.com/office/drawing/2014/main" id="{B0D54FB7-111E-3151-0C85-2644F12A6223}"/>
                </a:ext>
              </a:extLst>
            </p:cNvPr>
            <p:cNvCxnSpPr>
              <a:cxnSpLocks/>
            </p:cNvCxnSpPr>
            <p:nvPr/>
          </p:nvCxnSpPr>
          <p:spPr>
            <a:xfrm>
              <a:off x="744431" y="1468887"/>
              <a:ext cx="603352" cy="0"/>
            </a:xfrm>
            <a:prstGeom prst="line">
              <a:avLst/>
            </a:prstGeom>
            <a:ln w="19050"/>
          </p:spPr>
          <p:style>
            <a:lnRef idx="1">
              <a:schemeClr val="dk1"/>
            </a:lnRef>
            <a:fillRef idx="0">
              <a:schemeClr val="dk1"/>
            </a:fillRef>
            <a:effectRef idx="0">
              <a:schemeClr val="dk1"/>
            </a:effectRef>
            <a:fontRef idx="minor">
              <a:schemeClr val="tx1"/>
            </a:fontRef>
          </p:style>
        </p:cxnSp>
        <p:sp>
          <p:nvSpPr>
            <p:cNvPr id="10" name="正方形/長方形 9">
              <a:extLst>
                <a:ext uri="{FF2B5EF4-FFF2-40B4-BE49-F238E27FC236}">
                  <a16:creationId xmlns:a16="http://schemas.microsoft.com/office/drawing/2014/main" id="{FC160017-738E-30BB-5EF5-5A6DE1928DBB}"/>
                </a:ext>
              </a:extLst>
            </p:cNvPr>
            <p:cNvSpPr/>
            <p:nvPr/>
          </p:nvSpPr>
          <p:spPr>
            <a:xfrm>
              <a:off x="1813371" y="2808563"/>
              <a:ext cx="536264" cy="226881"/>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1C9EF9F0-2389-DD19-DB8E-A45B628A8B7C}"/>
                </a:ext>
              </a:extLst>
            </p:cNvPr>
            <p:cNvSpPr/>
            <p:nvPr/>
          </p:nvSpPr>
          <p:spPr>
            <a:xfrm>
              <a:off x="1813371" y="2438715"/>
              <a:ext cx="536264" cy="226881"/>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3" name="直線コネクタ 12">
              <a:extLst>
                <a:ext uri="{FF2B5EF4-FFF2-40B4-BE49-F238E27FC236}">
                  <a16:creationId xmlns:a16="http://schemas.microsoft.com/office/drawing/2014/main" id="{B5FE9AD6-BF76-6783-3C57-1E7F0EF0F140}"/>
                </a:ext>
              </a:extLst>
            </p:cNvPr>
            <p:cNvCxnSpPr>
              <a:cxnSpLocks/>
            </p:cNvCxnSpPr>
            <p:nvPr/>
          </p:nvCxnSpPr>
          <p:spPr>
            <a:xfrm flipH="1">
              <a:off x="736936" y="1468884"/>
              <a:ext cx="7495" cy="1261218"/>
            </a:xfrm>
            <a:prstGeom prst="line">
              <a:avLst/>
            </a:prstGeom>
            <a:ln w="19050"/>
          </p:spPr>
          <p:style>
            <a:lnRef idx="1">
              <a:schemeClr val="dk1"/>
            </a:lnRef>
            <a:fillRef idx="0">
              <a:schemeClr val="dk1"/>
            </a:fillRef>
            <a:effectRef idx="0">
              <a:schemeClr val="dk1"/>
            </a:effectRef>
            <a:fontRef idx="minor">
              <a:schemeClr val="tx1"/>
            </a:fontRef>
          </p:style>
        </p:cxnSp>
        <p:cxnSp>
          <p:nvCxnSpPr>
            <p:cNvPr id="15" name="直線コネクタ 14">
              <a:extLst>
                <a:ext uri="{FF2B5EF4-FFF2-40B4-BE49-F238E27FC236}">
                  <a16:creationId xmlns:a16="http://schemas.microsoft.com/office/drawing/2014/main" id="{A68B7FCC-F853-77B2-37F8-26728A8899FC}"/>
                </a:ext>
              </a:extLst>
            </p:cNvPr>
            <p:cNvCxnSpPr>
              <a:cxnSpLocks/>
            </p:cNvCxnSpPr>
            <p:nvPr/>
          </p:nvCxnSpPr>
          <p:spPr>
            <a:xfrm flipV="1">
              <a:off x="2845078" y="2728316"/>
              <a:ext cx="575362" cy="3882"/>
            </a:xfrm>
            <a:prstGeom prst="line">
              <a:avLst/>
            </a:prstGeom>
            <a:ln w="19050"/>
          </p:spPr>
          <p:style>
            <a:lnRef idx="1">
              <a:schemeClr val="dk1"/>
            </a:lnRef>
            <a:fillRef idx="0">
              <a:schemeClr val="dk1"/>
            </a:fillRef>
            <a:effectRef idx="0">
              <a:schemeClr val="dk1"/>
            </a:effectRef>
            <a:fontRef idx="minor">
              <a:schemeClr val="tx1"/>
            </a:fontRef>
          </p:style>
        </p:cxnSp>
        <p:cxnSp>
          <p:nvCxnSpPr>
            <p:cNvPr id="16" name="直線コネクタ 15">
              <a:extLst>
                <a:ext uri="{FF2B5EF4-FFF2-40B4-BE49-F238E27FC236}">
                  <a16:creationId xmlns:a16="http://schemas.microsoft.com/office/drawing/2014/main" id="{80B83133-8B2F-CC28-2D95-5D967EDC124A}"/>
                </a:ext>
              </a:extLst>
            </p:cNvPr>
            <p:cNvCxnSpPr/>
            <p:nvPr/>
          </p:nvCxnSpPr>
          <p:spPr>
            <a:xfrm>
              <a:off x="1415384" y="1269505"/>
              <a:ext cx="0" cy="426262"/>
            </a:xfrm>
            <a:prstGeom prst="line">
              <a:avLst/>
            </a:prstGeom>
            <a:ln w="19050"/>
          </p:spPr>
          <p:style>
            <a:lnRef idx="1">
              <a:schemeClr val="dk1"/>
            </a:lnRef>
            <a:fillRef idx="0">
              <a:schemeClr val="dk1"/>
            </a:fillRef>
            <a:effectRef idx="0">
              <a:schemeClr val="dk1"/>
            </a:effectRef>
            <a:fontRef idx="minor">
              <a:schemeClr val="tx1"/>
            </a:fontRef>
          </p:style>
        </p:cxnSp>
        <p:cxnSp>
          <p:nvCxnSpPr>
            <p:cNvPr id="18" name="直線コネクタ 17">
              <a:extLst>
                <a:ext uri="{FF2B5EF4-FFF2-40B4-BE49-F238E27FC236}">
                  <a16:creationId xmlns:a16="http://schemas.microsoft.com/office/drawing/2014/main" id="{1EAF30AA-4060-9E0D-1D08-CF0341AA22D4}"/>
                </a:ext>
              </a:extLst>
            </p:cNvPr>
            <p:cNvCxnSpPr>
              <a:cxnSpLocks/>
            </p:cNvCxnSpPr>
            <p:nvPr/>
          </p:nvCxnSpPr>
          <p:spPr>
            <a:xfrm>
              <a:off x="1427986" y="1479198"/>
              <a:ext cx="371262" cy="2"/>
            </a:xfrm>
            <a:prstGeom prst="line">
              <a:avLst/>
            </a:prstGeom>
            <a:ln w="19050"/>
          </p:spPr>
          <p:style>
            <a:lnRef idx="1">
              <a:schemeClr val="dk1"/>
            </a:lnRef>
            <a:fillRef idx="0">
              <a:schemeClr val="dk1"/>
            </a:fillRef>
            <a:effectRef idx="0">
              <a:schemeClr val="dk1"/>
            </a:effectRef>
            <a:fontRef idx="minor">
              <a:schemeClr val="tx1"/>
            </a:fontRef>
          </p:style>
        </p:cxnSp>
        <p:cxnSp>
          <p:nvCxnSpPr>
            <p:cNvPr id="20" name="直線コネクタ 19">
              <a:extLst>
                <a:ext uri="{FF2B5EF4-FFF2-40B4-BE49-F238E27FC236}">
                  <a16:creationId xmlns:a16="http://schemas.microsoft.com/office/drawing/2014/main" id="{F5BFB629-B789-3702-56E3-284669D90BFB}"/>
                </a:ext>
              </a:extLst>
            </p:cNvPr>
            <p:cNvCxnSpPr/>
            <p:nvPr/>
          </p:nvCxnSpPr>
          <p:spPr>
            <a:xfrm flipV="1">
              <a:off x="1799248" y="1269505"/>
              <a:ext cx="270427" cy="209693"/>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直線コネクタ 20">
              <a:extLst>
                <a:ext uri="{FF2B5EF4-FFF2-40B4-BE49-F238E27FC236}">
                  <a16:creationId xmlns:a16="http://schemas.microsoft.com/office/drawing/2014/main" id="{725FF105-35FC-A5BB-719A-9238208CF7CC}"/>
                </a:ext>
              </a:extLst>
            </p:cNvPr>
            <p:cNvCxnSpPr>
              <a:cxnSpLocks/>
            </p:cNvCxnSpPr>
            <p:nvPr/>
          </p:nvCxnSpPr>
          <p:spPr>
            <a:xfrm>
              <a:off x="2082276" y="1468884"/>
              <a:ext cx="1330258"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3" name="直線コネクタ 22">
              <a:extLst>
                <a:ext uri="{FF2B5EF4-FFF2-40B4-BE49-F238E27FC236}">
                  <a16:creationId xmlns:a16="http://schemas.microsoft.com/office/drawing/2014/main" id="{0A1627C5-5879-A7E9-370A-E6122DF54354}"/>
                </a:ext>
              </a:extLst>
            </p:cNvPr>
            <p:cNvCxnSpPr/>
            <p:nvPr/>
          </p:nvCxnSpPr>
          <p:spPr>
            <a:xfrm>
              <a:off x="1338615" y="1362356"/>
              <a:ext cx="0" cy="213131"/>
            </a:xfrm>
            <a:prstGeom prst="line">
              <a:avLst/>
            </a:prstGeom>
            <a:ln w="19050"/>
          </p:spPr>
          <p:style>
            <a:lnRef idx="1">
              <a:schemeClr val="dk1"/>
            </a:lnRef>
            <a:fillRef idx="0">
              <a:schemeClr val="dk1"/>
            </a:fillRef>
            <a:effectRef idx="0">
              <a:schemeClr val="dk1"/>
            </a:effectRef>
            <a:fontRef idx="minor">
              <a:schemeClr val="tx1"/>
            </a:fontRef>
          </p:style>
        </p:cxnSp>
        <p:cxnSp>
          <p:nvCxnSpPr>
            <p:cNvPr id="24" name="直線コネクタ 23">
              <a:extLst>
                <a:ext uri="{FF2B5EF4-FFF2-40B4-BE49-F238E27FC236}">
                  <a16:creationId xmlns:a16="http://schemas.microsoft.com/office/drawing/2014/main" id="{B7032E55-7D15-240B-5C3B-9B806B510A2B}"/>
                </a:ext>
              </a:extLst>
            </p:cNvPr>
            <p:cNvCxnSpPr>
              <a:cxnSpLocks/>
              <a:endCxn id="11" idx="1"/>
            </p:cNvCxnSpPr>
            <p:nvPr/>
          </p:nvCxnSpPr>
          <p:spPr>
            <a:xfrm>
              <a:off x="1353737" y="2552156"/>
              <a:ext cx="459634"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7" name="直線コネクタ 26">
              <a:extLst>
                <a:ext uri="{FF2B5EF4-FFF2-40B4-BE49-F238E27FC236}">
                  <a16:creationId xmlns:a16="http://schemas.microsoft.com/office/drawing/2014/main" id="{F57B36A0-7B5F-8FC7-B8BD-755D27842151}"/>
                </a:ext>
              </a:extLst>
            </p:cNvPr>
            <p:cNvCxnSpPr>
              <a:cxnSpLocks/>
            </p:cNvCxnSpPr>
            <p:nvPr/>
          </p:nvCxnSpPr>
          <p:spPr>
            <a:xfrm>
              <a:off x="2343422" y="2562081"/>
              <a:ext cx="504000" cy="2"/>
            </a:xfrm>
            <a:prstGeom prst="line">
              <a:avLst/>
            </a:prstGeom>
            <a:ln w="19050"/>
          </p:spPr>
          <p:style>
            <a:lnRef idx="1">
              <a:schemeClr val="dk1"/>
            </a:lnRef>
            <a:fillRef idx="0">
              <a:schemeClr val="dk1"/>
            </a:fillRef>
            <a:effectRef idx="0">
              <a:schemeClr val="dk1"/>
            </a:effectRef>
            <a:fontRef idx="minor">
              <a:schemeClr val="tx1"/>
            </a:fontRef>
          </p:style>
        </p:cxnSp>
        <p:cxnSp>
          <p:nvCxnSpPr>
            <p:cNvPr id="28" name="直線コネクタ 27">
              <a:extLst>
                <a:ext uri="{FF2B5EF4-FFF2-40B4-BE49-F238E27FC236}">
                  <a16:creationId xmlns:a16="http://schemas.microsoft.com/office/drawing/2014/main" id="{57E9EDA4-F472-DB61-E1FE-397F579D8582}"/>
                </a:ext>
              </a:extLst>
            </p:cNvPr>
            <p:cNvCxnSpPr>
              <a:cxnSpLocks/>
            </p:cNvCxnSpPr>
            <p:nvPr/>
          </p:nvCxnSpPr>
          <p:spPr>
            <a:xfrm>
              <a:off x="2336912" y="2896348"/>
              <a:ext cx="481853"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9E45D722-9C05-671A-C22A-2F1B4F978D29}"/>
                </a:ext>
              </a:extLst>
            </p:cNvPr>
            <p:cNvCxnSpPr>
              <a:cxnSpLocks/>
            </p:cNvCxnSpPr>
            <p:nvPr/>
          </p:nvCxnSpPr>
          <p:spPr>
            <a:xfrm>
              <a:off x="1346523" y="2911253"/>
              <a:ext cx="465027"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895B4239-F43E-6FE1-9787-4EA7DD52FB56}"/>
                </a:ext>
              </a:extLst>
            </p:cNvPr>
            <p:cNvCxnSpPr/>
            <p:nvPr/>
          </p:nvCxnSpPr>
          <p:spPr>
            <a:xfrm>
              <a:off x="1347097" y="2551448"/>
              <a:ext cx="0" cy="359802"/>
            </a:xfrm>
            <a:prstGeom prst="line">
              <a:avLst/>
            </a:prstGeom>
            <a:ln w="19050"/>
          </p:spPr>
          <p:style>
            <a:lnRef idx="1">
              <a:schemeClr val="dk1"/>
            </a:lnRef>
            <a:fillRef idx="0">
              <a:schemeClr val="dk1"/>
            </a:fillRef>
            <a:effectRef idx="0">
              <a:schemeClr val="dk1"/>
            </a:effectRef>
            <a:fontRef idx="minor">
              <a:schemeClr val="tx1"/>
            </a:fontRef>
          </p:style>
        </p:cxnSp>
        <p:cxnSp>
          <p:nvCxnSpPr>
            <p:cNvPr id="33" name="直線コネクタ 32">
              <a:extLst>
                <a:ext uri="{FF2B5EF4-FFF2-40B4-BE49-F238E27FC236}">
                  <a16:creationId xmlns:a16="http://schemas.microsoft.com/office/drawing/2014/main" id="{0D8970F5-BD45-34AA-ED84-FB4D23385DFB}"/>
                </a:ext>
              </a:extLst>
            </p:cNvPr>
            <p:cNvCxnSpPr/>
            <p:nvPr/>
          </p:nvCxnSpPr>
          <p:spPr>
            <a:xfrm>
              <a:off x="2837583" y="2550103"/>
              <a:ext cx="0" cy="360000"/>
            </a:xfrm>
            <a:prstGeom prst="line">
              <a:avLst/>
            </a:prstGeom>
            <a:ln w="19050"/>
          </p:spPr>
          <p:style>
            <a:lnRef idx="1">
              <a:schemeClr val="dk1"/>
            </a:lnRef>
            <a:fillRef idx="0">
              <a:schemeClr val="dk1"/>
            </a:fillRef>
            <a:effectRef idx="0">
              <a:schemeClr val="dk1"/>
            </a:effectRef>
            <a:fontRef idx="minor">
              <a:schemeClr val="tx1"/>
            </a:fontRef>
          </p:style>
        </p:cxnSp>
        <p:sp>
          <p:nvSpPr>
            <p:cNvPr id="35" name="テキスト ボックス 34">
              <a:extLst>
                <a:ext uri="{FF2B5EF4-FFF2-40B4-BE49-F238E27FC236}">
                  <a16:creationId xmlns:a16="http://schemas.microsoft.com/office/drawing/2014/main" id="{6DC87865-3F42-F295-B6C6-9221D513E65C}"/>
                </a:ext>
              </a:extLst>
            </p:cNvPr>
            <p:cNvSpPr txBox="1"/>
            <p:nvPr/>
          </p:nvSpPr>
          <p:spPr>
            <a:xfrm>
              <a:off x="1207997" y="1657848"/>
              <a:ext cx="355450" cy="255255"/>
            </a:xfrm>
            <a:prstGeom prst="rect">
              <a:avLst/>
            </a:prstGeom>
            <a:noFill/>
          </p:spPr>
          <p:txBody>
            <a:bodyPr wrap="square" rtlCol="0">
              <a:spAutoFit/>
            </a:bodyPr>
            <a:lstStyle/>
            <a:p>
              <a:pPr lvl="0" algn="ctr">
                <a:lnSpc>
                  <a:spcPts val="1875"/>
                </a:lnSpc>
                <a:buNone/>
              </a:pPr>
              <a:r>
                <a:rPr lang="en-US" altLang="ja-JP" i="1">
                  <a:latin typeface="ＭＳ Ｐゴシック" panose="020B0600070205080204" pitchFamily="50" charset="-128"/>
                  <a:ea typeface="ＭＳ Ｐゴシック" panose="020B0600070205080204" pitchFamily="50" charset="-128"/>
                </a:rPr>
                <a:t>V</a:t>
              </a:r>
              <a:endParaRPr lang="ja-JP" altLang="en-US" sz="1800" i="0">
                <a:effectLst/>
                <a:latin typeface="ＭＳ Ｐゴシック" panose="020B0600070205080204" pitchFamily="50" charset="-128"/>
                <a:ea typeface="ＭＳ Ｐゴシック" panose="020B0600070205080204" pitchFamily="50" charset="-128"/>
              </a:endParaRPr>
            </a:p>
          </p:txBody>
        </p:sp>
        <p:sp>
          <p:nvSpPr>
            <p:cNvPr id="36" name="テキスト ボックス 35">
              <a:extLst>
                <a:ext uri="{FF2B5EF4-FFF2-40B4-BE49-F238E27FC236}">
                  <a16:creationId xmlns:a16="http://schemas.microsoft.com/office/drawing/2014/main" id="{5AF24616-68EA-9A90-F27A-209A06B0AC12}"/>
                </a:ext>
              </a:extLst>
            </p:cNvPr>
            <p:cNvSpPr txBox="1"/>
            <p:nvPr/>
          </p:nvSpPr>
          <p:spPr>
            <a:xfrm>
              <a:off x="1537986" y="2197533"/>
              <a:ext cx="960231" cy="233822"/>
            </a:xfrm>
            <a:prstGeom prst="rect">
              <a:avLst/>
            </a:prstGeom>
            <a:noFill/>
          </p:spPr>
          <p:txBody>
            <a:bodyPr wrap="square" rtlCol="0">
              <a:spAutoFit/>
            </a:bodyPr>
            <a:lstStyle/>
            <a:p>
              <a:pPr algn="ctr"/>
              <a:r>
                <a:rPr kumimoji="1" lang="en-US" altLang="ja-JP" sz="1400" b="1">
                  <a:latin typeface="ＭＳ Ｐゴシック" panose="020B0600070205080204" pitchFamily="50" charset="-128"/>
                  <a:ea typeface="ＭＳ Ｐゴシック" panose="020B0600070205080204" pitchFamily="50" charset="-128"/>
                </a:rPr>
                <a:t>   Ω(</a:t>
              </a:r>
              <a:r>
                <a:rPr kumimoji="1" lang="en-US" altLang="ja-JP" sz="1400" b="1" i="1">
                  <a:latin typeface="ＭＳ Ｐゴシック" panose="020B0600070205080204" pitchFamily="50" charset="-128"/>
                  <a:ea typeface="ＭＳ Ｐゴシック" panose="020B0600070205080204" pitchFamily="50" charset="-128"/>
                </a:rPr>
                <a:t>R</a:t>
              </a:r>
              <a:r>
                <a:rPr kumimoji="1" lang="ja-JP" altLang="en-US" sz="1400" b="1" i="1">
                  <a:latin typeface="ＭＳ Ｐゴシック" panose="020B0600070205080204" pitchFamily="50" charset="-128"/>
                  <a:ea typeface="ＭＳ Ｐゴシック" panose="020B0600070205080204" pitchFamily="50" charset="-128"/>
                </a:rPr>
                <a:t> </a:t>
              </a:r>
              <a:r>
                <a:rPr kumimoji="1" lang="en-US" altLang="ja-JP" sz="1050" b="1">
                  <a:latin typeface="ＭＳ Ｐゴシック" panose="020B0600070205080204" pitchFamily="50" charset="-128"/>
                  <a:ea typeface="ＭＳ Ｐゴシック" panose="020B0600070205080204" pitchFamily="50" charset="-128"/>
                </a:rPr>
                <a:t>1</a:t>
              </a:r>
              <a:r>
                <a:rPr kumimoji="1" lang="en-US" altLang="ja-JP" sz="1400" b="1">
                  <a:latin typeface="ＭＳ Ｐゴシック" panose="020B0600070205080204" pitchFamily="50" charset="-128"/>
                  <a:ea typeface="ＭＳ Ｐゴシック" panose="020B0600070205080204" pitchFamily="50" charset="-128"/>
                </a:rPr>
                <a:t>)</a:t>
              </a:r>
              <a:endParaRPr kumimoji="1" lang="ja-JP" altLang="en-US" sz="1400" b="1">
                <a:latin typeface="ＭＳ Ｐゴシック" panose="020B0600070205080204" pitchFamily="50" charset="-128"/>
                <a:ea typeface="ＭＳ Ｐゴシック" panose="020B0600070205080204" pitchFamily="50" charset="-128"/>
              </a:endParaRPr>
            </a:p>
          </p:txBody>
        </p:sp>
        <p:sp>
          <p:nvSpPr>
            <p:cNvPr id="37" name="テキスト ボックス 36">
              <a:extLst>
                <a:ext uri="{FF2B5EF4-FFF2-40B4-BE49-F238E27FC236}">
                  <a16:creationId xmlns:a16="http://schemas.microsoft.com/office/drawing/2014/main" id="{064D058C-1AA7-71A6-6F25-EE0A8CD73257}"/>
                </a:ext>
              </a:extLst>
            </p:cNvPr>
            <p:cNvSpPr txBox="1"/>
            <p:nvPr/>
          </p:nvSpPr>
          <p:spPr>
            <a:xfrm>
              <a:off x="1535859" y="3033699"/>
              <a:ext cx="961237" cy="233822"/>
            </a:xfrm>
            <a:prstGeom prst="rect">
              <a:avLst/>
            </a:prstGeom>
            <a:noFill/>
          </p:spPr>
          <p:txBody>
            <a:bodyPr wrap="square" rtlCol="0">
              <a:spAutoFit/>
            </a:bodyPr>
            <a:lstStyle/>
            <a:p>
              <a:pPr algn="ctr"/>
              <a:r>
                <a:rPr kumimoji="1" lang="en-US" altLang="ja-JP" sz="1400" b="1">
                  <a:latin typeface="ＭＳ Ｐゴシック" panose="020B0600070205080204" pitchFamily="50" charset="-128"/>
                  <a:ea typeface="ＭＳ Ｐゴシック" panose="020B0600070205080204" pitchFamily="50" charset="-128"/>
                </a:rPr>
                <a:t>   Ω(</a:t>
              </a:r>
              <a:r>
                <a:rPr kumimoji="1" lang="en-US" altLang="ja-JP" sz="1400" b="1" i="1">
                  <a:latin typeface="ＭＳ Ｐゴシック" panose="020B0600070205080204" pitchFamily="50" charset="-128"/>
                  <a:ea typeface="ＭＳ Ｐゴシック" panose="020B0600070205080204" pitchFamily="50" charset="-128"/>
                </a:rPr>
                <a:t>R</a:t>
              </a:r>
              <a:r>
                <a:rPr kumimoji="1" lang="ja-JP" altLang="en-US" sz="1400" b="1" i="1">
                  <a:latin typeface="ＭＳ Ｐゴシック" panose="020B0600070205080204" pitchFamily="50" charset="-128"/>
                  <a:ea typeface="ＭＳ Ｐゴシック" panose="020B0600070205080204" pitchFamily="50" charset="-128"/>
                </a:rPr>
                <a:t> </a:t>
              </a:r>
              <a:r>
                <a:rPr kumimoji="1" lang="en-US" altLang="ja-JP" sz="1050" b="1" i="1">
                  <a:latin typeface="ＭＳ Ｐゴシック" panose="020B0600070205080204" pitchFamily="50" charset="-128"/>
                  <a:ea typeface="ＭＳ Ｐゴシック" panose="020B0600070205080204" pitchFamily="50" charset="-128"/>
                </a:rPr>
                <a:t>2 </a:t>
              </a:r>
              <a:r>
                <a:rPr kumimoji="1" lang="en-US" altLang="ja-JP" sz="1400" b="1">
                  <a:latin typeface="ＭＳ Ｐゴシック" panose="020B0600070205080204" pitchFamily="50" charset="-128"/>
                  <a:ea typeface="ＭＳ Ｐゴシック" panose="020B0600070205080204" pitchFamily="50" charset="-128"/>
                </a:rPr>
                <a:t>)</a:t>
              </a:r>
              <a:endParaRPr kumimoji="1" lang="ja-JP" altLang="en-US" sz="1400" b="1">
                <a:latin typeface="ＭＳ Ｐゴシック" panose="020B0600070205080204" pitchFamily="50" charset="-128"/>
                <a:ea typeface="ＭＳ Ｐゴシック" panose="020B0600070205080204" pitchFamily="50" charset="-128"/>
              </a:endParaRPr>
            </a:p>
          </p:txBody>
        </p:sp>
        <p:cxnSp>
          <p:nvCxnSpPr>
            <p:cNvPr id="38" name="直線矢印コネクタ 37">
              <a:extLst>
                <a:ext uri="{FF2B5EF4-FFF2-40B4-BE49-F238E27FC236}">
                  <a16:creationId xmlns:a16="http://schemas.microsoft.com/office/drawing/2014/main" id="{5803430A-7C95-D852-46C9-10D4577E6EEE}"/>
                </a:ext>
              </a:extLst>
            </p:cNvPr>
            <p:cNvCxnSpPr>
              <a:cxnSpLocks/>
            </p:cNvCxnSpPr>
            <p:nvPr/>
          </p:nvCxnSpPr>
          <p:spPr>
            <a:xfrm flipH="1">
              <a:off x="2555477" y="2460776"/>
              <a:ext cx="317829"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39" name="直線矢印コネクタ 38">
              <a:extLst>
                <a:ext uri="{FF2B5EF4-FFF2-40B4-BE49-F238E27FC236}">
                  <a16:creationId xmlns:a16="http://schemas.microsoft.com/office/drawing/2014/main" id="{EC7D76CE-A6B3-76D5-D906-E027EAC4ABFD}"/>
                </a:ext>
              </a:extLst>
            </p:cNvPr>
            <p:cNvCxnSpPr>
              <a:cxnSpLocks/>
            </p:cNvCxnSpPr>
            <p:nvPr/>
          </p:nvCxnSpPr>
          <p:spPr>
            <a:xfrm flipH="1">
              <a:off x="2548024" y="3013945"/>
              <a:ext cx="325282"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grpSp>
      <p:sp>
        <p:nvSpPr>
          <p:cNvPr id="50" name="テキスト ボックス 49">
            <a:extLst>
              <a:ext uri="{FF2B5EF4-FFF2-40B4-BE49-F238E27FC236}">
                <a16:creationId xmlns:a16="http://schemas.microsoft.com/office/drawing/2014/main" id="{13F0EDCB-38E9-6880-51DB-B4370E1D1E03}"/>
              </a:ext>
            </a:extLst>
          </p:cNvPr>
          <p:cNvSpPr txBox="1"/>
          <p:nvPr/>
        </p:nvSpPr>
        <p:spPr>
          <a:xfrm>
            <a:off x="2826094" y="3423185"/>
            <a:ext cx="399522" cy="335989"/>
          </a:xfrm>
          <a:prstGeom prst="rect">
            <a:avLst/>
          </a:prstGeom>
          <a:noFill/>
        </p:spPr>
        <p:txBody>
          <a:bodyPr wrap="square">
            <a:spAutoFit/>
          </a:bodyPr>
          <a:lstStyle/>
          <a:p>
            <a:pPr lvl="0" algn="ctr">
              <a:lnSpc>
                <a:spcPts val="1875"/>
              </a:lnSpc>
              <a:buNone/>
            </a:pPr>
            <a:r>
              <a:rPr lang="en-US" altLang="ja-JP" sz="1800" i="1">
                <a:effectLst/>
                <a:latin typeface="ＭＳ Ｐゴシック" panose="020B0600070205080204" pitchFamily="50" charset="-128"/>
                <a:ea typeface="ＭＳ Ｐゴシック" panose="020B0600070205080204" pitchFamily="50" charset="-128"/>
              </a:rPr>
              <a:t>I</a:t>
            </a:r>
            <a:r>
              <a:rPr lang="ja-JP" altLang="en-US" sz="1800" i="1">
                <a:effectLst/>
                <a:latin typeface="ＭＳ Ｐゴシック" panose="020B0600070205080204" pitchFamily="50" charset="-128"/>
                <a:ea typeface="ＭＳ Ｐゴシック" panose="020B0600070205080204" pitchFamily="50" charset="-128"/>
              </a:rPr>
              <a:t> </a:t>
            </a:r>
            <a:r>
              <a:rPr lang="en-US" altLang="ja-JP" sz="1050" i="0">
                <a:effectLst/>
                <a:latin typeface="ＭＳ Ｐゴシック" panose="020B0600070205080204" pitchFamily="50" charset="-128"/>
                <a:ea typeface="ＭＳ Ｐゴシック" panose="020B0600070205080204" pitchFamily="50" charset="-128"/>
              </a:rPr>
              <a:t>2</a:t>
            </a:r>
            <a:endParaRPr lang="ja-JP" altLang="en-US" sz="1800" i="0">
              <a:effectLst/>
              <a:latin typeface="ＭＳ Ｐゴシック" panose="020B0600070205080204" pitchFamily="50" charset="-128"/>
              <a:ea typeface="ＭＳ Ｐゴシック" panose="020B0600070205080204" pitchFamily="50" charset="-128"/>
            </a:endParaRPr>
          </a:p>
        </p:txBody>
      </p:sp>
      <p:sp>
        <p:nvSpPr>
          <p:cNvPr id="57" name="テキスト ボックス 56">
            <a:extLst>
              <a:ext uri="{FF2B5EF4-FFF2-40B4-BE49-F238E27FC236}">
                <a16:creationId xmlns:a16="http://schemas.microsoft.com/office/drawing/2014/main" id="{4B1E2BCA-951C-8836-250D-0BE2798CB4C8}"/>
              </a:ext>
            </a:extLst>
          </p:cNvPr>
          <p:cNvSpPr txBox="1"/>
          <p:nvPr/>
        </p:nvSpPr>
        <p:spPr>
          <a:xfrm>
            <a:off x="2820059" y="2324677"/>
            <a:ext cx="479947" cy="335989"/>
          </a:xfrm>
          <a:prstGeom prst="rect">
            <a:avLst/>
          </a:prstGeom>
          <a:noFill/>
        </p:spPr>
        <p:txBody>
          <a:bodyPr wrap="square">
            <a:spAutoFit/>
          </a:bodyPr>
          <a:lstStyle/>
          <a:p>
            <a:pPr lvl="0" algn="ctr">
              <a:lnSpc>
                <a:spcPts val="1875"/>
              </a:lnSpc>
              <a:buNone/>
            </a:pPr>
            <a:r>
              <a:rPr lang="en-US" altLang="ja-JP" sz="1800" i="1">
                <a:effectLst/>
                <a:latin typeface="ＭＳ Ｐゴシック" panose="020B0600070205080204" pitchFamily="50" charset="-128"/>
                <a:ea typeface="ＭＳ Ｐゴシック" panose="020B0600070205080204" pitchFamily="50" charset="-128"/>
              </a:rPr>
              <a:t>I</a:t>
            </a:r>
            <a:r>
              <a:rPr lang="ja-JP" altLang="en-US" sz="1800" i="1">
                <a:effectLst/>
                <a:latin typeface="ＭＳ Ｐゴシック" panose="020B0600070205080204" pitchFamily="50" charset="-128"/>
                <a:ea typeface="ＭＳ Ｐゴシック" panose="020B0600070205080204" pitchFamily="50" charset="-128"/>
              </a:rPr>
              <a:t> </a:t>
            </a:r>
            <a:r>
              <a:rPr lang="en-US" altLang="ja-JP" sz="1050" i="0">
                <a:effectLst/>
                <a:latin typeface="ＭＳ Ｐゴシック" panose="020B0600070205080204" pitchFamily="50" charset="-128"/>
                <a:ea typeface="ＭＳ Ｐゴシック" panose="020B0600070205080204" pitchFamily="50" charset="-128"/>
              </a:rPr>
              <a:t>1</a:t>
            </a:r>
            <a:endParaRPr lang="ja-JP" altLang="en-US" sz="1800" i="0">
              <a:effectLst/>
              <a:latin typeface="ＭＳ Ｐゴシック" panose="020B0600070205080204" pitchFamily="50" charset="-128"/>
              <a:ea typeface="ＭＳ Ｐゴシック" panose="020B0600070205080204" pitchFamily="50" charset="-128"/>
            </a:endParaRPr>
          </a:p>
        </p:txBody>
      </p:sp>
      <p:grpSp>
        <p:nvGrpSpPr>
          <p:cNvPr id="58" name="グループ化 57">
            <a:extLst>
              <a:ext uri="{FF2B5EF4-FFF2-40B4-BE49-F238E27FC236}">
                <a16:creationId xmlns:a16="http://schemas.microsoft.com/office/drawing/2014/main" id="{72FCB883-9484-C95D-2F46-7B49863D24EE}"/>
              </a:ext>
            </a:extLst>
          </p:cNvPr>
          <p:cNvGrpSpPr/>
          <p:nvPr/>
        </p:nvGrpSpPr>
        <p:grpSpPr>
          <a:xfrm>
            <a:off x="1676056" y="3206761"/>
            <a:ext cx="1062227" cy="816838"/>
            <a:chOff x="827117" y="3071547"/>
            <a:chExt cx="1062227" cy="816838"/>
          </a:xfrm>
        </p:grpSpPr>
        <p:sp>
          <p:nvSpPr>
            <p:cNvPr id="59" name="楕円 58">
              <a:extLst>
                <a:ext uri="{FF2B5EF4-FFF2-40B4-BE49-F238E27FC236}">
                  <a16:creationId xmlns:a16="http://schemas.microsoft.com/office/drawing/2014/main" id="{3D82C18E-B0BE-A0A9-D628-EB6D485567EE}"/>
                </a:ext>
              </a:extLst>
            </p:cNvPr>
            <p:cNvSpPr>
              <a:spLocks noChangeAspect="1"/>
            </p:cNvSpPr>
            <p:nvPr/>
          </p:nvSpPr>
          <p:spPr>
            <a:xfrm>
              <a:off x="827117" y="3071547"/>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楕円 59">
              <a:extLst>
                <a:ext uri="{FF2B5EF4-FFF2-40B4-BE49-F238E27FC236}">
                  <a16:creationId xmlns:a16="http://schemas.microsoft.com/office/drawing/2014/main" id="{FF609162-D4D2-B2DD-A93E-9CBB2D8E17DB}"/>
                </a:ext>
              </a:extLst>
            </p:cNvPr>
            <p:cNvSpPr>
              <a:spLocks noChangeAspect="1"/>
            </p:cNvSpPr>
            <p:nvPr/>
          </p:nvSpPr>
          <p:spPr>
            <a:xfrm>
              <a:off x="1791585" y="3071938"/>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1" name="グループ化 60">
              <a:extLst>
                <a:ext uri="{FF2B5EF4-FFF2-40B4-BE49-F238E27FC236}">
                  <a16:creationId xmlns:a16="http://schemas.microsoft.com/office/drawing/2014/main" id="{A7F66019-DBCC-6432-AA38-880AEFB49940}"/>
                </a:ext>
              </a:extLst>
            </p:cNvPr>
            <p:cNvGrpSpPr/>
            <p:nvPr/>
          </p:nvGrpSpPr>
          <p:grpSpPr>
            <a:xfrm>
              <a:off x="888407" y="3100688"/>
              <a:ext cx="964338" cy="787697"/>
              <a:chOff x="888407" y="3100688"/>
              <a:chExt cx="964338" cy="787697"/>
            </a:xfrm>
          </p:grpSpPr>
          <p:cxnSp>
            <p:nvCxnSpPr>
              <p:cNvPr id="62" name="直線コネクタ 61">
                <a:extLst>
                  <a:ext uri="{FF2B5EF4-FFF2-40B4-BE49-F238E27FC236}">
                    <a16:creationId xmlns:a16="http://schemas.microsoft.com/office/drawing/2014/main" id="{9143533C-6BD5-C1AE-4CD8-2F890AE9EDDB}"/>
                  </a:ext>
                </a:extLst>
              </p:cNvPr>
              <p:cNvCxnSpPr>
                <a:cxnSpLocks/>
              </p:cNvCxnSpPr>
              <p:nvPr/>
            </p:nvCxnSpPr>
            <p:spPr>
              <a:xfrm>
                <a:off x="888407" y="3100688"/>
                <a:ext cx="7242" cy="744879"/>
              </a:xfrm>
              <a:prstGeom prst="line">
                <a:avLst/>
              </a:prstGeom>
              <a:ln w="19050"/>
            </p:spPr>
            <p:style>
              <a:lnRef idx="1">
                <a:schemeClr val="dk1"/>
              </a:lnRef>
              <a:fillRef idx="0">
                <a:schemeClr val="dk1"/>
              </a:fillRef>
              <a:effectRef idx="0">
                <a:schemeClr val="dk1"/>
              </a:effectRef>
              <a:fontRef idx="minor">
                <a:schemeClr val="tx1"/>
              </a:fontRef>
            </p:style>
          </p:cxnSp>
          <p:cxnSp>
            <p:nvCxnSpPr>
              <p:cNvPr id="65" name="直線コネクタ 64">
                <a:extLst>
                  <a:ext uri="{FF2B5EF4-FFF2-40B4-BE49-F238E27FC236}">
                    <a16:creationId xmlns:a16="http://schemas.microsoft.com/office/drawing/2014/main" id="{F104185D-3245-7198-F26D-C196D5B6DED4}"/>
                  </a:ext>
                </a:extLst>
              </p:cNvPr>
              <p:cNvCxnSpPr>
                <a:cxnSpLocks/>
              </p:cNvCxnSpPr>
              <p:nvPr/>
            </p:nvCxnSpPr>
            <p:spPr>
              <a:xfrm>
                <a:off x="1841430" y="3123592"/>
                <a:ext cx="9186" cy="721975"/>
              </a:xfrm>
              <a:prstGeom prst="line">
                <a:avLst/>
              </a:prstGeom>
              <a:ln w="19050"/>
            </p:spPr>
            <p:style>
              <a:lnRef idx="1">
                <a:schemeClr val="dk1"/>
              </a:lnRef>
              <a:fillRef idx="0">
                <a:schemeClr val="dk1"/>
              </a:fillRef>
              <a:effectRef idx="0">
                <a:schemeClr val="dk1"/>
              </a:effectRef>
              <a:fontRef idx="minor">
                <a:schemeClr val="tx1"/>
              </a:fontRef>
            </p:style>
          </p:cxnSp>
          <p:grpSp>
            <p:nvGrpSpPr>
              <p:cNvPr id="66" name="グループ化 65">
                <a:extLst>
                  <a:ext uri="{FF2B5EF4-FFF2-40B4-BE49-F238E27FC236}">
                    <a16:creationId xmlns:a16="http://schemas.microsoft.com/office/drawing/2014/main" id="{107FE4EA-BE24-07B2-E02B-B4FE4437B5FC}"/>
                  </a:ext>
                </a:extLst>
              </p:cNvPr>
              <p:cNvGrpSpPr/>
              <p:nvPr/>
            </p:nvGrpSpPr>
            <p:grpSpPr>
              <a:xfrm>
                <a:off x="895649" y="3552396"/>
                <a:ext cx="957096" cy="335989"/>
                <a:chOff x="895649" y="3552396"/>
                <a:chExt cx="957096" cy="335989"/>
              </a:xfrm>
            </p:grpSpPr>
            <p:sp>
              <p:nvSpPr>
                <p:cNvPr id="67" name="テキスト ボックス 66">
                  <a:extLst>
                    <a:ext uri="{FF2B5EF4-FFF2-40B4-BE49-F238E27FC236}">
                      <a16:creationId xmlns:a16="http://schemas.microsoft.com/office/drawing/2014/main" id="{8799D9C2-4C84-C394-B5F4-004C84DFA501}"/>
                    </a:ext>
                  </a:extLst>
                </p:cNvPr>
                <p:cNvSpPr txBox="1"/>
                <p:nvPr/>
              </p:nvSpPr>
              <p:spPr>
                <a:xfrm>
                  <a:off x="1085814" y="3552396"/>
                  <a:ext cx="501771" cy="335989"/>
                </a:xfrm>
                <a:prstGeom prst="rect">
                  <a:avLst/>
                </a:prstGeom>
                <a:noFill/>
              </p:spPr>
              <p:txBody>
                <a:bodyPr wrap="square">
                  <a:spAutoFit/>
                </a:bodyPr>
                <a:lstStyle/>
                <a:p>
                  <a:pPr lvl="0" algn="ctr">
                    <a:lnSpc>
                      <a:spcPts val="1875"/>
                    </a:lnSpc>
                    <a:buNone/>
                  </a:pPr>
                  <a:r>
                    <a:rPr lang="en-US" altLang="ja-JP" i="1">
                      <a:latin typeface="ＭＳ Ｐゴシック" panose="020B0600070205080204" pitchFamily="50" charset="-128"/>
                      <a:ea typeface="ＭＳ Ｐゴシック" panose="020B0600070205080204" pitchFamily="50" charset="-128"/>
                    </a:rPr>
                    <a:t>V</a:t>
                  </a:r>
                  <a:r>
                    <a:rPr lang="ja-JP" altLang="en-US" i="1">
                      <a:latin typeface="ＭＳ Ｐゴシック" panose="020B0600070205080204" pitchFamily="50" charset="-128"/>
                      <a:ea typeface="ＭＳ Ｐゴシック" panose="020B0600070205080204" pitchFamily="50" charset="-128"/>
                    </a:rPr>
                    <a:t> </a:t>
                  </a:r>
                  <a:r>
                    <a:rPr lang="en-US" altLang="ja-JP" sz="1050" i="0">
                      <a:effectLst/>
                      <a:latin typeface="ＭＳ Ｐゴシック" panose="020B0600070205080204" pitchFamily="50" charset="-128"/>
                      <a:ea typeface="ＭＳ Ｐゴシック" panose="020B0600070205080204" pitchFamily="50" charset="-128"/>
                    </a:rPr>
                    <a:t>2</a:t>
                  </a:r>
                  <a:endParaRPr lang="ja-JP" altLang="en-US" sz="1800" i="0">
                    <a:effectLst/>
                    <a:latin typeface="ＭＳ Ｐゴシック" panose="020B0600070205080204" pitchFamily="50" charset="-128"/>
                    <a:ea typeface="ＭＳ Ｐゴシック" panose="020B0600070205080204" pitchFamily="50" charset="-128"/>
                  </a:endParaRPr>
                </a:p>
              </p:txBody>
            </p:sp>
            <p:cxnSp>
              <p:nvCxnSpPr>
                <p:cNvPr id="68" name="直線矢印コネクタ 67">
                  <a:extLst>
                    <a:ext uri="{FF2B5EF4-FFF2-40B4-BE49-F238E27FC236}">
                      <a16:creationId xmlns:a16="http://schemas.microsoft.com/office/drawing/2014/main" id="{F9CB0D67-07E4-5358-836A-CA594D5AFAE7}"/>
                    </a:ext>
                  </a:extLst>
                </p:cNvPr>
                <p:cNvCxnSpPr>
                  <a:cxnSpLocks/>
                </p:cNvCxnSpPr>
                <p:nvPr/>
              </p:nvCxnSpPr>
              <p:spPr>
                <a:xfrm flipH="1">
                  <a:off x="895649" y="3692691"/>
                  <a:ext cx="280246"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72" name="直線矢印コネクタ 71">
                  <a:extLst>
                    <a:ext uri="{FF2B5EF4-FFF2-40B4-BE49-F238E27FC236}">
                      <a16:creationId xmlns:a16="http://schemas.microsoft.com/office/drawing/2014/main" id="{99B1A062-27A9-DFD0-0A74-E77D300B2ECD}"/>
                    </a:ext>
                  </a:extLst>
                </p:cNvPr>
                <p:cNvCxnSpPr>
                  <a:cxnSpLocks/>
                </p:cNvCxnSpPr>
                <p:nvPr/>
              </p:nvCxnSpPr>
              <p:spPr>
                <a:xfrm>
                  <a:off x="1525062" y="3696168"/>
                  <a:ext cx="327683" cy="9538"/>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grpSp>
        </p:grpSp>
      </p:grpSp>
      <p:cxnSp>
        <p:nvCxnSpPr>
          <p:cNvPr id="73" name="直線コネクタ 72">
            <a:extLst>
              <a:ext uri="{FF2B5EF4-FFF2-40B4-BE49-F238E27FC236}">
                <a16:creationId xmlns:a16="http://schemas.microsoft.com/office/drawing/2014/main" id="{C53FC34B-4159-35DB-4B6E-939B10DA0F36}"/>
              </a:ext>
            </a:extLst>
          </p:cNvPr>
          <p:cNvCxnSpPr>
            <a:cxnSpLocks/>
          </p:cNvCxnSpPr>
          <p:nvPr/>
        </p:nvCxnSpPr>
        <p:spPr>
          <a:xfrm>
            <a:off x="707445" y="3021517"/>
            <a:ext cx="0" cy="1252670"/>
          </a:xfrm>
          <a:prstGeom prst="line">
            <a:avLst/>
          </a:prstGeom>
          <a:ln w="19050"/>
        </p:spPr>
        <p:style>
          <a:lnRef idx="1">
            <a:schemeClr val="dk1"/>
          </a:lnRef>
          <a:fillRef idx="0">
            <a:schemeClr val="dk1"/>
          </a:fillRef>
          <a:effectRef idx="0">
            <a:schemeClr val="dk1"/>
          </a:effectRef>
          <a:fontRef idx="minor">
            <a:schemeClr val="tx1"/>
          </a:fontRef>
        </p:style>
      </p:cxnSp>
      <p:cxnSp>
        <p:nvCxnSpPr>
          <p:cNvPr id="74" name="直線コネクタ 73">
            <a:extLst>
              <a:ext uri="{FF2B5EF4-FFF2-40B4-BE49-F238E27FC236}">
                <a16:creationId xmlns:a16="http://schemas.microsoft.com/office/drawing/2014/main" id="{206709F0-6123-2194-FC8C-C68E91ABCF74}"/>
              </a:ext>
            </a:extLst>
          </p:cNvPr>
          <p:cNvCxnSpPr>
            <a:cxnSpLocks/>
          </p:cNvCxnSpPr>
          <p:nvPr/>
        </p:nvCxnSpPr>
        <p:spPr>
          <a:xfrm>
            <a:off x="3674171" y="3025510"/>
            <a:ext cx="1708" cy="1238196"/>
          </a:xfrm>
          <a:prstGeom prst="line">
            <a:avLst/>
          </a:prstGeom>
          <a:ln w="19050"/>
        </p:spPr>
        <p:style>
          <a:lnRef idx="1">
            <a:schemeClr val="dk1"/>
          </a:lnRef>
          <a:fillRef idx="0">
            <a:schemeClr val="dk1"/>
          </a:fillRef>
          <a:effectRef idx="0">
            <a:schemeClr val="dk1"/>
          </a:effectRef>
          <a:fontRef idx="minor">
            <a:schemeClr val="tx1"/>
          </a:fontRef>
        </p:style>
      </p:cxnSp>
      <p:sp>
        <p:nvSpPr>
          <p:cNvPr id="75" name="テキスト ボックス 74">
            <a:extLst>
              <a:ext uri="{FF2B5EF4-FFF2-40B4-BE49-F238E27FC236}">
                <a16:creationId xmlns:a16="http://schemas.microsoft.com/office/drawing/2014/main" id="{976EF16A-A9AC-BAA5-EDBA-08C07AD75D50}"/>
              </a:ext>
            </a:extLst>
          </p:cNvPr>
          <p:cNvSpPr txBox="1"/>
          <p:nvPr/>
        </p:nvSpPr>
        <p:spPr>
          <a:xfrm>
            <a:off x="1980190" y="3959422"/>
            <a:ext cx="399522" cy="335989"/>
          </a:xfrm>
          <a:prstGeom prst="rect">
            <a:avLst/>
          </a:prstGeom>
          <a:noFill/>
        </p:spPr>
        <p:txBody>
          <a:bodyPr wrap="square">
            <a:spAutoFit/>
          </a:bodyPr>
          <a:lstStyle/>
          <a:p>
            <a:pPr lvl="0" algn="ctr">
              <a:lnSpc>
                <a:spcPts val="1875"/>
              </a:lnSpc>
              <a:buNone/>
            </a:pPr>
            <a:r>
              <a:rPr lang="en-US" altLang="ja-JP" i="1">
                <a:latin typeface="ＭＳ Ｐゴシック" panose="020B0600070205080204" pitchFamily="50" charset="-128"/>
                <a:ea typeface="ＭＳ Ｐゴシック" panose="020B0600070205080204" pitchFamily="50" charset="-128"/>
              </a:rPr>
              <a:t>V</a:t>
            </a:r>
            <a:endParaRPr lang="ja-JP" altLang="en-US" sz="1800" i="0">
              <a:effectLst/>
              <a:latin typeface="ＭＳ Ｐゴシック" panose="020B0600070205080204" pitchFamily="50" charset="-128"/>
              <a:ea typeface="ＭＳ Ｐゴシック" panose="020B0600070205080204" pitchFamily="50" charset="-128"/>
            </a:endParaRPr>
          </a:p>
        </p:txBody>
      </p:sp>
      <p:cxnSp>
        <p:nvCxnSpPr>
          <p:cNvPr id="76" name="直線矢印コネクタ 75">
            <a:extLst>
              <a:ext uri="{FF2B5EF4-FFF2-40B4-BE49-F238E27FC236}">
                <a16:creationId xmlns:a16="http://schemas.microsoft.com/office/drawing/2014/main" id="{BC64717C-ED9E-CF25-E4F3-22FF68D58BDC}"/>
              </a:ext>
            </a:extLst>
          </p:cNvPr>
          <p:cNvCxnSpPr>
            <a:cxnSpLocks/>
          </p:cNvCxnSpPr>
          <p:nvPr/>
        </p:nvCxnSpPr>
        <p:spPr>
          <a:xfrm flipH="1">
            <a:off x="714416" y="4127417"/>
            <a:ext cx="1265774" cy="2296"/>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78" name="直線矢印コネクタ 77">
            <a:extLst>
              <a:ext uri="{FF2B5EF4-FFF2-40B4-BE49-F238E27FC236}">
                <a16:creationId xmlns:a16="http://schemas.microsoft.com/office/drawing/2014/main" id="{91E3D944-8CCA-A06F-A130-4F28F8EF410E}"/>
              </a:ext>
            </a:extLst>
          </p:cNvPr>
          <p:cNvCxnSpPr>
            <a:cxnSpLocks/>
          </p:cNvCxnSpPr>
          <p:nvPr/>
        </p:nvCxnSpPr>
        <p:spPr>
          <a:xfrm flipV="1">
            <a:off x="2400032" y="4119189"/>
            <a:ext cx="1282904" cy="8228"/>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79" name="楕円 78">
            <a:extLst>
              <a:ext uri="{FF2B5EF4-FFF2-40B4-BE49-F238E27FC236}">
                <a16:creationId xmlns:a16="http://schemas.microsoft.com/office/drawing/2014/main" id="{8734328B-8F3D-40B1-B6C4-6A3C4EB4A5CB}"/>
              </a:ext>
            </a:extLst>
          </p:cNvPr>
          <p:cNvSpPr>
            <a:spLocks noChangeAspect="1"/>
          </p:cNvSpPr>
          <p:nvPr/>
        </p:nvSpPr>
        <p:spPr>
          <a:xfrm>
            <a:off x="640263" y="2973627"/>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3" name="楕円 82">
            <a:extLst>
              <a:ext uri="{FF2B5EF4-FFF2-40B4-BE49-F238E27FC236}">
                <a16:creationId xmlns:a16="http://schemas.microsoft.com/office/drawing/2014/main" id="{70D96E0A-4D1F-D158-2750-952CC6B4F241}"/>
              </a:ext>
            </a:extLst>
          </p:cNvPr>
          <p:cNvSpPr>
            <a:spLocks noChangeAspect="1"/>
          </p:cNvSpPr>
          <p:nvPr/>
        </p:nvSpPr>
        <p:spPr>
          <a:xfrm>
            <a:off x="3620421" y="2971976"/>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4" name="楕円 83">
            <a:extLst>
              <a:ext uri="{FF2B5EF4-FFF2-40B4-BE49-F238E27FC236}">
                <a16:creationId xmlns:a16="http://schemas.microsoft.com/office/drawing/2014/main" id="{60068E16-037A-BCA7-AF56-C1BDD017C543}"/>
              </a:ext>
            </a:extLst>
          </p:cNvPr>
          <p:cNvSpPr>
            <a:spLocks noChangeAspect="1"/>
          </p:cNvSpPr>
          <p:nvPr/>
        </p:nvSpPr>
        <p:spPr>
          <a:xfrm>
            <a:off x="1676056" y="2749877"/>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5" name="楕円 84">
            <a:extLst>
              <a:ext uri="{FF2B5EF4-FFF2-40B4-BE49-F238E27FC236}">
                <a16:creationId xmlns:a16="http://schemas.microsoft.com/office/drawing/2014/main" id="{AB007058-8F3A-525E-677F-D024476B9B88}"/>
              </a:ext>
            </a:extLst>
          </p:cNvPr>
          <p:cNvSpPr>
            <a:spLocks noChangeAspect="1"/>
          </p:cNvSpPr>
          <p:nvPr/>
        </p:nvSpPr>
        <p:spPr>
          <a:xfrm>
            <a:off x="2640524" y="2760428"/>
            <a:ext cx="97759" cy="97759"/>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6" name="グループ化 85">
            <a:extLst>
              <a:ext uri="{FF2B5EF4-FFF2-40B4-BE49-F238E27FC236}">
                <a16:creationId xmlns:a16="http://schemas.microsoft.com/office/drawing/2014/main" id="{63EC578F-C8BE-4830-3133-7768AE722729}"/>
              </a:ext>
            </a:extLst>
          </p:cNvPr>
          <p:cNvGrpSpPr/>
          <p:nvPr/>
        </p:nvGrpSpPr>
        <p:grpSpPr>
          <a:xfrm>
            <a:off x="1737346" y="2032224"/>
            <a:ext cx="964338" cy="760153"/>
            <a:chOff x="888407" y="3085414"/>
            <a:chExt cx="964338" cy="760153"/>
          </a:xfrm>
        </p:grpSpPr>
        <p:cxnSp>
          <p:nvCxnSpPr>
            <p:cNvPr id="87" name="直線コネクタ 86">
              <a:extLst>
                <a:ext uri="{FF2B5EF4-FFF2-40B4-BE49-F238E27FC236}">
                  <a16:creationId xmlns:a16="http://schemas.microsoft.com/office/drawing/2014/main" id="{E2645AE7-BA3D-0804-862E-DF81CD8D3258}"/>
                </a:ext>
              </a:extLst>
            </p:cNvPr>
            <p:cNvCxnSpPr>
              <a:cxnSpLocks/>
            </p:cNvCxnSpPr>
            <p:nvPr/>
          </p:nvCxnSpPr>
          <p:spPr>
            <a:xfrm>
              <a:off x="888407" y="3100688"/>
              <a:ext cx="7242" cy="744879"/>
            </a:xfrm>
            <a:prstGeom prst="line">
              <a:avLst/>
            </a:prstGeom>
            <a:ln w="19050"/>
          </p:spPr>
          <p:style>
            <a:lnRef idx="1">
              <a:schemeClr val="dk1"/>
            </a:lnRef>
            <a:fillRef idx="0">
              <a:schemeClr val="dk1"/>
            </a:fillRef>
            <a:effectRef idx="0">
              <a:schemeClr val="dk1"/>
            </a:effectRef>
            <a:fontRef idx="minor">
              <a:schemeClr val="tx1"/>
            </a:fontRef>
          </p:style>
        </p:cxnSp>
        <p:cxnSp>
          <p:nvCxnSpPr>
            <p:cNvPr id="88" name="直線コネクタ 87">
              <a:extLst>
                <a:ext uri="{FF2B5EF4-FFF2-40B4-BE49-F238E27FC236}">
                  <a16:creationId xmlns:a16="http://schemas.microsoft.com/office/drawing/2014/main" id="{3F26D625-6834-2783-E84D-BD25E8870D39}"/>
                </a:ext>
              </a:extLst>
            </p:cNvPr>
            <p:cNvCxnSpPr>
              <a:cxnSpLocks/>
            </p:cNvCxnSpPr>
            <p:nvPr/>
          </p:nvCxnSpPr>
          <p:spPr>
            <a:xfrm>
              <a:off x="1841430" y="3123592"/>
              <a:ext cx="9186" cy="721975"/>
            </a:xfrm>
            <a:prstGeom prst="line">
              <a:avLst/>
            </a:prstGeom>
            <a:ln w="19050"/>
          </p:spPr>
          <p:style>
            <a:lnRef idx="1">
              <a:schemeClr val="dk1"/>
            </a:lnRef>
            <a:fillRef idx="0">
              <a:schemeClr val="dk1"/>
            </a:fillRef>
            <a:effectRef idx="0">
              <a:schemeClr val="dk1"/>
            </a:effectRef>
            <a:fontRef idx="minor">
              <a:schemeClr val="tx1"/>
            </a:fontRef>
          </p:style>
        </p:cxnSp>
        <p:grpSp>
          <p:nvGrpSpPr>
            <p:cNvPr id="89" name="グループ化 88">
              <a:extLst>
                <a:ext uri="{FF2B5EF4-FFF2-40B4-BE49-F238E27FC236}">
                  <a16:creationId xmlns:a16="http://schemas.microsoft.com/office/drawing/2014/main" id="{94508C53-9E0B-E644-E05D-02E7A61BFF1E}"/>
                </a:ext>
              </a:extLst>
            </p:cNvPr>
            <p:cNvGrpSpPr/>
            <p:nvPr/>
          </p:nvGrpSpPr>
          <p:grpSpPr>
            <a:xfrm>
              <a:off x="895649" y="3085414"/>
              <a:ext cx="957096" cy="335989"/>
              <a:chOff x="895649" y="3085414"/>
              <a:chExt cx="957096" cy="335989"/>
            </a:xfrm>
          </p:grpSpPr>
          <p:sp>
            <p:nvSpPr>
              <p:cNvPr id="90" name="テキスト ボックス 89">
                <a:extLst>
                  <a:ext uri="{FF2B5EF4-FFF2-40B4-BE49-F238E27FC236}">
                    <a16:creationId xmlns:a16="http://schemas.microsoft.com/office/drawing/2014/main" id="{F18F6F2E-CB25-70E6-847A-E65CADE7D570}"/>
                  </a:ext>
                </a:extLst>
              </p:cNvPr>
              <p:cNvSpPr txBox="1"/>
              <p:nvPr/>
            </p:nvSpPr>
            <p:spPr>
              <a:xfrm>
                <a:off x="1085814" y="3085414"/>
                <a:ext cx="501771" cy="335989"/>
              </a:xfrm>
              <a:prstGeom prst="rect">
                <a:avLst/>
              </a:prstGeom>
              <a:noFill/>
            </p:spPr>
            <p:txBody>
              <a:bodyPr wrap="square">
                <a:spAutoFit/>
              </a:bodyPr>
              <a:lstStyle/>
              <a:p>
                <a:pPr lvl="0" algn="ctr">
                  <a:lnSpc>
                    <a:spcPts val="1875"/>
                  </a:lnSpc>
                  <a:buNone/>
                </a:pPr>
                <a:r>
                  <a:rPr lang="en-US" altLang="ja-JP" i="1">
                    <a:latin typeface="ＭＳ Ｐゴシック" panose="020B0600070205080204" pitchFamily="50" charset="-128"/>
                    <a:ea typeface="ＭＳ Ｐゴシック" panose="020B0600070205080204" pitchFamily="50" charset="-128"/>
                  </a:rPr>
                  <a:t>V</a:t>
                </a:r>
                <a:r>
                  <a:rPr lang="ja-JP" altLang="en-US" i="1">
                    <a:latin typeface="ＭＳ Ｐゴシック" panose="020B0600070205080204" pitchFamily="50" charset="-128"/>
                    <a:ea typeface="ＭＳ Ｐゴシック" panose="020B0600070205080204" pitchFamily="50" charset="-128"/>
                  </a:rPr>
                  <a:t> </a:t>
                </a:r>
                <a:r>
                  <a:rPr lang="en-US" altLang="ja-JP" sz="1050" i="0">
                    <a:effectLst/>
                    <a:latin typeface="ＭＳ Ｐゴシック" panose="020B0600070205080204" pitchFamily="50" charset="-128"/>
                    <a:ea typeface="ＭＳ Ｐゴシック" panose="020B0600070205080204" pitchFamily="50" charset="-128"/>
                  </a:rPr>
                  <a:t>1</a:t>
                </a:r>
                <a:endParaRPr lang="ja-JP" altLang="en-US" sz="1800" i="0">
                  <a:effectLst/>
                  <a:latin typeface="ＭＳ Ｐゴシック" panose="020B0600070205080204" pitchFamily="50" charset="-128"/>
                  <a:ea typeface="ＭＳ Ｐゴシック" panose="020B0600070205080204" pitchFamily="50" charset="-128"/>
                </a:endParaRPr>
              </a:p>
            </p:txBody>
          </p:sp>
          <p:cxnSp>
            <p:nvCxnSpPr>
              <p:cNvPr id="91" name="直線矢印コネクタ 90">
                <a:extLst>
                  <a:ext uri="{FF2B5EF4-FFF2-40B4-BE49-F238E27FC236}">
                    <a16:creationId xmlns:a16="http://schemas.microsoft.com/office/drawing/2014/main" id="{CF7D94C5-B498-92C0-3A38-66A5B88BD44C}"/>
                  </a:ext>
                </a:extLst>
              </p:cNvPr>
              <p:cNvCxnSpPr>
                <a:cxnSpLocks/>
              </p:cNvCxnSpPr>
              <p:nvPr/>
            </p:nvCxnSpPr>
            <p:spPr>
              <a:xfrm flipH="1">
                <a:off x="895649" y="3276131"/>
                <a:ext cx="280246"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92" name="直線矢印コネクタ 91">
                <a:extLst>
                  <a:ext uri="{FF2B5EF4-FFF2-40B4-BE49-F238E27FC236}">
                    <a16:creationId xmlns:a16="http://schemas.microsoft.com/office/drawing/2014/main" id="{1B99DD32-26B0-99A9-D84D-F15CEF8075A6}"/>
                  </a:ext>
                </a:extLst>
              </p:cNvPr>
              <p:cNvCxnSpPr>
                <a:cxnSpLocks/>
              </p:cNvCxnSpPr>
              <p:nvPr/>
            </p:nvCxnSpPr>
            <p:spPr>
              <a:xfrm>
                <a:off x="1525062" y="3249128"/>
                <a:ext cx="327683" cy="9538"/>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grpSp>
      </p:grpSp>
      <p:grpSp>
        <p:nvGrpSpPr>
          <p:cNvPr id="93" name="グループ化 92">
            <a:extLst>
              <a:ext uri="{FF2B5EF4-FFF2-40B4-BE49-F238E27FC236}">
                <a16:creationId xmlns:a16="http://schemas.microsoft.com/office/drawing/2014/main" id="{4C56CC05-15B4-306B-7741-B79A59BF39FE}"/>
              </a:ext>
            </a:extLst>
          </p:cNvPr>
          <p:cNvGrpSpPr/>
          <p:nvPr/>
        </p:nvGrpSpPr>
        <p:grpSpPr>
          <a:xfrm>
            <a:off x="4043962" y="2439592"/>
            <a:ext cx="479947" cy="360408"/>
            <a:chOff x="4022602" y="2469546"/>
            <a:chExt cx="479947" cy="360408"/>
          </a:xfrm>
        </p:grpSpPr>
        <p:sp>
          <p:nvSpPr>
            <p:cNvPr id="94" name="テキスト ボックス 93">
              <a:extLst>
                <a:ext uri="{FF2B5EF4-FFF2-40B4-BE49-F238E27FC236}">
                  <a16:creationId xmlns:a16="http://schemas.microsoft.com/office/drawing/2014/main" id="{B1FC3093-6AFB-0482-8007-7CAF9FF91FCA}"/>
                </a:ext>
              </a:extLst>
            </p:cNvPr>
            <p:cNvSpPr txBox="1"/>
            <p:nvPr/>
          </p:nvSpPr>
          <p:spPr>
            <a:xfrm>
              <a:off x="4022602" y="2493965"/>
              <a:ext cx="479947" cy="335989"/>
            </a:xfrm>
            <a:prstGeom prst="rect">
              <a:avLst/>
            </a:prstGeom>
            <a:noFill/>
          </p:spPr>
          <p:txBody>
            <a:bodyPr wrap="square" lIns="91440" tIns="45720" rIns="91440" bIns="45720" anchor="t">
              <a:spAutoFit/>
            </a:bodyPr>
            <a:lstStyle/>
            <a:p>
              <a:pPr lvl="0" algn="ctr">
                <a:lnSpc>
                  <a:spcPts val="1875"/>
                </a:lnSpc>
                <a:buNone/>
              </a:pPr>
              <a:r>
                <a:rPr lang="en-US" altLang="ja-JP" sz="1800" i="1">
                  <a:effectLst/>
                  <a:latin typeface="ＭＳ Ｐゴシック"/>
                  <a:ea typeface="ＭＳ Ｐゴシック"/>
                </a:rPr>
                <a:t>I</a:t>
              </a:r>
              <a:r>
                <a:rPr lang="ja-JP" altLang="en-US" sz="1800" i="1">
                  <a:effectLst/>
                  <a:latin typeface="ＭＳ Ｐゴシック"/>
                  <a:ea typeface="ＭＳ Ｐゴシック"/>
                </a:rPr>
                <a:t> </a:t>
              </a:r>
              <a:endParaRPr lang="en-US" altLang="ja-JP" sz="1050" i="0">
                <a:effectLst/>
                <a:latin typeface="ＭＳ Ｐゴシック"/>
                <a:ea typeface="ＭＳ Ｐゴシック"/>
              </a:endParaRPr>
            </a:p>
          </p:txBody>
        </p:sp>
        <p:cxnSp>
          <p:nvCxnSpPr>
            <p:cNvPr id="95" name="直線矢印コネクタ 94">
              <a:extLst>
                <a:ext uri="{FF2B5EF4-FFF2-40B4-BE49-F238E27FC236}">
                  <a16:creationId xmlns:a16="http://schemas.microsoft.com/office/drawing/2014/main" id="{BFFC7E9A-7AF1-6476-DB5E-131E3DF107F0}"/>
                </a:ext>
              </a:extLst>
            </p:cNvPr>
            <p:cNvCxnSpPr>
              <a:cxnSpLocks/>
            </p:cNvCxnSpPr>
            <p:nvPr/>
          </p:nvCxnSpPr>
          <p:spPr>
            <a:xfrm>
              <a:off x="4060931" y="2469546"/>
              <a:ext cx="0" cy="351242"/>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grpSp>
      <p:sp>
        <p:nvSpPr>
          <p:cNvPr id="96" name="テキスト ボックス 95">
            <a:extLst>
              <a:ext uri="{FF2B5EF4-FFF2-40B4-BE49-F238E27FC236}">
                <a16:creationId xmlns:a16="http://schemas.microsoft.com/office/drawing/2014/main" id="{FF11887C-B942-C415-A9FA-3B9063384279}"/>
              </a:ext>
            </a:extLst>
          </p:cNvPr>
          <p:cNvSpPr txBox="1"/>
          <p:nvPr/>
        </p:nvSpPr>
        <p:spPr>
          <a:xfrm>
            <a:off x="1580394" y="622897"/>
            <a:ext cx="1137920" cy="369332"/>
          </a:xfrm>
          <a:prstGeom prst="rect">
            <a:avLst/>
          </a:prstGeom>
          <a:noFill/>
        </p:spPr>
        <p:txBody>
          <a:bodyPr wrap="square" rtlCol="0">
            <a:spAutoFit/>
          </a:bodyPr>
          <a:lstStyle/>
          <a:p>
            <a:pPr algn="ctr"/>
            <a:r>
              <a:rPr kumimoji="1" lang="ja-JP" altLang="en-US">
                <a:latin typeface="ＭＳ Ｐゴシック" panose="020B0600070205080204" pitchFamily="50" charset="-128"/>
                <a:ea typeface="ＭＳ Ｐゴシック" panose="020B0600070205080204" pitchFamily="50" charset="-128"/>
              </a:rPr>
              <a:t>並列回路</a:t>
            </a:r>
          </a:p>
        </p:txBody>
      </p:sp>
      <p:graphicFrame>
        <p:nvGraphicFramePr>
          <p:cNvPr id="97" name="表 96">
            <a:extLst>
              <a:ext uri="{FF2B5EF4-FFF2-40B4-BE49-F238E27FC236}">
                <a16:creationId xmlns:a16="http://schemas.microsoft.com/office/drawing/2014/main" id="{E8A3176D-8331-5A75-B8A2-C3C967BF851F}"/>
              </a:ext>
            </a:extLst>
          </p:cNvPr>
          <p:cNvGraphicFramePr>
            <a:graphicFrameLocks noGrp="1"/>
          </p:cNvGraphicFramePr>
          <p:nvPr>
            <p:extLst>
              <p:ext uri="{D42A27DB-BD31-4B8C-83A1-F6EECF244321}">
                <p14:modId xmlns:p14="http://schemas.microsoft.com/office/powerpoint/2010/main" val="469884547"/>
              </p:ext>
            </p:extLst>
          </p:nvPr>
        </p:nvGraphicFramePr>
        <p:xfrm>
          <a:off x="412447" y="4557869"/>
          <a:ext cx="9081102" cy="1995328"/>
        </p:xfrm>
        <a:graphic>
          <a:graphicData uri="http://schemas.openxmlformats.org/drawingml/2006/table">
            <a:tbl>
              <a:tblPr bandRow="1">
                <a:tableStyleId>{5C22544A-7EE6-4342-B048-85BDC9FD1C3A}</a:tableStyleId>
              </a:tblPr>
              <a:tblGrid>
                <a:gridCol w="2188512">
                  <a:extLst>
                    <a:ext uri="{9D8B030D-6E8A-4147-A177-3AD203B41FA5}">
                      <a16:colId xmlns:a16="http://schemas.microsoft.com/office/drawing/2014/main" val="2972390674"/>
                    </a:ext>
                  </a:extLst>
                </a:gridCol>
                <a:gridCol w="1443929">
                  <a:extLst>
                    <a:ext uri="{9D8B030D-6E8A-4147-A177-3AD203B41FA5}">
                      <a16:colId xmlns:a16="http://schemas.microsoft.com/office/drawing/2014/main" val="3935413723"/>
                    </a:ext>
                  </a:extLst>
                </a:gridCol>
                <a:gridCol w="2224498">
                  <a:extLst>
                    <a:ext uri="{9D8B030D-6E8A-4147-A177-3AD203B41FA5}">
                      <a16:colId xmlns:a16="http://schemas.microsoft.com/office/drawing/2014/main" val="210646177"/>
                    </a:ext>
                  </a:extLst>
                </a:gridCol>
                <a:gridCol w="1407942">
                  <a:extLst>
                    <a:ext uri="{9D8B030D-6E8A-4147-A177-3AD203B41FA5}">
                      <a16:colId xmlns:a16="http://schemas.microsoft.com/office/drawing/2014/main" val="3816315484"/>
                    </a:ext>
                  </a:extLst>
                </a:gridCol>
                <a:gridCol w="1816221">
                  <a:extLst>
                    <a:ext uri="{9D8B030D-6E8A-4147-A177-3AD203B41FA5}">
                      <a16:colId xmlns:a16="http://schemas.microsoft.com/office/drawing/2014/main" val="1882627990"/>
                    </a:ext>
                  </a:extLst>
                </a:gridCol>
              </a:tblGrid>
              <a:tr h="498832">
                <a:tc>
                  <a:txBody>
                    <a:bodyPr/>
                    <a:lstStyle/>
                    <a:p>
                      <a:pPr algn="ctr" rtl="0" fontAlgn="base">
                        <a:lnSpc>
                          <a:spcPts val="1875"/>
                        </a:lnSpc>
                      </a:pPr>
                      <a:r>
                        <a:rPr lang="ja-JP" altLang="en-US" sz="1800">
                          <a:effectLst/>
                          <a:latin typeface="ＭＳ Ｐゴシック" panose="020B0600070205080204" pitchFamily="50" charset="-128"/>
                          <a:ea typeface="ＭＳ Ｐゴシック" panose="020B0600070205080204" pitchFamily="50" charset="-128"/>
                        </a:rPr>
                        <a:t>抵抗</a:t>
                      </a:r>
                      <a:endParaRPr lang="ja-JP" altLang="af-ZA"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gridSpan="2">
                  <a:txBody>
                    <a:bodyPr/>
                    <a:lstStyle/>
                    <a:p>
                      <a:pPr lvl="0" algn="ctr">
                        <a:lnSpc>
                          <a:spcPts val="1875"/>
                        </a:lnSpc>
                        <a:buNone/>
                      </a:pPr>
                      <a:r>
                        <a:rPr lang="ja-JP" altLang="en-US" sz="1800">
                          <a:effectLst/>
                          <a:latin typeface="ＭＳ Ｐゴシック" panose="020B0600070205080204" pitchFamily="50" charset="-128"/>
                          <a:ea typeface="ＭＳ Ｐゴシック" panose="020B0600070205080204" pitchFamily="50" charset="-128"/>
                        </a:rPr>
                        <a:t>電圧</a:t>
                      </a: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hMerge="1">
                  <a:txBody>
                    <a:bodyPr/>
                    <a:lstStyle/>
                    <a:p>
                      <a:pPr lvl="0" algn="ctr">
                        <a:lnSpc>
                          <a:spcPts val="1875"/>
                        </a:lnSpc>
                        <a:buNone/>
                      </a:pPr>
                      <a:endParaRPr lang="ja-JP" altLang="en-US"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noFill/>
                  </a:tcPr>
                </a:tc>
                <a:tc gridSpan="2">
                  <a:txBody>
                    <a:bodyPr/>
                    <a:lstStyle/>
                    <a:p>
                      <a:pPr algn="ctr" rtl="0" fontAlgn="base">
                        <a:lnSpc>
                          <a:spcPts val="1875"/>
                        </a:lnSpc>
                      </a:pPr>
                      <a:r>
                        <a:rPr lang="ja-JP" altLang="en-US" sz="1800">
                          <a:effectLst/>
                          <a:latin typeface="ＭＳ Ｐゴシック" panose="020B0600070205080204" pitchFamily="50" charset="-128"/>
                          <a:ea typeface="ＭＳ Ｐゴシック" panose="020B0600070205080204" pitchFamily="50" charset="-128"/>
                        </a:rPr>
                        <a:t>電流</a:t>
                      </a:r>
                      <a:endParaRPr lang="en-US" altLang="ja-JP">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hMerge="1">
                  <a:txBody>
                    <a:bodyPr/>
                    <a:lstStyle/>
                    <a:p>
                      <a:pPr algn="ctr" rtl="0" fontAlgn="base">
                        <a:lnSpc>
                          <a:spcPts val="1875"/>
                        </a:lnSpc>
                      </a:pPr>
                      <a:endParaRPr lang="en-US" altLang="ja-JP">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66919786"/>
                  </a:ext>
                </a:extLst>
              </a:tr>
              <a:tr h="498832">
                <a:tc>
                  <a:txBody>
                    <a:bodyPr/>
                    <a:lstStyle/>
                    <a:p>
                      <a:pPr algn="ctr" rtl="0" fontAlgn="base">
                        <a:lnSpc>
                          <a:spcPts val="1875"/>
                        </a:lnSpc>
                      </a:pPr>
                      <a:endParaRPr lang="ja-JP" altLang="af-ZA"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tc>
                  <a:txBody>
                    <a:bodyPr/>
                    <a:lstStyle/>
                    <a:p>
                      <a:pPr lvl="0" algn="ctr">
                        <a:lnSpc>
                          <a:spcPts val="1875"/>
                        </a:lnSpc>
                        <a:buNone/>
                      </a:pPr>
                      <a:r>
                        <a:rPr lang="en-US" altLang="ja-JP" sz="1800" i="1">
                          <a:effectLst/>
                          <a:latin typeface="ＭＳ Ｐゴシック" panose="020B0600070205080204" pitchFamily="50" charset="-128"/>
                          <a:ea typeface="ＭＳ Ｐゴシック" panose="020B0600070205080204" pitchFamily="50" charset="-128"/>
                        </a:rPr>
                        <a:t>V</a:t>
                      </a:r>
                      <a:r>
                        <a:rPr lang="ja-JP" altLang="en-US" sz="1800" i="1">
                          <a:effectLst/>
                          <a:latin typeface="ＭＳ Ｐゴシック" panose="020B0600070205080204" pitchFamily="50" charset="-128"/>
                          <a:ea typeface="ＭＳ Ｐゴシック" panose="020B0600070205080204" pitchFamily="50" charset="-128"/>
                        </a:rPr>
                        <a:t> </a:t>
                      </a:r>
                      <a:r>
                        <a:rPr lang="en-US" altLang="ja-JP" sz="1050" i="0">
                          <a:effectLst/>
                          <a:latin typeface="ＭＳ Ｐゴシック" panose="020B0600070205080204" pitchFamily="50" charset="-128"/>
                          <a:ea typeface="ＭＳ Ｐゴシック" panose="020B0600070205080204" pitchFamily="50" charset="-128"/>
                        </a:rPr>
                        <a:t>1</a:t>
                      </a:r>
                      <a:endParaRPr lang="ja-JP" altLang="en-US" sz="1800" i="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ts val="1875"/>
                        </a:lnSpc>
                        <a:spcBef>
                          <a:spcPts val="0"/>
                        </a:spcBef>
                        <a:spcAft>
                          <a:spcPts val="0"/>
                        </a:spcAft>
                        <a:buClrTx/>
                        <a:buSzTx/>
                        <a:buFontTx/>
                        <a:buNone/>
                        <a:tabLst/>
                        <a:defRPr/>
                      </a:pPr>
                      <a:endParaRPr lang="ja-JP" altLang="en-US"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tc>
                  <a:txBody>
                    <a:bodyPr/>
                    <a:lstStyle/>
                    <a:p>
                      <a:pPr lvl="0" algn="ctr">
                        <a:lnSpc>
                          <a:spcPts val="1875"/>
                        </a:lnSpc>
                        <a:buNone/>
                      </a:pPr>
                      <a:r>
                        <a:rPr lang="en-US" altLang="ja-JP" sz="1800" i="1">
                          <a:effectLst/>
                          <a:latin typeface="ＭＳ Ｐゴシック" panose="020B0600070205080204" pitchFamily="50" charset="-128"/>
                          <a:ea typeface="ＭＳ Ｐゴシック" panose="020B0600070205080204" pitchFamily="50" charset="-128"/>
                        </a:rPr>
                        <a:t>I</a:t>
                      </a:r>
                      <a:r>
                        <a:rPr lang="ja-JP" altLang="en-US" sz="1800" i="1">
                          <a:effectLst/>
                          <a:latin typeface="ＭＳ Ｐゴシック" panose="020B0600070205080204" pitchFamily="50" charset="-128"/>
                          <a:ea typeface="ＭＳ Ｐゴシック" panose="020B0600070205080204" pitchFamily="50" charset="-128"/>
                        </a:rPr>
                        <a:t> </a:t>
                      </a:r>
                      <a:r>
                        <a:rPr lang="en-US" altLang="ja-JP" sz="1050" i="0">
                          <a:effectLst/>
                          <a:latin typeface="ＭＳ Ｐゴシック" panose="020B0600070205080204" pitchFamily="50" charset="-128"/>
                          <a:ea typeface="ＭＳ Ｐゴシック" panose="020B0600070205080204" pitchFamily="50" charset="-128"/>
                        </a:rPr>
                        <a:t>1</a:t>
                      </a:r>
                      <a:endParaRPr lang="ja-JP" altLang="en-US" sz="1800" i="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algn="ctr" rtl="0" fontAlgn="base">
                        <a:lnSpc>
                          <a:spcPts val="1875"/>
                        </a:lnSpc>
                      </a:pPr>
                      <a:endParaRPr lang="en-US" altLang="ja-JP">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extLst>
                  <a:ext uri="{0D108BD9-81ED-4DB2-BD59-A6C34878D82A}">
                    <a16:rowId xmlns:a16="http://schemas.microsoft.com/office/drawing/2014/main" val="3341679882"/>
                  </a:ext>
                </a:extLst>
              </a:tr>
              <a:tr h="498832">
                <a:tc>
                  <a:txBody>
                    <a:bodyPr/>
                    <a:lstStyle/>
                    <a:p>
                      <a:pPr algn="ctr" rtl="0" fontAlgn="base">
                        <a:lnSpc>
                          <a:spcPts val="1875"/>
                        </a:lnSpc>
                      </a:pPr>
                      <a:endParaRPr lang="ja-JP" altLang="af-ZA"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tc>
                  <a:txBody>
                    <a:bodyPr/>
                    <a:lstStyle/>
                    <a:p>
                      <a:pPr lvl="0" algn="ctr">
                        <a:lnSpc>
                          <a:spcPts val="1875"/>
                        </a:lnSpc>
                        <a:buNone/>
                      </a:pPr>
                      <a:r>
                        <a:rPr lang="en-US" altLang="ja-JP" sz="1800" i="1">
                          <a:effectLst/>
                          <a:latin typeface="ＭＳ Ｐゴシック" panose="020B0600070205080204" pitchFamily="50" charset="-128"/>
                          <a:ea typeface="ＭＳ Ｐゴシック" panose="020B0600070205080204" pitchFamily="50" charset="-128"/>
                        </a:rPr>
                        <a:t>V</a:t>
                      </a:r>
                      <a:r>
                        <a:rPr lang="ja-JP" altLang="en-US" sz="1800" i="1">
                          <a:effectLst/>
                          <a:latin typeface="ＭＳ Ｐゴシック" panose="020B0600070205080204" pitchFamily="50" charset="-128"/>
                          <a:ea typeface="ＭＳ Ｐゴシック" panose="020B0600070205080204" pitchFamily="50" charset="-128"/>
                        </a:rPr>
                        <a:t> </a:t>
                      </a:r>
                      <a:r>
                        <a:rPr lang="en-US" altLang="ja-JP" sz="1050" i="0">
                          <a:effectLst/>
                          <a:latin typeface="ＭＳ Ｐゴシック" panose="020B0600070205080204" pitchFamily="50" charset="-128"/>
                          <a:ea typeface="ＭＳ Ｐゴシック" panose="020B0600070205080204" pitchFamily="50" charset="-128"/>
                        </a:rPr>
                        <a:t>2</a:t>
                      </a:r>
                      <a:endParaRPr lang="ja-JP" altLang="en-US" sz="1800" i="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ts val="1875"/>
                        </a:lnSpc>
                        <a:spcBef>
                          <a:spcPts val="0"/>
                        </a:spcBef>
                        <a:spcAft>
                          <a:spcPts val="0"/>
                        </a:spcAft>
                        <a:buClrTx/>
                        <a:buSzTx/>
                        <a:buFontTx/>
                        <a:buNone/>
                        <a:tabLst/>
                        <a:defRPr/>
                      </a:pPr>
                      <a:endParaRPr lang="ja-JP" altLang="en-US"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tc>
                  <a:txBody>
                    <a:bodyPr/>
                    <a:lstStyle/>
                    <a:p>
                      <a:pPr marL="0" marR="0" lvl="0" indent="0" algn="ctr" rtl="0" eaLnBrk="1" fontAlgn="base" latinLnBrk="0" hangingPunct="1">
                        <a:lnSpc>
                          <a:spcPts val="1875"/>
                        </a:lnSpc>
                        <a:spcBef>
                          <a:spcPts val="0"/>
                        </a:spcBef>
                        <a:spcAft>
                          <a:spcPts val="0"/>
                        </a:spcAft>
                        <a:buClrTx/>
                        <a:buSzTx/>
                        <a:buFontTx/>
                        <a:buNone/>
                      </a:pPr>
                      <a:r>
                        <a:rPr lang="en-US" altLang="ja-JP" sz="1800" i="1">
                          <a:effectLst/>
                          <a:latin typeface="ＭＳ Ｐゴシック"/>
                          <a:ea typeface="ＭＳ Ｐゴシック"/>
                        </a:rPr>
                        <a:t>I</a:t>
                      </a:r>
                      <a:r>
                        <a:rPr lang="ja-JP" altLang="en-US" sz="1800" i="1">
                          <a:effectLst/>
                          <a:latin typeface="ＭＳ Ｐゴシック"/>
                          <a:ea typeface="ＭＳ Ｐゴシック"/>
                        </a:rPr>
                        <a:t> </a:t>
                      </a:r>
                      <a:r>
                        <a:rPr lang="en-US" altLang="ja-JP" sz="1050" i="0">
                          <a:effectLst/>
                          <a:latin typeface="ＭＳ Ｐゴシック"/>
                          <a:ea typeface="ＭＳ Ｐゴシック"/>
                        </a:rPr>
                        <a:t>2</a:t>
                      </a:r>
                      <a:endParaRPr lang="ja-JP" altLang="en-US">
                        <a:effectLst/>
                        <a:latin typeface="ＭＳ Ｐゴシック"/>
                        <a:ea typeface="ＭＳ Ｐゴシック"/>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algn="ctr" rtl="0" fontAlgn="base">
                        <a:lnSpc>
                          <a:spcPts val="1875"/>
                        </a:lnSpc>
                      </a:pPr>
                      <a:endParaRPr lang="en-US" altLang="ja-JP">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extLst>
                  <a:ext uri="{0D108BD9-81ED-4DB2-BD59-A6C34878D82A}">
                    <a16:rowId xmlns:a16="http://schemas.microsoft.com/office/drawing/2014/main" val="3200109550"/>
                  </a:ext>
                </a:extLst>
              </a:tr>
              <a:tr h="498832">
                <a:tc>
                  <a:txBody>
                    <a:bodyPr/>
                    <a:lstStyle/>
                    <a:p>
                      <a:pPr algn="ctr" rtl="0" fontAlgn="base">
                        <a:lnSpc>
                          <a:spcPts val="1875"/>
                        </a:lnSpc>
                      </a:pPr>
                      <a:endParaRPr lang="ja-JP" altLang="af-ZA"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tc>
                  <a:txBody>
                    <a:bodyPr/>
                    <a:lstStyle/>
                    <a:p>
                      <a:pPr lvl="0" algn="ctr">
                        <a:lnSpc>
                          <a:spcPts val="1875"/>
                        </a:lnSpc>
                        <a:buNone/>
                      </a:pPr>
                      <a:r>
                        <a:rPr lang="en-US" altLang="ja-JP" sz="1800" i="1">
                          <a:effectLst/>
                          <a:latin typeface="ＭＳ Ｐゴシック" panose="020B0600070205080204" pitchFamily="50" charset="-128"/>
                          <a:ea typeface="ＭＳ Ｐゴシック" panose="020B0600070205080204" pitchFamily="50" charset="-128"/>
                        </a:rPr>
                        <a:t>V</a:t>
                      </a:r>
                      <a:r>
                        <a:rPr lang="ja-JP" altLang="en-US" sz="1800" i="1">
                          <a:effectLst/>
                          <a:latin typeface="ＭＳ Ｐゴシック" panose="020B0600070205080204" pitchFamily="50" charset="-128"/>
                          <a:ea typeface="ＭＳ Ｐゴシック" panose="020B0600070205080204" pitchFamily="50" charset="-128"/>
                        </a:rPr>
                        <a:t> </a:t>
                      </a:r>
                      <a:endParaRPr lang="ja-JP" altLang="en-US" sz="1800" i="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lvl="0" algn="ctr">
                        <a:lnSpc>
                          <a:spcPts val="1875"/>
                        </a:lnSpc>
                        <a:buNone/>
                      </a:pPr>
                      <a:endParaRPr lang="ja-JP" altLang="en-US" sz="180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tc>
                  <a:txBody>
                    <a:bodyPr/>
                    <a:lstStyle/>
                    <a:p>
                      <a:pPr lvl="0" algn="ctr">
                        <a:lnSpc>
                          <a:spcPts val="1875"/>
                        </a:lnSpc>
                        <a:buNone/>
                      </a:pPr>
                      <a:r>
                        <a:rPr lang="en-US" sz="1800" b="0" i="1" u="none" strike="noStrike" noProof="0">
                          <a:solidFill>
                            <a:srgbClr val="000000"/>
                          </a:solidFill>
                          <a:effectLst/>
                          <a:latin typeface="MS PGothic"/>
                        </a:rPr>
                        <a:t>I</a:t>
                      </a:r>
                      <a:r>
                        <a:rPr lang="ja-JP" altLang="en-US" sz="1800" b="0" i="1" u="none" strike="noStrike" noProof="0">
                          <a:solidFill>
                            <a:srgbClr val="000000"/>
                          </a:solidFill>
                          <a:effectLst/>
                          <a:latin typeface="MS PGothic"/>
                          <a:ea typeface="MS PGothic"/>
                        </a:rPr>
                        <a:t> </a:t>
                      </a:r>
                      <a:endParaRPr lang="en-US" altLang="ja-JP" sz="1100" b="0" i="0" u="none" strike="noStrike" noProof="0">
                        <a:solidFill>
                          <a:srgbClr val="000000"/>
                        </a:solidFill>
                        <a:effectLst/>
                        <a:latin typeface="MS PGothic"/>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chemeClr val="bg1"/>
                    </a:solidFill>
                  </a:tcPr>
                </a:tc>
                <a:tc>
                  <a:txBody>
                    <a:bodyPr/>
                    <a:lstStyle/>
                    <a:p>
                      <a:pPr algn="ctr" rtl="0" fontAlgn="base">
                        <a:lnSpc>
                          <a:spcPts val="1875"/>
                        </a:lnSpc>
                      </a:pPr>
                      <a:endParaRPr lang="en-US" altLang="ja-JP" dirty="0">
                        <a:effectLst/>
                        <a:latin typeface="ＭＳ Ｐゴシック" panose="020B0600070205080204" pitchFamily="50" charset="-128"/>
                        <a:ea typeface="ＭＳ Ｐゴシック" panose="020B0600070205080204" pitchFamily="50" charset="-128"/>
                      </a:endParaRPr>
                    </a:p>
                  </a:txBody>
                  <a:tcPr marL="78610" marR="78610" marT="39300" marB="39300" anchor="ctr">
                    <a:lnL w="10916" cap="flat" cmpd="sng" algn="ctr">
                      <a:solidFill>
                        <a:srgbClr val="000000"/>
                      </a:solidFill>
                      <a:prstDash val="solid"/>
                      <a:round/>
                      <a:headEnd type="none" w="med" len="med"/>
                      <a:tailEnd type="none" w="med" len="med"/>
                    </a:lnL>
                    <a:lnR w="10916" cap="flat" cmpd="sng" algn="ctr">
                      <a:solidFill>
                        <a:srgbClr val="000000"/>
                      </a:solidFill>
                      <a:prstDash val="solid"/>
                      <a:round/>
                      <a:headEnd type="none" w="med" len="med"/>
                      <a:tailEnd type="none" w="med" len="med"/>
                    </a:lnR>
                    <a:lnT w="10916" cap="flat" cmpd="sng" algn="ctr">
                      <a:solidFill>
                        <a:srgbClr val="000000"/>
                      </a:solidFill>
                      <a:prstDash val="solid"/>
                      <a:round/>
                      <a:headEnd type="none" w="med" len="med"/>
                      <a:tailEnd type="none" w="med" len="med"/>
                    </a:lnT>
                    <a:lnB w="10916" cap="flat" cmpd="sng" algn="ctr">
                      <a:solidFill>
                        <a:srgbClr val="000000"/>
                      </a:solidFill>
                      <a:prstDash val="solid"/>
                      <a:round/>
                      <a:headEnd type="none" w="med" len="med"/>
                      <a:tailEnd type="none" w="med" len="med"/>
                    </a:lnB>
                    <a:solidFill>
                      <a:srgbClr val="DEEBF7"/>
                    </a:solidFill>
                  </a:tcPr>
                </a:tc>
                <a:extLst>
                  <a:ext uri="{0D108BD9-81ED-4DB2-BD59-A6C34878D82A}">
                    <a16:rowId xmlns:a16="http://schemas.microsoft.com/office/drawing/2014/main" val="3217197175"/>
                  </a:ext>
                </a:extLst>
              </a:tr>
            </a:tbl>
          </a:graphicData>
        </a:graphic>
      </p:graphicFrame>
    </p:spTree>
    <p:extLst>
      <p:ext uri="{BB962C8B-B14F-4D97-AF65-F5344CB8AC3E}">
        <p14:creationId xmlns:p14="http://schemas.microsoft.com/office/powerpoint/2010/main" val="1512665526"/>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DAC8B651FE8FAB4980A0CD832FD20183" ma:contentTypeVersion="15" ma:contentTypeDescription="新しいドキュメントを作成します。" ma:contentTypeScope="" ma:versionID="09c99b9081164ded2d5728c637c738b3">
  <xsd:schema xmlns:xsd="http://www.w3.org/2001/XMLSchema" xmlns:xs="http://www.w3.org/2001/XMLSchema" xmlns:p="http://schemas.microsoft.com/office/2006/metadata/properties" xmlns:ns2="ceeaadb8-670c-4bbc-bf54-732c07c9b9a6" xmlns:ns3="9240f669-f077-4ccc-9b51-f4d7bb1f72fc" targetNamespace="http://schemas.microsoft.com/office/2006/metadata/properties" ma:root="true" ma:fieldsID="ac383010fc3f67c617ad9904e133c67b" ns2:_="" ns3:_="">
    <xsd:import namespace="ceeaadb8-670c-4bbc-bf54-732c07c9b9a6"/>
    <xsd:import namespace="9240f669-f077-4ccc-9b51-f4d7bb1f72f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eeaadb8-670c-4bbc-bf54-732c07c9b9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6636be5e-3ab2-4972-9ba5-a3fa17e616c9"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240f669-f077-4ccc-9b51-f4d7bb1f72fc"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ebfa36a7-b595-4603-9458-511d54251f81}" ma:internalName="TaxCatchAll" ma:showField="CatchAllData" ma:web="9240f669-f077-4ccc-9b51-f4d7bb1f72fc">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eeaadb8-670c-4bbc-bf54-732c07c9b9a6">
      <Terms xmlns="http://schemas.microsoft.com/office/infopath/2007/PartnerControls"/>
    </lcf76f155ced4ddcb4097134ff3c332f>
    <TaxCatchAll xmlns="9240f669-f077-4ccc-9b51-f4d7bb1f72fc" xsi:nil="true"/>
  </documentManagement>
</p:properties>
</file>

<file path=customXml/itemProps1.xml><?xml version="1.0" encoding="utf-8"?>
<ds:datastoreItem xmlns:ds="http://schemas.openxmlformats.org/officeDocument/2006/customXml" ds:itemID="{8087813C-8A96-4C8D-960D-95445E7364FB}"/>
</file>

<file path=customXml/itemProps2.xml><?xml version="1.0" encoding="utf-8"?>
<ds:datastoreItem xmlns:ds="http://schemas.openxmlformats.org/officeDocument/2006/customXml" ds:itemID="{488F2EB0-1758-4535-8E8C-9F615F1836DC}"/>
</file>

<file path=customXml/itemProps3.xml><?xml version="1.0" encoding="utf-8"?>
<ds:datastoreItem xmlns:ds="http://schemas.openxmlformats.org/officeDocument/2006/customXml" ds:itemID="{A62FF656-06BC-4371-AA88-4BBF3F398012}"/>
</file>

<file path=docProps/app.xml><?xml version="1.0" encoding="utf-8"?>
<Properties xmlns="http://schemas.openxmlformats.org/officeDocument/2006/extended-properties" xmlns:vt="http://schemas.openxmlformats.org/officeDocument/2006/docPropsVTypes">
  <Template>Office 2013 - 2022 Theme</Template>
  <TotalTime>0</TotalTime>
  <Words>281</Words>
  <Application>Microsoft Office PowerPoint</Application>
  <PresentationFormat>A4 210 x 297 mm</PresentationFormat>
  <Paragraphs>125</Paragraphs>
  <Slides>6</Slides>
  <Notes>1</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6</vt:i4>
      </vt:variant>
    </vt:vector>
  </HeadingPairs>
  <TitlesOfParts>
    <vt:vector size="14" baseType="lpstr">
      <vt:lpstr>Meiryo UI</vt:lpstr>
      <vt:lpstr>ＭＳ Ｐゴシック</vt:lpstr>
      <vt:lpstr>ＭＳ Ｐゴシック</vt:lpstr>
      <vt:lpstr>游ゴシック</vt:lpstr>
      <vt:lpstr>Arial</vt:lpstr>
      <vt:lpstr>Calibri</vt:lpstr>
      <vt:lpstr>Calibri Light</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1</cp:revision>
  <dcterms:created xsi:type="dcterms:W3CDTF">2025-10-02T01:52:46Z</dcterms:created>
  <dcterms:modified xsi:type="dcterms:W3CDTF">2025-10-02T01:52:51Z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0x010100DAC8B651FE8FAB4980A0CD832FD20183</vt:lpwstr>
  </property>
</Properties>
</file>