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9" r:id="rId2"/>
    <p:sldId id="258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29A9F7-065D-479A-8EC2-5262FE7FE0B7}" v="3" dt="2025-09-30T01:30:15.231"/>
    <p1510:client id="{D049B916-E9E2-86EB-E1E4-74BCC9A94545}" v="2" dt="2025-09-29T13:13:09.9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56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8/10/relationships/authors" Target="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23AF3F-C793-4427-5644-5689838E22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89C8F46-5237-6AF7-34FA-E9B92D9B9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6125245-1A72-0901-627C-D1DE6D296D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63C3B-71E5-4BF5-98D4-250F609C9250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94631C1-52CE-7C53-8942-AED5DF382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AA5D691-F711-15E5-6EA3-27512DF33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2FB5-126D-477E-84FC-73A3C8ED44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3312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97B3E5-3295-4627-2032-0E4287F3D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5210606-E736-F67D-7F23-DD2E9E66DA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5D68FFA-D96C-A6A0-D112-A9891E8FB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63C3B-71E5-4BF5-98D4-250F609C9250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08C759-F73B-B1C0-FFE4-ACBC16DE8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410219E-7715-96C7-60F4-5195FBDD2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2FB5-126D-477E-84FC-73A3C8ED44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9248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7006E79-3CD2-AF14-CB89-1797FD0EAA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F19E1BD-15F7-1A31-7F0D-A6C086D63E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4659620-A74C-1C63-126C-A0D8E4E04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63C3B-71E5-4BF5-98D4-250F609C9250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92AED0E-9ABA-254C-5745-5C7AB1006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5F2B4F4-9B73-6432-6CF8-476E78CE7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2FB5-126D-477E-84FC-73A3C8ED44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9772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90FFA55-3EA6-560E-5BA1-21D23C478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446E161-C899-D516-9562-DB4ED5419F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793ABC7-945E-EEBA-4486-0DCC09F25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63C3B-71E5-4BF5-98D4-250F609C9250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9C34881-533F-E85B-DF2F-650726533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10EA1BA-9C19-3F8A-EE94-C0CC4C9E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2FB5-126D-477E-84FC-73A3C8ED44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6001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F24823-9CDC-D793-4B48-D6D913BA2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67C0128-4F19-633F-871A-DF2F3CEB3A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6467D5B-4C29-E21C-320A-31662C4EC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63C3B-71E5-4BF5-98D4-250F609C9250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70B0EA5-B72D-D9D5-53AC-670476BD2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B4F87FE-5243-72A7-5F4B-E1C1CE2A9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2FB5-126D-477E-84FC-73A3C8ED44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6692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90EA96-835F-449C-B999-FFE7790E2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BBFB776-F555-962A-0585-0B1EFD474A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2716A7C-5CA0-9382-6600-AF08358577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335AE27-52AC-3542-9A9F-13D5898BC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63C3B-71E5-4BF5-98D4-250F609C9250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13E6B94-0F56-8750-71CE-9B41E70E4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6802232-F5C8-232F-BC29-8FF9568F8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2FB5-126D-477E-84FC-73A3C8ED44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5635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490E342-F452-51A6-6C33-78263B1BB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D538358-14EB-ADB4-17A7-C279A050D9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D0A4AF6-5D2E-E0EB-0B3D-6847E8AF83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272E753-F8B9-3228-C09D-FE7D8A3A0E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69D51F70-6940-0B37-2D2A-5529A72ACE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E87CD565-237C-F356-4AFC-9A0929E5C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63C3B-71E5-4BF5-98D4-250F609C9250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09FD350-E87E-7AD8-ECBB-4904708A5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2F83D8CF-1C50-092D-EA7B-139BCAB42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2FB5-126D-477E-84FC-73A3C8ED44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524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3E3669A-C171-AE7D-826E-887E865FA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8C3A6AA-2018-9D63-169A-F7AB07F2B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63C3B-71E5-4BF5-98D4-250F609C9250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08A5E97-7502-3AEA-4B1F-0F0E54F02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6ACAF0B-E111-28E0-64DD-A5BC4247E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2FB5-126D-477E-84FC-73A3C8ED44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4516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83A6E60-6A0F-32A3-6BF6-78FB9C32B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63C3B-71E5-4BF5-98D4-250F609C9250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3B5AC9E-F732-039E-6CDD-5A667EA82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21B0E9A-EC8B-F35E-8449-2E63C1C41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2FB5-126D-477E-84FC-73A3C8ED44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8177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9C59D6-3AD0-0439-2EB7-7F2E93286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70E03FC-4143-627C-B0E0-2C50A0D19D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EDAB914-A955-34CF-B82E-033117367D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A39AA31-ACC1-8D55-825A-E3ABFB96A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63C3B-71E5-4BF5-98D4-250F609C9250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C3227A0-AEF2-0319-CB79-A19A14A10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DE647F4-4FB4-86A5-1D70-982BC5593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2FB5-126D-477E-84FC-73A3C8ED44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8642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258CC9E-1C5E-4CBD-2D49-F53CF35FF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D685FE4-01BC-7BD7-0E4F-DC073725EE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603942D-053A-6E2F-CDFB-5610BD5B44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54CD008-1A49-210E-56B9-6E625F4EB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63C3B-71E5-4BF5-98D4-250F609C9250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0624B6F-D086-3B95-C445-0DB187163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D8D1EAC-65CC-61CF-497D-BD8C18C6F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2FB5-126D-477E-84FC-73A3C8ED44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129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9121CC9-DDA8-A999-4D4B-17894162B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645FA37-D929-A662-6C91-4AEE3DF05E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6E57A11-B311-7E03-D136-40F12FBB2F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63C3B-71E5-4BF5-98D4-250F609C9250}" type="datetimeFigureOut">
              <a:rPr kumimoji="1" lang="ja-JP" altLang="en-US" smtClean="0"/>
              <a:t>2025/9/30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BD16571-3CD3-B329-F8B5-55D1C5C6FD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102721B-F030-D075-A077-A79C734828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62FB5-126D-477E-84FC-73A3C8ED44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213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43AC88E0-051C-9BFC-DBD7-C0874D21B2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896067"/>
              </p:ext>
            </p:extLst>
          </p:nvPr>
        </p:nvGraphicFramePr>
        <p:xfrm>
          <a:off x="496272" y="1198499"/>
          <a:ext cx="11199455" cy="5556976"/>
        </p:xfrm>
        <a:graphic>
          <a:graphicData uri="http://schemas.openxmlformats.org/drawingml/2006/table">
            <a:tbl>
              <a:tblPr/>
              <a:tblGrid>
                <a:gridCol w="1887549">
                  <a:extLst>
                    <a:ext uri="{9D8B030D-6E8A-4147-A177-3AD203B41FA5}">
                      <a16:colId xmlns:a16="http://schemas.microsoft.com/office/drawing/2014/main" val="501229742"/>
                    </a:ext>
                  </a:extLst>
                </a:gridCol>
                <a:gridCol w="1510039">
                  <a:extLst>
                    <a:ext uri="{9D8B030D-6E8A-4147-A177-3AD203B41FA5}">
                      <a16:colId xmlns:a16="http://schemas.microsoft.com/office/drawing/2014/main" val="4136935218"/>
                    </a:ext>
                  </a:extLst>
                </a:gridCol>
                <a:gridCol w="1510039">
                  <a:extLst>
                    <a:ext uri="{9D8B030D-6E8A-4147-A177-3AD203B41FA5}">
                      <a16:colId xmlns:a16="http://schemas.microsoft.com/office/drawing/2014/main" val="2175107228"/>
                    </a:ext>
                  </a:extLst>
                </a:gridCol>
                <a:gridCol w="2097276">
                  <a:extLst>
                    <a:ext uri="{9D8B030D-6E8A-4147-A177-3AD203B41FA5}">
                      <a16:colId xmlns:a16="http://schemas.microsoft.com/office/drawing/2014/main" val="3046827792"/>
                    </a:ext>
                  </a:extLst>
                </a:gridCol>
                <a:gridCol w="2097276">
                  <a:extLst>
                    <a:ext uri="{9D8B030D-6E8A-4147-A177-3AD203B41FA5}">
                      <a16:colId xmlns:a16="http://schemas.microsoft.com/office/drawing/2014/main" val="1717870487"/>
                    </a:ext>
                  </a:extLst>
                </a:gridCol>
                <a:gridCol w="2097276">
                  <a:extLst>
                    <a:ext uri="{9D8B030D-6E8A-4147-A177-3AD203B41FA5}">
                      <a16:colId xmlns:a16="http://schemas.microsoft.com/office/drawing/2014/main" val="3341175223"/>
                    </a:ext>
                  </a:extLst>
                </a:gridCol>
              </a:tblGrid>
              <a:tr h="278055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ja-JP" altLang="en-US" sz="4400" b="1" i="0" u="none" strike="noStrike">
                          <a:solidFill>
                            <a:schemeClr val="bg1"/>
                          </a:solidFill>
                          <a:effectLst/>
                          <a:latin typeface="ＭＳ Ｐゴシック"/>
                          <a:ea typeface="ＭＳ Ｐゴシック"/>
                        </a:rPr>
                        <a:t>火</a:t>
                      </a:r>
                      <a:br>
                        <a:rPr lang="ja-JP" altLang="en-US" sz="4400" b="1" i="0" u="none" strike="noStrike">
                          <a:solidFill>
                            <a:schemeClr val="bg1"/>
                          </a:solidFill>
                          <a:effectLst/>
                          <a:latin typeface="ＭＳ Ｐゴシック"/>
                          <a:ea typeface="ＭＳ Ｐゴシック"/>
                        </a:rPr>
                      </a:br>
                      <a:r>
                        <a:rPr lang="ja-JP" altLang="en-US" sz="4400" b="1" i="0" u="none" strike="noStrike">
                          <a:solidFill>
                            <a:schemeClr val="bg1"/>
                          </a:solidFill>
                          <a:effectLst/>
                          <a:latin typeface="ＭＳ Ｐゴシック"/>
                          <a:ea typeface="ＭＳ Ｐゴシック"/>
                        </a:rPr>
                        <a:t>山</a:t>
                      </a:r>
                      <a:br>
                        <a:rPr lang="ja-JP" altLang="en-US" sz="4400" b="1" i="0" u="none" strike="noStrike">
                          <a:solidFill>
                            <a:schemeClr val="bg1"/>
                          </a:solidFill>
                          <a:effectLst/>
                          <a:latin typeface="ＭＳ Ｐゴシック"/>
                          <a:ea typeface="ＭＳ Ｐゴシック"/>
                        </a:rPr>
                      </a:br>
                      <a:r>
                        <a:rPr lang="ja-JP" altLang="en-US" sz="4400" b="1" i="0" u="none" strike="noStrike">
                          <a:solidFill>
                            <a:schemeClr val="bg1"/>
                          </a:solidFill>
                          <a:effectLst/>
                          <a:latin typeface="ＭＳ Ｐゴシック"/>
                          <a:ea typeface="ＭＳ Ｐゴシック"/>
                        </a:rPr>
                        <a:t>岩</a:t>
                      </a:r>
                    </a:p>
                  </a:txBody>
                  <a:tcPr marL="111222" marR="111222" marT="55611" marB="55611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岩石名</a:t>
                      </a:r>
                    </a:p>
                  </a:txBody>
                  <a:tcPr marL="111222" marR="111222" marT="55611" marB="5561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玄武岩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安山岩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流紋岩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2565007"/>
                  </a:ext>
                </a:extLst>
              </a:tr>
              <a:tr h="27805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番号</a:t>
                      </a:r>
                    </a:p>
                  </a:txBody>
                  <a:tcPr marL="111222" marR="111222" marT="55611" marB="5561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7265459"/>
                  </a:ext>
                </a:extLst>
              </a:tr>
              <a:tr h="258188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撮影した写真</a:t>
                      </a:r>
                    </a:p>
                  </a:txBody>
                  <a:tcPr marL="111222" marR="111222" marT="55611" marB="5561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6076930"/>
                  </a:ext>
                </a:extLst>
              </a:tr>
              <a:tr h="45780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根拠と</a:t>
                      </a:r>
                      <a:endParaRPr lang="en-US" altLang="ja-JP" sz="24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なる特徴</a:t>
                      </a:r>
                    </a:p>
                  </a:txBody>
                  <a:tcPr marL="111222" marR="111222" marT="55611" marB="5561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色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ＭＳ Ｐゴシック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5589141"/>
                  </a:ext>
                </a:extLst>
              </a:tr>
              <a:tr h="49161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模様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0003001"/>
                  </a:ext>
                </a:extLst>
              </a:tr>
              <a:tr h="107171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斑晶の大きさ、色、密度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ＭＳ Ｐゴシック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7472107"/>
                  </a:ext>
                </a:extLst>
              </a:tr>
            </a:tbl>
          </a:graphicData>
        </a:graphic>
      </p:graphicFrame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2CBBEDA-FF04-2AA1-D17D-178531FE8424}"/>
              </a:ext>
            </a:extLst>
          </p:cNvPr>
          <p:cNvSpPr txBox="1"/>
          <p:nvPr/>
        </p:nvSpPr>
        <p:spPr>
          <a:xfrm>
            <a:off x="496272" y="491610"/>
            <a:ext cx="2477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【</a:t>
            </a:r>
            <a:r>
              <a:rPr kumimoji="1" lang="ja-JP" altLang="en-US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　　班</a:t>
            </a:r>
            <a:r>
              <a:rPr kumimoji="1" lang="en-US" altLang="ja-JP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】</a:t>
            </a:r>
            <a:endParaRPr kumimoji="1" lang="ja-JP" altLang="en-US" sz="2800" b="1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" name="矢印: 左右 2">
            <a:extLst>
              <a:ext uri="{FF2B5EF4-FFF2-40B4-BE49-F238E27FC236}">
                <a16:creationId xmlns:a16="http://schemas.microsoft.com/office/drawing/2014/main" id="{B11952A3-A5AA-AD2D-C18C-275FE46D4072}"/>
              </a:ext>
            </a:extLst>
          </p:cNvPr>
          <p:cNvSpPr/>
          <p:nvPr/>
        </p:nvSpPr>
        <p:spPr>
          <a:xfrm>
            <a:off x="5338915" y="389427"/>
            <a:ext cx="6356812" cy="727587"/>
          </a:xfrm>
          <a:prstGeom prst="leftRightArrow">
            <a:avLst/>
          </a:prstGeom>
          <a:gradFill flip="none" rotWithShape="1">
            <a:gsLst>
              <a:gs pos="0">
                <a:schemeClr val="tx1"/>
              </a:gs>
              <a:gs pos="74000">
                <a:schemeClr val="bg2">
                  <a:lumMod val="90000"/>
                </a:schemeClr>
              </a:gs>
              <a:gs pos="8300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D74527E-DA48-70B2-9765-2011E9A55401}"/>
              </a:ext>
            </a:extLst>
          </p:cNvPr>
          <p:cNvSpPr txBox="1"/>
          <p:nvPr/>
        </p:nvSpPr>
        <p:spPr>
          <a:xfrm>
            <a:off x="7155553" y="155602"/>
            <a:ext cx="2723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岩の色味</a:t>
            </a:r>
          </a:p>
        </p:txBody>
      </p:sp>
    </p:spTree>
    <p:extLst>
      <p:ext uri="{BB962C8B-B14F-4D97-AF65-F5344CB8AC3E}">
        <p14:creationId xmlns:p14="http://schemas.microsoft.com/office/powerpoint/2010/main" val="876788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43AC88E0-051C-9BFC-DBD7-C0874D21B2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994570"/>
              </p:ext>
            </p:extLst>
          </p:nvPr>
        </p:nvGraphicFramePr>
        <p:xfrm>
          <a:off x="496272" y="1194979"/>
          <a:ext cx="11199455" cy="5556976"/>
        </p:xfrm>
        <a:graphic>
          <a:graphicData uri="http://schemas.openxmlformats.org/drawingml/2006/table">
            <a:tbl>
              <a:tblPr/>
              <a:tblGrid>
                <a:gridCol w="1887549">
                  <a:extLst>
                    <a:ext uri="{9D8B030D-6E8A-4147-A177-3AD203B41FA5}">
                      <a16:colId xmlns:a16="http://schemas.microsoft.com/office/drawing/2014/main" val="501229742"/>
                    </a:ext>
                  </a:extLst>
                </a:gridCol>
                <a:gridCol w="1510039">
                  <a:extLst>
                    <a:ext uri="{9D8B030D-6E8A-4147-A177-3AD203B41FA5}">
                      <a16:colId xmlns:a16="http://schemas.microsoft.com/office/drawing/2014/main" val="4136935218"/>
                    </a:ext>
                  </a:extLst>
                </a:gridCol>
                <a:gridCol w="1510039">
                  <a:extLst>
                    <a:ext uri="{9D8B030D-6E8A-4147-A177-3AD203B41FA5}">
                      <a16:colId xmlns:a16="http://schemas.microsoft.com/office/drawing/2014/main" val="2175107228"/>
                    </a:ext>
                  </a:extLst>
                </a:gridCol>
                <a:gridCol w="2097276">
                  <a:extLst>
                    <a:ext uri="{9D8B030D-6E8A-4147-A177-3AD203B41FA5}">
                      <a16:colId xmlns:a16="http://schemas.microsoft.com/office/drawing/2014/main" val="3046827792"/>
                    </a:ext>
                  </a:extLst>
                </a:gridCol>
                <a:gridCol w="2097276">
                  <a:extLst>
                    <a:ext uri="{9D8B030D-6E8A-4147-A177-3AD203B41FA5}">
                      <a16:colId xmlns:a16="http://schemas.microsoft.com/office/drawing/2014/main" val="1717870487"/>
                    </a:ext>
                  </a:extLst>
                </a:gridCol>
                <a:gridCol w="2097276">
                  <a:extLst>
                    <a:ext uri="{9D8B030D-6E8A-4147-A177-3AD203B41FA5}">
                      <a16:colId xmlns:a16="http://schemas.microsoft.com/office/drawing/2014/main" val="3341175223"/>
                    </a:ext>
                  </a:extLst>
                </a:gridCol>
              </a:tblGrid>
              <a:tr h="278055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ja-JP" altLang="en-US" sz="4400" b="1" i="0" u="none" strike="noStrike">
                          <a:solidFill>
                            <a:schemeClr val="bg1"/>
                          </a:solidFill>
                          <a:effectLst/>
                          <a:latin typeface="ＭＳ Ｐゴシック"/>
                          <a:ea typeface="ＭＳ Ｐゴシック"/>
                        </a:rPr>
                        <a:t>深</a:t>
                      </a:r>
                      <a:endParaRPr lang="en-US" altLang="ja-JP" sz="4400" b="1" i="0" u="none" strike="noStrike">
                        <a:solidFill>
                          <a:schemeClr val="bg1"/>
                        </a:solidFill>
                        <a:effectLst/>
                        <a:latin typeface="ＭＳ Ｐゴシック"/>
                        <a:ea typeface="ＭＳ Ｐゴシック"/>
                      </a:endParaRPr>
                    </a:p>
                    <a:p>
                      <a:pPr algn="ctr" fontAlgn="ctr"/>
                      <a:r>
                        <a:rPr lang="ja-JP" altLang="en-US" sz="4400" b="1" i="0" u="none" strike="noStrike">
                          <a:solidFill>
                            <a:schemeClr val="bg1"/>
                          </a:solidFill>
                          <a:effectLst/>
                          <a:latin typeface="ＭＳ Ｐゴシック"/>
                          <a:ea typeface="ＭＳ Ｐゴシック"/>
                        </a:rPr>
                        <a:t>成</a:t>
                      </a:r>
                      <a:br>
                        <a:rPr lang="ja-JP" altLang="en-US" sz="4400" b="1" i="0" u="none" strike="noStrike">
                          <a:solidFill>
                            <a:schemeClr val="bg1"/>
                          </a:solidFill>
                          <a:effectLst/>
                          <a:latin typeface="ＭＳ Ｐゴシック"/>
                          <a:ea typeface="ＭＳ Ｐゴシック"/>
                        </a:rPr>
                      </a:br>
                      <a:r>
                        <a:rPr lang="ja-JP" altLang="en-US" sz="4400" b="1" i="0" u="none" strike="noStrike">
                          <a:solidFill>
                            <a:schemeClr val="bg1"/>
                          </a:solidFill>
                          <a:effectLst/>
                          <a:latin typeface="ＭＳ Ｐゴシック"/>
                          <a:ea typeface="ＭＳ Ｐゴシック"/>
                        </a:rPr>
                        <a:t>岩</a:t>
                      </a:r>
                    </a:p>
                  </a:txBody>
                  <a:tcPr marL="111222" marR="111222" marT="55611" marB="55611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岩石名</a:t>
                      </a:r>
                    </a:p>
                  </a:txBody>
                  <a:tcPr marL="111222" marR="111222" marT="55611" marB="5561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はんれい岩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せん緑岩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花こう岩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2565007"/>
                  </a:ext>
                </a:extLst>
              </a:tr>
              <a:tr h="27805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番号</a:t>
                      </a:r>
                    </a:p>
                  </a:txBody>
                  <a:tcPr marL="111222" marR="111222" marT="55611" marB="5561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7265459"/>
                  </a:ext>
                </a:extLst>
              </a:tr>
              <a:tr h="258188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撮影した写真</a:t>
                      </a:r>
                    </a:p>
                  </a:txBody>
                  <a:tcPr marL="111222" marR="111222" marT="55611" marB="5561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6076930"/>
                  </a:ext>
                </a:extLst>
              </a:tr>
              <a:tr h="45780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根拠と</a:t>
                      </a:r>
                      <a:endParaRPr lang="en-US" altLang="ja-JP" sz="24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algn="ctr" fontAlgn="ctr"/>
                      <a:r>
                        <a:rPr lang="ja-JP" alt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なる特徴</a:t>
                      </a:r>
                    </a:p>
                  </a:txBody>
                  <a:tcPr marL="111222" marR="111222" marT="55611" marB="5561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色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ＭＳ Ｐゴシック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5589141"/>
                  </a:ext>
                </a:extLst>
              </a:tr>
              <a:tr h="49161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模様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ＭＳ Ｐゴシック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0003001"/>
                  </a:ext>
                </a:extLst>
              </a:tr>
              <a:tr h="107171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斑晶の大きさ、色、密度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ＭＳ Ｐゴシック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269" marR="9269" marT="9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7472107"/>
                  </a:ext>
                </a:extLst>
              </a:tr>
            </a:tbl>
          </a:graphicData>
        </a:graphic>
      </p:graphicFrame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2CBBEDA-FF04-2AA1-D17D-178531FE8424}"/>
              </a:ext>
            </a:extLst>
          </p:cNvPr>
          <p:cNvSpPr txBox="1"/>
          <p:nvPr/>
        </p:nvSpPr>
        <p:spPr>
          <a:xfrm>
            <a:off x="496272" y="491610"/>
            <a:ext cx="2477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【</a:t>
            </a:r>
            <a:r>
              <a:rPr kumimoji="1" lang="ja-JP" altLang="en-US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　　班</a:t>
            </a:r>
            <a:r>
              <a:rPr kumimoji="1" lang="en-US" altLang="ja-JP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】</a:t>
            </a:r>
            <a:endParaRPr kumimoji="1" lang="ja-JP" altLang="en-US" sz="2800" b="1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" name="矢印: 左右 2">
            <a:extLst>
              <a:ext uri="{FF2B5EF4-FFF2-40B4-BE49-F238E27FC236}">
                <a16:creationId xmlns:a16="http://schemas.microsoft.com/office/drawing/2014/main" id="{4B865E2D-7FFF-5E6E-DCBE-3BCE14F77BCB}"/>
              </a:ext>
            </a:extLst>
          </p:cNvPr>
          <p:cNvSpPr/>
          <p:nvPr/>
        </p:nvSpPr>
        <p:spPr>
          <a:xfrm>
            <a:off x="5338915" y="389427"/>
            <a:ext cx="6356812" cy="727587"/>
          </a:xfrm>
          <a:prstGeom prst="leftRightArrow">
            <a:avLst/>
          </a:prstGeom>
          <a:gradFill flip="none" rotWithShape="1">
            <a:gsLst>
              <a:gs pos="0">
                <a:schemeClr val="tx1"/>
              </a:gs>
              <a:gs pos="74000">
                <a:schemeClr val="bg2">
                  <a:lumMod val="90000"/>
                </a:schemeClr>
              </a:gs>
              <a:gs pos="8300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903F84D-F583-376E-E322-AC189A0BE78F}"/>
              </a:ext>
            </a:extLst>
          </p:cNvPr>
          <p:cNvSpPr txBox="1"/>
          <p:nvPr/>
        </p:nvSpPr>
        <p:spPr>
          <a:xfrm>
            <a:off x="7155553" y="155602"/>
            <a:ext cx="2723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岩の色味</a:t>
            </a:r>
          </a:p>
        </p:txBody>
      </p:sp>
    </p:spTree>
    <p:extLst>
      <p:ext uri="{BB962C8B-B14F-4D97-AF65-F5344CB8AC3E}">
        <p14:creationId xmlns:p14="http://schemas.microsoft.com/office/powerpoint/2010/main" val="14133409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935C262E-3024-4924-8402-E9F73275B845}"/>
</file>

<file path=customXml/itemProps2.xml><?xml version="1.0" encoding="utf-8"?>
<ds:datastoreItem xmlns:ds="http://schemas.openxmlformats.org/officeDocument/2006/customXml" ds:itemID="{02E0A90B-0CA4-459D-80B0-7DCA7FD29C19}"/>
</file>

<file path=customXml/itemProps3.xml><?xml version="1.0" encoding="utf-8"?>
<ds:datastoreItem xmlns:ds="http://schemas.openxmlformats.org/officeDocument/2006/customXml" ds:itemID="{4BB1DE8B-ED5C-40CC-9690-A1A8EC60E73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</Words>
  <Application>Microsoft Office PowerPoint</Application>
  <PresentationFormat>ワイド画面</PresentationFormat>
  <Paragraphs>59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ＭＳ Ｐゴシック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2025-09-30T01:30:15Z</dcterms:created>
  <dcterms:modified xsi:type="dcterms:W3CDTF">2025-09-30T01:30:25Z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