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73C67-ACAF-497D-B7D8-47BBA73F846E}" v="3" dt="2025-09-30T01:13:53.509"/>
    <p1510:client id="{A3D9DF0C-8E01-6A92-396B-21186CC7882D}" v="2" dt="2025-09-29T13:24:37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C79D13-0E90-4295-3280-DE6B2C6361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2CB1FA1-8699-4F26-4C08-4EDCB5ECB3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435FB-3D92-60B9-9A4B-87E170831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B972A6-C3CD-38DB-4A42-6BB9BBC5C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A5904A-6771-1CD3-A2E2-C9E212F45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0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E213FA-8892-9FFB-5A46-8207CB35B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7654E7-393D-7BE2-721C-9CBD7550A6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C5EE45-731C-7D90-0FE7-B1F7CB612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876938-E5F7-C101-CD0E-B279FBC9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5620FD-7265-7140-5183-58D96F6A8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37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4A31D41-8825-2FF8-A1B3-C045729CAC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E956864-F4D2-A78A-9C20-B07C4C4EF5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BDF3F-B44F-CFE3-F485-8FE6F6BCE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C96578-8D1F-F226-B5BD-7378DABB9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B5897-7B36-6046-8D2D-6D2C37626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409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8B29CC-D07A-BCF1-28C6-4D4C964F8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31D999-B745-D6C1-23DD-1E14285EF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20E2C5-4A9C-C344-5039-3779F676B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E0FC11-988D-26D5-2BE6-75D6EB1FE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38A752-3362-B63B-625C-5AA4D6C29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072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3A8DB5-FE6E-A201-F590-FC655741D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0E72E95-82F4-F51F-A9DC-22BDCA7C4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7F4AF0-1663-FADC-2183-96B2F4C7E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0262A6-1948-0374-476C-BD126B14E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155EFD-34B1-7119-1387-FBA361F4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35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577CB8-44B6-414B-30D6-DD4DB13F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C92F84-A00D-85E4-A345-7821E03BBE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5A63A3-FAB2-1EB5-4549-57FA0C07B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849477-18B0-63E2-7FE3-5831D8FE9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BDB12B-8A38-A70F-24E2-D497F8C4B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ED42ED-DC68-825B-B2A2-DB726097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729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72CDFB-2A54-2BC1-B751-0F58B432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EF5DCD-A091-F0E6-9D36-E3C555781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618BDA-4C77-F990-5AED-A830FF372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EE4F7D8-113D-68F4-2AC6-1F8039AD0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703E1E-1729-CBC7-2294-8866F7E3E1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7F3921-EE76-9211-5F0C-1C127C7C5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068231-35A0-6220-24FE-EF72B4A06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AC774E3-FFAB-8BCA-5F00-6A5A29546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19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17BF7-DBB5-8DC8-3524-ED72E41C2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50F0EA3-7447-FCB7-9803-07A953ED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F0E30F4-2F56-3460-9C9A-8777EB156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69982AB-FC4E-A335-CC54-57D026A13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14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FE5845D-72D2-C403-661B-2EE603089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3D57B5-C081-E6FE-E901-557EEBEB5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93C586-965E-DE24-51A5-0604E12F2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215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C8EB5-8971-7AC9-958A-59BB7BD0C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534420-4345-4C1E-BE26-8FA9FDE4A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79185E5-8998-898C-EBCC-958AFDE6B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2620A0-EA76-8A9D-0CB2-F52D104C9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10C061-EA70-CC50-FCAE-18C734A2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B276D8-DEA5-A30B-F59A-ED04F2461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17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C95B79-C6BB-DA4A-C4EA-25E6D19CD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ED8066F-8DF3-7F31-EE1D-B299D213ED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C245D6-0791-F95F-7486-75F3A770C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4AB371-3F54-3744-9D02-4491F3C04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616168-6C96-7099-95AB-120365680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54E8E7-9510-B538-420B-1256A94AC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12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1EFE36-F858-B97D-2EDE-A953CA1C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58B7D1-01A5-417B-F424-1D248F39DA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B4B646-A03E-57BF-F1F2-AA0E83247F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AD462-33E6-460F-BF9E-749FDF6BDA84}" type="datetimeFigureOut">
              <a:rPr kumimoji="1" lang="ja-JP" altLang="en-US" smtClean="0"/>
              <a:t>2025/9/30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AC377-A0FC-9F82-F0F3-A04BCB9CB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7EE4F2-26A8-8855-2C7E-498C00154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436C2-147F-4D1C-84C4-155AF6AFF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69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E1711FF-E9AF-6AB8-6B75-4CB6DDA139A3}"/>
              </a:ext>
            </a:extLst>
          </p:cNvPr>
          <p:cNvSpPr/>
          <p:nvPr/>
        </p:nvSpPr>
        <p:spPr>
          <a:xfrm>
            <a:off x="275128" y="606803"/>
            <a:ext cx="6182588" cy="265473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画面の写真を</a:t>
            </a:r>
            <a:endParaRPr kumimoji="1" lang="en-US" altLang="ja-JP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ここに貼る</a:t>
            </a:r>
            <a:endParaRPr kumimoji="1" lang="ja-JP" altLang="en-US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CB7F92C-2F57-C0ED-7A03-E73D7FAFE90C}"/>
              </a:ext>
            </a:extLst>
          </p:cNvPr>
          <p:cNvSpPr txBox="1"/>
          <p:nvPr/>
        </p:nvSpPr>
        <p:spPr>
          <a:xfrm>
            <a:off x="160645" y="3445377"/>
            <a:ext cx="62970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推敲後の要約文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8953E2B-B507-192A-99CD-40C334A28334}"/>
              </a:ext>
            </a:extLst>
          </p:cNvPr>
          <p:cNvSpPr txBox="1"/>
          <p:nvPr/>
        </p:nvSpPr>
        <p:spPr>
          <a:xfrm>
            <a:off x="160645" y="215049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最初の要約文</a:t>
            </a:r>
            <a:r>
              <a: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2904282-83F2-CE6D-6922-4D861613ACE2}"/>
              </a:ext>
            </a:extLst>
          </p:cNvPr>
          <p:cNvSpPr/>
          <p:nvPr/>
        </p:nvSpPr>
        <p:spPr>
          <a:xfrm>
            <a:off x="9967729" y="145138"/>
            <a:ext cx="2063626" cy="46166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B543323-C333-C63E-C3DB-9A829FDCE3F0}"/>
              </a:ext>
            </a:extLst>
          </p:cNvPr>
          <p:cNvSpPr/>
          <p:nvPr/>
        </p:nvSpPr>
        <p:spPr>
          <a:xfrm>
            <a:off x="275128" y="3839087"/>
            <a:ext cx="6182588" cy="26547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画面の写真を</a:t>
            </a:r>
            <a:endParaRPr kumimoji="1" lang="en-US" altLang="ja-JP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ここに貼る</a:t>
            </a:r>
            <a:endParaRPr kumimoji="1" lang="ja-JP" altLang="en-US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47CC8E8-3220-315D-816E-CC7823B3986C}"/>
              </a:ext>
            </a:extLst>
          </p:cNvPr>
          <p:cNvSpPr/>
          <p:nvPr/>
        </p:nvSpPr>
        <p:spPr>
          <a:xfrm>
            <a:off x="6603874" y="2165133"/>
            <a:ext cx="5427481" cy="2654734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他の人の要約文を読み、取り入れたいと思ったポイントや表現</a:t>
            </a:r>
            <a:endParaRPr lang="en-US" altLang="ja-JP" sz="1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14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4878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7FF999C-26DF-4CE3-A8E9-6430C4A928A9}"/>
</file>

<file path=customXml/itemProps2.xml><?xml version="1.0" encoding="utf-8"?>
<ds:datastoreItem xmlns:ds="http://schemas.openxmlformats.org/officeDocument/2006/customXml" ds:itemID="{81902BF2-5AD4-4222-92C8-C6D031863E23}"/>
</file>

<file path=customXml/itemProps3.xml><?xml version="1.0" encoding="utf-8"?>
<ds:datastoreItem xmlns:ds="http://schemas.openxmlformats.org/officeDocument/2006/customXml" ds:itemID="{4FF20736-0395-4F94-9CF5-C37AB53E4E0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2025-09-30T01:13:53Z</dcterms:created>
  <dcterms:modified xsi:type="dcterms:W3CDTF">2025-09-30T01:13:58Z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