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3"/>
  </p:notesMasterIdLst>
  <p:sldIdLst>
    <p:sldId id="28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1AED8F-1368-4920-9F02-236ACED89248}" v="4" dt="2025-09-11T05:47:35.5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784" y="7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5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 userDrawn="1">
          <p15:clr>
            <a:srgbClr val="FBAE40"/>
          </p15:clr>
        </p15:guide>
        <p15:guide id="2" pos="6136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18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58DF0C-86BE-D116-ED5A-C792C25CD4B8}"/>
              </a:ext>
            </a:extLst>
          </p:cNvPr>
          <p:cNvSpPr txBox="1"/>
          <p:nvPr/>
        </p:nvSpPr>
        <p:spPr>
          <a:xfrm>
            <a:off x="205469" y="301130"/>
            <a:ext cx="9698735" cy="110799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台形</a:t>
            </a:r>
            <a:r>
              <a:rPr kumimoji="1" lang="en-US" altLang="ja-JP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ABCD</a:t>
            </a:r>
            <a:r>
              <a:rPr kumimoji="1" lang="ja-JP" altLang="en-US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の、辺</a:t>
            </a:r>
            <a:r>
              <a:rPr kumimoji="1" lang="en-US" altLang="ja-JP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AB</a:t>
            </a:r>
            <a:r>
              <a:rPr kumimoji="1" lang="ja-JP" altLang="en-US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</a:t>
            </a:r>
            <a:r>
              <a:rPr kumimoji="1" lang="en-US" altLang="ja-JP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CD</a:t>
            </a:r>
            <a:r>
              <a:rPr kumimoji="1" lang="ja-JP" altLang="en-US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の中点</a:t>
            </a:r>
            <a:r>
              <a:rPr kumimoji="1" lang="en-US" altLang="ja-JP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</a:t>
            </a:r>
            <a:r>
              <a:rPr kumimoji="1" lang="ja-JP" altLang="en-US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</a:t>
            </a:r>
            <a:r>
              <a:rPr kumimoji="1" lang="en-US" altLang="ja-JP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</a:t>
            </a:r>
            <a:r>
              <a:rPr kumimoji="1" lang="ja-JP" altLang="en-US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を結んだ直線の長さを、</a:t>
            </a:r>
            <a:endParaRPr kumimoji="1" lang="en-US" altLang="ja-JP" sz="2400" b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b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中点連結定理を利用して求めよう</a:t>
            </a:r>
            <a:endParaRPr kumimoji="1" lang="en-US" altLang="ja-JP" sz="2400" b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en-US" altLang="ja-JP" b="1">
                <a:latin typeface="ＭＳ Ｐゴシック"/>
                <a:ea typeface="ＭＳ Ｐゴシック"/>
              </a:rPr>
              <a:t>※GeoGebra</a:t>
            </a:r>
            <a:r>
              <a:rPr kumimoji="1" lang="ja-JP" altLang="en-US" sz="1800" b="1">
                <a:latin typeface="ＭＳ Ｐゴシック"/>
                <a:ea typeface="ＭＳ Ｐゴシック"/>
              </a:rPr>
              <a:t>のスクリーンショットを貼り付けて説明する</a:t>
            </a:r>
            <a:endParaRPr lang="ja-JP" altLang="en-US" b="1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85961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36F0637-0B19-4996-A896-341BFC157738}"/>
</file>

<file path=customXml/itemProps2.xml><?xml version="1.0" encoding="utf-8"?>
<ds:datastoreItem xmlns:ds="http://schemas.openxmlformats.org/officeDocument/2006/customXml" ds:itemID="{1CA95274-E495-4286-A1E7-ED08D2F86604}"/>
</file>

<file path=customXml/itemProps3.xml><?xml version="1.0" encoding="utf-8"?>
<ds:datastoreItem xmlns:ds="http://schemas.openxmlformats.org/officeDocument/2006/customXml" ds:itemID="{48665B23-9651-4876-A887-BCD60457B1FD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35</Words>
  <Application>Microsoft Office PowerPoint</Application>
  <PresentationFormat>A4 210 x 297 mm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2025-09-11T05:47:35Z</dcterms:created>
  <dcterms:modified xsi:type="dcterms:W3CDTF">2025-09-11T05:47:44Z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