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1" r:id="rId1"/>
  </p:sldMasterIdLst>
  <p:notesMasterIdLst>
    <p:notesMasterId r:id="rId3"/>
  </p:notesMasterIdLst>
  <p:sldIdLst>
    <p:sldId id="281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C50B404B-CB42-485B-AF0C-FC410BE117E1}">
          <p14:sldIdLst>
            <p14:sldId id="281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00000000-0000-0000-0000-000000000000}" name="作成者" initials="A" userId="Author" providerId="AD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81AED8F-1368-4920-9F02-236ACED89248}" v="4" dt="2025-09-11T05:47:35.53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8" d="100"/>
          <a:sy n="88" d="100"/>
        </p:scale>
        <p:origin x="784" y="76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12" Type="http://schemas.openxmlformats.org/officeDocument/2006/relationships/customXml" Target="../customXml/item3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11" Type="http://schemas.openxmlformats.org/officeDocument/2006/relationships/customXml" Target="../customXml/item2.xml"/><Relationship Id="rId5" Type="http://schemas.openxmlformats.org/officeDocument/2006/relationships/viewProps" Target="viewProps.xml"/><Relationship Id="rId10" Type="http://schemas.openxmlformats.org/officeDocument/2006/relationships/customXml" Target="../customXml/item1.xml"/><Relationship Id="rId4" Type="http://schemas.openxmlformats.org/officeDocument/2006/relationships/presProps" Target="presProps.xml"/><Relationship Id="rId9" Type="http://schemas.microsoft.com/office/2018/10/relationships/authors" Target="author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C433E6A-8807-4F3C-B4D9-B423B5326711}" type="datetimeFigureOut">
              <a:rPr kumimoji="1" lang="ja-JP" altLang="en-US" smtClean="0"/>
              <a:t>2025/9/11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9081DA-F6DE-4939-A165-AB1CFF97FF4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523083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2025/9/11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599387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2025/9/11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2677700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3120" userDrawn="1">
          <p15:clr>
            <a:srgbClr val="FBAE40"/>
          </p15:clr>
        </p15:guide>
      </p15:sldGuideLst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2025/9/11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4085076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3120" userDrawn="1">
          <p15:clr>
            <a:srgbClr val="FBAE40"/>
          </p15:clr>
        </p15:guide>
      </p15:sldGuideLst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B12E637-59C6-CB29-995B-237411E1A81E}"/>
              </a:ext>
            </a:extLst>
          </p:cNvPr>
          <p:cNvSpPr txBox="1"/>
          <p:nvPr userDrawn="1"/>
        </p:nvSpPr>
        <p:spPr>
          <a:xfrm>
            <a:off x="155575" y="10633"/>
            <a:ext cx="892441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>
                <a:latin typeface="Meiryo UI" panose="020B0604030504040204" pitchFamily="50" charset="-128"/>
                <a:ea typeface="Meiryo UI" panose="020B0604030504040204" pitchFamily="50" charset="-128"/>
              </a:rPr>
              <a:t>おすすめ</a:t>
            </a:r>
            <a:r>
              <a:rPr kumimoji="1" lang="en-US" altLang="ja-JP" sz="2400">
                <a:latin typeface="Meiryo UI" panose="020B0604030504040204" pitchFamily="50" charset="-128"/>
                <a:ea typeface="Meiryo UI" panose="020B0604030504040204" pitchFamily="50" charset="-128"/>
              </a:rPr>
              <a:t>ICT</a:t>
            </a:r>
            <a:r>
              <a:rPr kumimoji="1" lang="ja-JP" altLang="en-US" sz="2400">
                <a:latin typeface="Meiryo UI" panose="020B0604030504040204" pitchFamily="50" charset="-128"/>
                <a:ea typeface="Meiryo UI" panose="020B0604030504040204" pitchFamily="50" charset="-128"/>
              </a:rPr>
              <a:t>活用事例のご紹介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87DCAEC-4F87-B7EF-8A72-816C818EE9DC}"/>
              </a:ext>
            </a:extLst>
          </p:cNvPr>
          <p:cNvSpPr txBox="1"/>
          <p:nvPr userDrawn="1"/>
        </p:nvSpPr>
        <p:spPr>
          <a:xfrm>
            <a:off x="5635752" y="6550223"/>
            <a:ext cx="427024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1400">
                <a:solidFill>
                  <a:schemeClr val="tx1">
                    <a:lumMod val="65000"/>
                    <a:lumOff val="35000"/>
                  </a:schemeClr>
                </a:solidFill>
              </a:rPr>
              <a:t>Copyright © Benesse Corporation. All rights reserved</a:t>
            </a:r>
            <a:endParaRPr kumimoji="1" lang="ja-JP" altLang="en-US" sz="140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0164564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pos="98" userDrawn="1">
          <p15:clr>
            <a:srgbClr val="FBAE40"/>
          </p15:clr>
        </p15:guide>
        <p15:guide id="2" pos="6136" userDrawn="1">
          <p15:clr>
            <a:srgbClr val="FBAE40"/>
          </p15:clr>
        </p15:guide>
        <p15:guide id="4" orient="horz" pos="4133" userDrawn="1">
          <p15:clr>
            <a:srgbClr val="FBAE40"/>
          </p15:clr>
        </p15:guide>
        <p15:guide id="5" orient="horz" pos="2160" userDrawn="1">
          <p15:clr>
            <a:srgbClr val="FBAE40"/>
          </p15:clr>
        </p15:guide>
        <p15:guide id="6" orient="horz" pos="187" userDrawn="1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2025/9/11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561104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80" y="1709742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80" y="4589467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2025/9/11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358812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2025/9/11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371559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9" y="365129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30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30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2025/9/11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37969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2025/9/11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42965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2025/9/11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196047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9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1" y="987429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9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2025/9/11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54133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9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1" y="987429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9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2025/9/11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01560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9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4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5A469F-04F2-49A3-BD60-F26EBB056451}" type="datetimeFigureOut">
              <a:rPr kumimoji="1" lang="ja-JP" altLang="en-US" smtClean="0"/>
              <a:t>2025/9/11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4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4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00755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F58DF0C-86BE-D116-ED5A-C792C25CD4B8}"/>
              </a:ext>
            </a:extLst>
          </p:cNvPr>
          <p:cNvSpPr txBox="1"/>
          <p:nvPr/>
        </p:nvSpPr>
        <p:spPr>
          <a:xfrm>
            <a:off x="205469" y="301130"/>
            <a:ext cx="9698735" cy="1107996"/>
          </a:xfrm>
          <a:prstGeom prst="rect">
            <a:avLst/>
          </a:prstGeom>
          <a:noFill/>
        </p:spPr>
        <p:txBody>
          <a:bodyPr wrap="square" lIns="91440" tIns="45720" rIns="91440" bIns="4572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2400" b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台形</a:t>
            </a:r>
            <a:r>
              <a:rPr kumimoji="1" lang="en-US" altLang="ja-JP" sz="2400" b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ABCD</a:t>
            </a:r>
            <a:r>
              <a:rPr kumimoji="1" lang="ja-JP" altLang="en-US" sz="2400" b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の、辺</a:t>
            </a:r>
            <a:r>
              <a:rPr kumimoji="1" lang="en-US" altLang="ja-JP" sz="2400" b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AB</a:t>
            </a:r>
            <a:r>
              <a:rPr kumimoji="1" lang="ja-JP" altLang="en-US" sz="2400" b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、</a:t>
            </a:r>
            <a:r>
              <a:rPr kumimoji="1" lang="en-US" altLang="ja-JP" sz="2400" b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CD</a:t>
            </a:r>
            <a:r>
              <a:rPr kumimoji="1" lang="ja-JP" altLang="en-US" sz="2400" b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の中点</a:t>
            </a:r>
            <a:r>
              <a:rPr kumimoji="1" lang="en-US" altLang="ja-JP" sz="2400" b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E</a:t>
            </a:r>
            <a:r>
              <a:rPr kumimoji="1" lang="ja-JP" altLang="en-US" sz="2400" b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、</a:t>
            </a:r>
            <a:r>
              <a:rPr kumimoji="1" lang="en-US" altLang="ja-JP" sz="2400" b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F</a:t>
            </a:r>
            <a:r>
              <a:rPr kumimoji="1" lang="ja-JP" altLang="en-US" sz="2400" b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を結んだ直線の長さを、</a:t>
            </a:r>
            <a:endParaRPr kumimoji="1" lang="en-US" altLang="ja-JP" sz="2400" b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kumimoji="1" lang="ja-JP" altLang="en-US" sz="2400" b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中点連結定理を利用して求めよう</a:t>
            </a:r>
            <a:endParaRPr kumimoji="1" lang="en-US" altLang="ja-JP" sz="2400" b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kumimoji="1" lang="en-US" altLang="ja-JP" b="1">
                <a:latin typeface="ＭＳ Ｐゴシック"/>
                <a:ea typeface="ＭＳ Ｐゴシック"/>
              </a:rPr>
              <a:t>※GeoGebra</a:t>
            </a:r>
            <a:r>
              <a:rPr kumimoji="1" lang="ja-JP" altLang="en-US" sz="1800" b="1">
                <a:latin typeface="ＭＳ Ｐゴシック"/>
                <a:ea typeface="ＭＳ Ｐゴシック"/>
              </a:rPr>
              <a:t>のスクリーンショットを貼り付けて説明する</a:t>
            </a:r>
            <a:endParaRPr lang="ja-JP" altLang="en-US" b="1">
              <a:latin typeface="ＭＳ Ｐゴシック"/>
              <a:ea typeface="ＭＳ Ｐゴシック"/>
            </a:endParaRPr>
          </a:p>
        </p:txBody>
      </p:sp>
    </p:spTree>
    <p:extLst>
      <p:ext uri="{BB962C8B-B14F-4D97-AF65-F5344CB8AC3E}">
        <p14:creationId xmlns:p14="http://schemas.microsoft.com/office/powerpoint/2010/main" val="40859613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DAC8B651FE8FAB4980A0CD832FD20183" ma:contentTypeVersion="15" ma:contentTypeDescription="新しいドキュメントを作成します。" ma:contentTypeScope="" ma:versionID="09c99b9081164ded2d5728c637c738b3">
  <xsd:schema xmlns:xsd="http://www.w3.org/2001/XMLSchema" xmlns:xs="http://www.w3.org/2001/XMLSchema" xmlns:p="http://schemas.microsoft.com/office/2006/metadata/properties" xmlns:ns2="ceeaadb8-670c-4bbc-bf54-732c07c9b9a6" xmlns:ns3="9240f669-f077-4ccc-9b51-f4d7bb1f72fc" targetNamespace="http://schemas.microsoft.com/office/2006/metadata/properties" ma:root="true" ma:fieldsID="ac383010fc3f67c617ad9904e133c67b" ns2:_="" ns3:_="">
    <xsd:import namespace="ceeaadb8-670c-4bbc-bf54-732c07c9b9a6"/>
    <xsd:import namespace="9240f669-f077-4ccc-9b51-f4d7bb1f72f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3:SharedWithUsers" minOccurs="0"/>
                <xsd:element ref="ns3:SharedWithDetails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eeaadb8-670c-4bbc-bf54-732c07c9b9a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6636be5e-3ab2-4972-9ba5-a3fa17e616c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BillingMetadata" ma:index="22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240f669-f077-4ccc-9b51-f4d7bb1f72f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ebfa36a7-b595-4603-9458-511d54251f81}" ma:internalName="TaxCatchAll" ma:showField="CatchAllData" ma:web="9240f669-f077-4ccc-9b51-f4d7bb1f72f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0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ceeaadb8-670c-4bbc-bf54-732c07c9b9a6">
      <Terms xmlns="http://schemas.microsoft.com/office/infopath/2007/PartnerControls"/>
    </lcf76f155ced4ddcb4097134ff3c332f>
    <TaxCatchAll xmlns="9240f669-f077-4ccc-9b51-f4d7bb1f72fc" xsi:nil="true"/>
  </documentManagement>
</p:properties>
</file>

<file path=customXml/itemProps1.xml><?xml version="1.0" encoding="utf-8"?>
<ds:datastoreItem xmlns:ds="http://schemas.openxmlformats.org/officeDocument/2006/customXml" ds:itemID="{836F0637-0B19-4996-A896-341BFC157738}"/>
</file>

<file path=customXml/itemProps2.xml><?xml version="1.0" encoding="utf-8"?>
<ds:datastoreItem xmlns:ds="http://schemas.openxmlformats.org/officeDocument/2006/customXml" ds:itemID="{1CA95274-E495-4286-A1E7-ED08D2F86604}"/>
</file>

<file path=customXml/itemProps3.xml><?xml version="1.0" encoding="utf-8"?>
<ds:datastoreItem xmlns:ds="http://schemas.openxmlformats.org/officeDocument/2006/customXml" ds:itemID="{48665B23-9651-4876-A887-BCD60457B1FD}"/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35</Words>
  <Application>Microsoft Office PowerPoint</Application>
  <PresentationFormat>A4 210 x 297 mm</PresentationFormat>
  <Paragraphs>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Meiryo UI</vt:lpstr>
      <vt:lpstr>ＭＳ Ｐゴシック</vt:lpstr>
      <vt:lpstr>游ゴシック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revision>1</cp:revision>
  <dcterms:created xsi:type="dcterms:W3CDTF">2025-09-11T05:47:35Z</dcterms:created>
  <dcterms:modified xsi:type="dcterms:W3CDTF">2025-09-11T05:47:44Z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ediaServiceImageTags">
    <vt:lpwstr/>
  </property>
  <property fmtid="{D5CDD505-2E9C-101B-9397-08002B2CF9AE}" pid="3" name="ContentTypeId">
    <vt:lpwstr>0x010100DAC8B651FE8FAB4980A0CD832FD20183</vt:lpwstr>
  </property>
</Properties>
</file>

<file path=docProps/thumbnail.jpeg>
</file>