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ppt/authors.xml" ContentType="application/vnd.ms-powerpoint.author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9FE682-5D3B-44A0-BFC2-42CCA4E9FBD6}" v="7" dt="2025-09-11T05:39:09.1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AE034E-5532-41DA-604A-22FB983802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415E0F-E126-9A97-69AA-5060C5B857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0BD842-953B-5F78-31E8-9E67239C1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B47FDA-8408-9230-C024-7D46D9D4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29629-B170-8F4F-DC4B-B4123E2A3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93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B0ABA1-577D-02E2-AAFE-4F72A9930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4D9CE7-1DFA-A514-1BC2-33DBB3108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3E3EF6-50A7-12CE-9831-339D3B0C3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81A8BE-E0EE-7764-8574-BB9087BC1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55F7EA-3937-B9EC-0DB8-D8A267286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274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BE18977-1D3F-9968-72B4-4BD4FAD16B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467242-B3B9-28EF-090B-9C7CF0A14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2EDDB6-E398-15B0-5FF8-0A9468C40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30F0AE-2A0A-8010-B4DE-D62D7588A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73AA6A-27E9-6A11-5E54-002CC2064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55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05EB6B-CF66-C4C9-8C8E-4607CD4C1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1F191D-384E-455F-2168-95697C717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5FDEC5-890A-2A12-6E46-D6E1A0E25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897F39-F5BF-6459-5342-C597F8FF6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7E9637-2809-8D2D-5531-D6AADFE18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56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456109-0308-E7B8-FF30-FB21A480B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5804CA-B89E-505F-FCAF-D04B0E414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73DD71-B67B-1552-D995-28BD1EBE2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62006F-DF32-5FBF-C17D-CA4B21C1C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0E5F77-F26A-A02C-2260-699EC5783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755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C19FA4-2487-7838-DABD-A4CF445E8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89CEEC-7258-CC48-F1F3-FA04516894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277D89-B718-5320-F420-C1D3E0A70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93D9DE5-BCF9-C986-E566-FBA39D228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C5B5E13-9E75-44DE-85FB-58043E365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64C647-7CA8-EEC2-1717-4FDCC4FA8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460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AA9974-9218-187D-CB75-B261EC4F5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80FF89-A5E1-1D7F-EA5C-BDD812C67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C7E2045-E30E-9C69-7063-4E2D67969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E31DDFD-3539-5A3B-29DD-46C45E8D30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1212908-3183-3BC7-1084-55C417661F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7AF6C35-483C-C335-B99F-D06112306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2CD8EF-B9AB-376B-4E6A-567835551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71AE99B-AE5B-55F6-0194-3FEE1F8F4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6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BF49E4-87B8-C59A-66D4-EFAF0BC4B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FF2B7D5-045E-548A-DBB7-9700AF857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B69B4A3-CA2B-FBBB-77B4-071774E80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86B69C3-ACAA-B33E-5347-DC671C507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924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79131E-C3DF-620C-1FA2-4EC6B2CA1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7EF019E-7A96-EB30-BE69-0B76BA2DA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ECB352-6F1A-F86B-0841-1DEC28A54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707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C9CE90-6480-A94A-FBCF-7A8CFE0C4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3E531E-7ACC-F37F-7163-BD89FCAD4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7F39DD5-6817-A405-7524-6C8F538C3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740456-2EE0-96FF-AFB2-BB0586976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E87D27-47C1-4FEA-2CE2-A139BB0B1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BDBB50-1E15-AFDB-FDFD-9DE00AB02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49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EFC79A-D155-E193-82D5-DFA824BC5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F71D775-8D61-B320-94FD-BCA8EDE884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94A3318-BB87-4B87-5C6D-FFED617378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02BF74E-B0E6-95FB-6984-0E819F19D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D53399-DECB-6740-4693-033E0A4BE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27B615-A9D8-A398-E6FA-26647E4DB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7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0B00AF5-CC58-F9B4-0F66-71A6EE293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EBCCF3E-08BC-5064-0589-48F4D58C45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E1B206-8F02-7668-55BD-C209248B6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1BB0D-B05E-4E24-8307-1F8C3D7E87B4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98F7C9-5BD2-1D40-5076-0EC77B5CDD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F0883D-4D74-E609-64A1-6093FBF5E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96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73B77D-EE02-F21C-1082-4ADD5161AF2E}"/>
              </a:ext>
            </a:extLst>
          </p:cNvPr>
          <p:cNvSpPr txBox="1"/>
          <p:nvPr/>
        </p:nvSpPr>
        <p:spPr>
          <a:xfrm>
            <a:off x="10610324" y="793478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第一連の現代語訳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E90A9EC-2FB6-EC6F-0100-CF24D5024E7D}"/>
              </a:ext>
            </a:extLst>
          </p:cNvPr>
          <p:cNvSpPr txBox="1"/>
          <p:nvPr/>
        </p:nvSpPr>
        <p:spPr>
          <a:xfrm>
            <a:off x="11319825" y="144549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  <a:r>
              <a:rPr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32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5122381-2E0D-EFB1-A7C0-29C19CA0127B}"/>
              </a:ext>
            </a:extLst>
          </p:cNvPr>
          <p:cNvSpPr/>
          <p:nvPr/>
        </p:nvSpPr>
        <p:spPr>
          <a:xfrm>
            <a:off x="1034178" y="891800"/>
            <a:ext cx="9325630" cy="56073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endParaRPr kumimoji="1" lang="en-US" altLang="ja-JP" sz="32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7944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254BF-ABE9-0211-7A85-1D587337A4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02D9C94-661B-6BE6-8486-1B2CB5988FF4}"/>
              </a:ext>
            </a:extLst>
          </p:cNvPr>
          <p:cNvSpPr txBox="1"/>
          <p:nvPr/>
        </p:nvSpPr>
        <p:spPr>
          <a:xfrm>
            <a:off x="10610324" y="793478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名前（</a:t>
            </a:r>
            <a:r>
              <a:rPr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</a:t>
            </a:r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4E10E4-4DF6-471B-E916-ECAFEA13023B}"/>
              </a:ext>
            </a:extLst>
          </p:cNvPr>
          <p:cNvSpPr txBox="1"/>
          <p:nvPr/>
        </p:nvSpPr>
        <p:spPr>
          <a:xfrm>
            <a:off x="11319825" y="144549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  <a:r>
              <a:rPr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32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6750E5B-B66B-9977-E45A-63F68A7B3AE2}"/>
              </a:ext>
            </a:extLst>
          </p:cNvPr>
          <p:cNvSpPr/>
          <p:nvPr/>
        </p:nvSpPr>
        <p:spPr>
          <a:xfrm>
            <a:off x="1034178" y="891800"/>
            <a:ext cx="9325630" cy="56073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endParaRPr kumimoji="1" lang="en-US" altLang="ja-JP" sz="32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6953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73B77D-EE02-F21C-1082-4ADD5161AF2E}"/>
              </a:ext>
            </a:extLst>
          </p:cNvPr>
          <p:cNvSpPr txBox="1"/>
          <p:nvPr/>
        </p:nvSpPr>
        <p:spPr>
          <a:xfrm>
            <a:off x="10610324" y="793478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第二連の現代語訳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E90A9EC-2FB6-EC6F-0100-CF24D5024E7D}"/>
              </a:ext>
            </a:extLst>
          </p:cNvPr>
          <p:cNvSpPr txBox="1"/>
          <p:nvPr/>
        </p:nvSpPr>
        <p:spPr>
          <a:xfrm>
            <a:off x="11319825" y="144549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  <a:r>
              <a:rPr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32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4ABCEAF-0DA4-7113-306D-CDE1AE2A6C05}"/>
              </a:ext>
            </a:extLst>
          </p:cNvPr>
          <p:cNvSpPr/>
          <p:nvPr/>
        </p:nvSpPr>
        <p:spPr>
          <a:xfrm>
            <a:off x="1034178" y="891800"/>
            <a:ext cx="9325630" cy="56073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endParaRPr kumimoji="1" lang="en-US" altLang="ja-JP" sz="32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9320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73B77D-EE02-F21C-1082-4ADD5161AF2E}"/>
              </a:ext>
            </a:extLst>
          </p:cNvPr>
          <p:cNvSpPr txBox="1"/>
          <p:nvPr/>
        </p:nvSpPr>
        <p:spPr>
          <a:xfrm>
            <a:off x="10610324" y="793478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第三連の現代語訳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E90A9EC-2FB6-EC6F-0100-CF24D5024E7D}"/>
              </a:ext>
            </a:extLst>
          </p:cNvPr>
          <p:cNvSpPr txBox="1"/>
          <p:nvPr/>
        </p:nvSpPr>
        <p:spPr>
          <a:xfrm>
            <a:off x="11319825" y="144549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  <a:r>
              <a:rPr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32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621868C-C58A-F1CB-A634-69286EBAE823}"/>
              </a:ext>
            </a:extLst>
          </p:cNvPr>
          <p:cNvSpPr/>
          <p:nvPr/>
        </p:nvSpPr>
        <p:spPr>
          <a:xfrm>
            <a:off x="1034178" y="891800"/>
            <a:ext cx="9325630" cy="56073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endParaRPr kumimoji="1" lang="en-US" altLang="ja-JP" sz="32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6633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73B77D-EE02-F21C-1082-4ADD5161AF2E}"/>
              </a:ext>
            </a:extLst>
          </p:cNvPr>
          <p:cNvSpPr txBox="1"/>
          <p:nvPr/>
        </p:nvSpPr>
        <p:spPr>
          <a:xfrm>
            <a:off x="10610324" y="793478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第四連の現代語訳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E90A9EC-2FB6-EC6F-0100-CF24D5024E7D}"/>
              </a:ext>
            </a:extLst>
          </p:cNvPr>
          <p:cNvSpPr txBox="1"/>
          <p:nvPr/>
        </p:nvSpPr>
        <p:spPr>
          <a:xfrm>
            <a:off x="11319825" y="144549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  <a:r>
              <a:rPr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32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E049789-327D-53D0-EFB2-B9C215DAB73D}"/>
              </a:ext>
            </a:extLst>
          </p:cNvPr>
          <p:cNvSpPr/>
          <p:nvPr/>
        </p:nvSpPr>
        <p:spPr>
          <a:xfrm>
            <a:off x="1034178" y="891800"/>
            <a:ext cx="9325630" cy="56073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endParaRPr kumimoji="1" lang="en-US" altLang="ja-JP" sz="32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3804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C9D8123-D627-BD44-0E0C-F3573B6F4881}"/>
              </a:ext>
            </a:extLst>
          </p:cNvPr>
          <p:cNvSpPr txBox="1"/>
          <p:nvPr/>
        </p:nvSpPr>
        <p:spPr>
          <a:xfrm>
            <a:off x="10501262" y="793478"/>
            <a:ext cx="677108" cy="2635522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初恋は実った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951CB71-4453-5073-7879-E881DBC5E8DA}"/>
              </a:ext>
            </a:extLst>
          </p:cNvPr>
          <p:cNvSpPr txBox="1"/>
          <p:nvPr/>
        </p:nvSpPr>
        <p:spPr>
          <a:xfrm>
            <a:off x="11319825" y="144550"/>
            <a:ext cx="677108" cy="1349954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kumimoji="1"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  <a:r>
              <a:rPr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32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037352D-BF6F-E801-6DE8-A30250D70C81}"/>
              </a:ext>
            </a:extLst>
          </p:cNvPr>
          <p:cNvSpPr/>
          <p:nvPr/>
        </p:nvSpPr>
        <p:spPr>
          <a:xfrm>
            <a:off x="1034178" y="891800"/>
            <a:ext cx="9325630" cy="560732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r>
              <a:rPr kumimoji="1" lang="en-US" altLang="ja-JP" sz="3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3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理由と根拠</a:t>
            </a:r>
            <a:r>
              <a:rPr kumimoji="1" lang="en-US" altLang="ja-JP" sz="3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  <a:p>
            <a:endParaRPr kumimoji="1" lang="en-US" altLang="ja-JP" sz="32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8118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C9D8123-D627-BD44-0E0C-F3573B6F4881}"/>
              </a:ext>
            </a:extLst>
          </p:cNvPr>
          <p:cNvSpPr txBox="1"/>
          <p:nvPr/>
        </p:nvSpPr>
        <p:spPr>
          <a:xfrm>
            <a:off x="10501262" y="793478"/>
            <a:ext cx="677108" cy="3709696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初恋は実らなかった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951CB71-4453-5073-7879-E881DBC5E8DA}"/>
              </a:ext>
            </a:extLst>
          </p:cNvPr>
          <p:cNvSpPr txBox="1"/>
          <p:nvPr/>
        </p:nvSpPr>
        <p:spPr>
          <a:xfrm>
            <a:off x="11319825" y="144550"/>
            <a:ext cx="677108" cy="1349954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kumimoji="1"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  <a:r>
              <a:rPr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32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56ACDBC-FF30-1C48-DAB5-6034B32245B2}"/>
              </a:ext>
            </a:extLst>
          </p:cNvPr>
          <p:cNvSpPr/>
          <p:nvPr/>
        </p:nvSpPr>
        <p:spPr>
          <a:xfrm>
            <a:off x="1034178" y="891800"/>
            <a:ext cx="9325630" cy="560732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r>
              <a:rPr lang="en-US" altLang="ja-JP" sz="3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3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理由と根拠</a:t>
            </a:r>
            <a:r>
              <a:rPr lang="en-US" altLang="ja-JP" sz="3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  <a:p>
            <a:endParaRPr kumimoji="1" lang="en-US" altLang="ja-JP" sz="32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9562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555422-312E-D18E-C01D-A32729CC2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EC81A35-ABFF-FA57-3D6F-22E2B043B063}"/>
              </a:ext>
            </a:extLst>
          </p:cNvPr>
          <p:cNvSpPr txBox="1"/>
          <p:nvPr/>
        </p:nvSpPr>
        <p:spPr>
          <a:xfrm>
            <a:off x="10610324" y="793478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名前（</a:t>
            </a:r>
            <a:r>
              <a:rPr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</a:t>
            </a:r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F3E59AF-2430-60BE-7061-BAF0EAFC4583}"/>
              </a:ext>
            </a:extLst>
          </p:cNvPr>
          <p:cNvSpPr txBox="1"/>
          <p:nvPr/>
        </p:nvSpPr>
        <p:spPr>
          <a:xfrm>
            <a:off x="11319825" y="144549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  <a:r>
              <a:rPr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32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4860B15-DEE6-78B2-2E31-BCFC8FC5AA1F}"/>
              </a:ext>
            </a:extLst>
          </p:cNvPr>
          <p:cNvSpPr/>
          <p:nvPr/>
        </p:nvSpPr>
        <p:spPr>
          <a:xfrm>
            <a:off x="1034178" y="891800"/>
            <a:ext cx="9325630" cy="56073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endParaRPr kumimoji="1" lang="en-US" altLang="ja-JP" sz="32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6732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82296-0EF8-ABF7-28AB-9265C1C57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EFCFAFF-EA28-0216-3895-07BEFBB8142E}"/>
              </a:ext>
            </a:extLst>
          </p:cNvPr>
          <p:cNvSpPr txBox="1"/>
          <p:nvPr/>
        </p:nvSpPr>
        <p:spPr>
          <a:xfrm>
            <a:off x="10610324" y="793478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名前（</a:t>
            </a:r>
            <a:r>
              <a:rPr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</a:t>
            </a:r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63B4224-C84C-5408-4072-B291DB065E12}"/>
              </a:ext>
            </a:extLst>
          </p:cNvPr>
          <p:cNvSpPr txBox="1"/>
          <p:nvPr/>
        </p:nvSpPr>
        <p:spPr>
          <a:xfrm>
            <a:off x="11319825" y="144549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  <a:r>
              <a:rPr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32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F2EDCFA-2299-AEFE-FDDB-29221C5C0365}"/>
              </a:ext>
            </a:extLst>
          </p:cNvPr>
          <p:cNvSpPr/>
          <p:nvPr/>
        </p:nvSpPr>
        <p:spPr>
          <a:xfrm>
            <a:off x="1034178" y="891800"/>
            <a:ext cx="9325630" cy="56073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endParaRPr kumimoji="1" lang="en-US" altLang="ja-JP" sz="32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3927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3E7FA-B1F7-C5A9-5662-1436C6559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4512DFB-3F33-5AB8-C28C-03CF521087FE}"/>
              </a:ext>
            </a:extLst>
          </p:cNvPr>
          <p:cNvSpPr txBox="1"/>
          <p:nvPr/>
        </p:nvSpPr>
        <p:spPr>
          <a:xfrm>
            <a:off x="10610324" y="793478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名前（</a:t>
            </a:r>
            <a:r>
              <a:rPr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</a:t>
            </a:r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07FFAB2-2995-05C2-035F-1D860EB91FBE}"/>
              </a:ext>
            </a:extLst>
          </p:cNvPr>
          <p:cNvSpPr txBox="1"/>
          <p:nvPr/>
        </p:nvSpPr>
        <p:spPr>
          <a:xfrm>
            <a:off x="11319825" y="144549"/>
            <a:ext cx="677108" cy="4801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〇班</a:t>
            </a:r>
            <a:r>
              <a:rPr lang="en-US" altLang="ja-JP" sz="32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32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387627A-68E4-46B1-9E8B-8B12C87B78D1}"/>
              </a:ext>
            </a:extLst>
          </p:cNvPr>
          <p:cNvSpPr/>
          <p:nvPr/>
        </p:nvSpPr>
        <p:spPr>
          <a:xfrm>
            <a:off x="1034178" y="891800"/>
            <a:ext cx="9325630" cy="560732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endParaRPr kumimoji="1" lang="en-US" altLang="ja-JP" sz="32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2989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A422031-FD61-48D1-BAB2-14304190CF16}"/>
</file>

<file path=customXml/itemProps2.xml><?xml version="1.0" encoding="utf-8"?>
<ds:datastoreItem xmlns:ds="http://schemas.openxmlformats.org/officeDocument/2006/customXml" ds:itemID="{1EBD8E66-4B7D-471E-8860-49292463DE0E}"/>
</file>

<file path=customXml/itemProps3.xml><?xml version="1.0" encoding="utf-8"?>
<ds:datastoreItem xmlns:ds="http://schemas.openxmlformats.org/officeDocument/2006/customXml" ds:itemID="{1DB9B3DE-D20A-4FA8-9581-5F6177C46B24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2025-09-11T05:39:07Z</dcterms:created>
  <dcterms:modified xsi:type="dcterms:W3CDTF">2025-09-11T05:39:28Z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