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70" r:id="rId3"/>
    <p:sldId id="271" r:id="rId4"/>
    <p:sldId id="273" r:id="rId5"/>
    <p:sldId id="268" r:id="rId6"/>
    <p:sldId id="274" r:id="rId7"/>
    <p:sldId id="275" r:id="rId8"/>
    <p:sldId id="276" r:id="rId9"/>
    <p:sldId id="277" r:id="rId10"/>
    <p:sldId id="27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FF2FD2-A614-4436-991B-C1F97FFCA811}" v="4" dt="2025-09-11T05:38:26.4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AE034E-5532-41DA-604A-22FB983802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415E0F-E126-9A97-69AA-5060C5B857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0BD842-953B-5F78-31E8-9E67239C1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B47FDA-8408-9230-C024-7D46D9D4B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D29629-B170-8F4F-DC4B-B4123E2A3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4935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B0ABA1-577D-02E2-AAFE-4F72A9930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C4D9CE7-1DFA-A514-1BC2-33DBB3108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3E3EF6-50A7-12CE-9831-339D3B0C3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81A8BE-E0EE-7764-8574-BB9087BC1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55F7EA-3937-B9EC-0DB8-D8A267286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274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BE18977-1D3F-9968-72B4-4BD4FAD16B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5467242-B3B9-28EF-090B-9C7CF0A14C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2EDDB6-E398-15B0-5FF8-0A9468C40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30F0AE-2A0A-8010-B4DE-D62D7588A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73AA6A-27E9-6A11-5E54-002CC2064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558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05EB6B-CF66-C4C9-8C8E-4607CD4C1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1F191D-384E-455F-2168-95697C717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5FDEC5-890A-2A12-6E46-D6E1A0E25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897F39-F5BF-6459-5342-C597F8FF6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7E9637-2809-8D2D-5531-D6AADFE18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566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456109-0308-E7B8-FF30-FB21A480B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5804CA-B89E-505F-FCAF-D04B0E414D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73DD71-B67B-1552-D995-28BD1EBE2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62006F-DF32-5FBF-C17D-CA4B21C1C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0E5F77-F26A-A02C-2260-699EC5783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755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C19FA4-2487-7838-DABD-A4CF445E8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89CEEC-7258-CC48-F1F3-FA04516894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3277D89-B718-5320-F420-C1D3E0A70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93D9DE5-BCF9-C986-E566-FBA39D228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C5B5E13-9E75-44DE-85FB-58043E365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564C647-7CA8-EEC2-1717-4FDCC4FA8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460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AA9974-9218-187D-CB75-B261EC4F5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80FF89-A5E1-1D7F-EA5C-BDD812C67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C7E2045-E30E-9C69-7063-4E2D67969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E31DDFD-3539-5A3B-29DD-46C45E8D30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1212908-3183-3BC7-1084-55C417661F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7AF6C35-483C-C335-B99F-D06112306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C2CD8EF-B9AB-376B-4E6A-567835551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71AE99B-AE5B-55F6-0194-3FEE1F8F4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6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BF49E4-87B8-C59A-66D4-EFAF0BC4B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FF2B7D5-045E-548A-DBB7-9700AF857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B69B4A3-CA2B-FBBB-77B4-071774E80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86B69C3-ACAA-B33E-5347-DC671C507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924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979131E-C3DF-620C-1FA2-4EC6B2CA1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7EF019E-7A96-EB30-BE69-0B76BA2DA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9ECB352-6F1A-F86B-0841-1DEC28A54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707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C9CE90-6480-A94A-FBCF-7A8CFE0C4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3E531E-7ACC-F37F-7163-BD89FCAD4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7F39DD5-6817-A405-7524-6C8F538C3F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A740456-2EE0-96FF-AFB2-BB0586976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E87D27-47C1-4FEA-2CE2-A139BB0B1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DBDBB50-1E15-AFDB-FDFD-9DE00AB02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493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EFC79A-D155-E193-82D5-DFA824BC5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F71D775-8D61-B320-94FD-BCA8EDE884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94A3318-BB87-4B87-5C6D-FFED617378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02BF74E-B0E6-95FB-6984-0E819F19D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BB0D-B05E-4E24-8307-1F8C3D7E87B4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D53399-DECB-6740-4693-033E0A4BE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27B615-A9D8-A398-E6FA-26647E4DB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76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0B00AF5-CC58-F9B4-0F66-71A6EE293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EBCCF3E-08BC-5064-0589-48F4D58C45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E1B206-8F02-7668-55BD-C209248B6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1BB0D-B05E-4E24-8307-1F8C3D7E87B4}" type="datetimeFigureOut">
              <a:rPr kumimoji="1" lang="ja-JP" altLang="en-US" smtClean="0"/>
              <a:t>2025/9/11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98F7C9-5BD2-1D40-5076-0EC77B5CDD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F0883D-4D74-E609-64A1-6093FBF5EB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35988-869B-4C1C-A3AB-6941F6C6C7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96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46D0AEC-7BC5-7D70-9F55-EDDACECF23F1}"/>
              </a:ext>
            </a:extLst>
          </p:cNvPr>
          <p:cNvSpPr txBox="1"/>
          <p:nvPr/>
        </p:nvSpPr>
        <p:spPr>
          <a:xfrm>
            <a:off x="1317315" y="196644"/>
            <a:ext cx="1494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【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〇班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】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8DBE505-CC53-C872-C28B-D57086A03196}"/>
              </a:ext>
            </a:extLst>
          </p:cNvPr>
          <p:cNvSpPr txBox="1"/>
          <p:nvPr/>
        </p:nvSpPr>
        <p:spPr>
          <a:xfrm>
            <a:off x="2811818" y="196644"/>
            <a:ext cx="3785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第一連の現代語訳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5122381-2E0D-EFB1-A7C0-29C19CA0127B}"/>
              </a:ext>
            </a:extLst>
          </p:cNvPr>
          <p:cNvSpPr/>
          <p:nvPr/>
        </p:nvSpPr>
        <p:spPr>
          <a:xfrm>
            <a:off x="1433185" y="975945"/>
            <a:ext cx="9325630" cy="525671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en-US" altLang="ja-JP" sz="3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7944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84C992-D4AC-ADA1-3296-BC3A2A674B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2E9703-4343-22E1-A9B1-F82A44C02825}"/>
              </a:ext>
            </a:extLst>
          </p:cNvPr>
          <p:cNvSpPr txBox="1"/>
          <p:nvPr/>
        </p:nvSpPr>
        <p:spPr>
          <a:xfrm>
            <a:off x="1317315" y="196644"/>
            <a:ext cx="1494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【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〇班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】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26C3627-5E5E-CCC3-B4C4-EB5D5FB0DE38}"/>
              </a:ext>
            </a:extLst>
          </p:cNvPr>
          <p:cNvSpPr txBox="1"/>
          <p:nvPr/>
        </p:nvSpPr>
        <p:spPr>
          <a:xfrm>
            <a:off x="2811818" y="196644"/>
            <a:ext cx="3785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名前（　　　　　　　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BC70155-DD24-9920-286B-2DC517C62C76}"/>
              </a:ext>
            </a:extLst>
          </p:cNvPr>
          <p:cNvSpPr/>
          <p:nvPr/>
        </p:nvSpPr>
        <p:spPr>
          <a:xfrm>
            <a:off x="1433185" y="975945"/>
            <a:ext cx="9325630" cy="525671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en-US" altLang="ja-JP" sz="3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1893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46D0AEC-7BC5-7D70-9F55-EDDACECF23F1}"/>
              </a:ext>
            </a:extLst>
          </p:cNvPr>
          <p:cNvSpPr txBox="1"/>
          <p:nvPr/>
        </p:nvSpPr>
        <p:spPr>
          <a:xfrm>
            <a:off x="1317315" y="196644"/>
            <a:ext cx="1494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【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〇班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】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8DBE505-CC53-C872-C28B-D57086A03196}"/>
              </a:ext>
            </a:extLst>
          </p:cNvPr>
          <p:cNvSpPr txBox="1"/>
          <p:nvPr/>
        </p:nvSpPr>
        <p:spPr>
          <a:xfrm>
            <a:off x="2811818" y="196644"/>
            <a:ext cx="3785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第二連の現代語訳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DDDCDD3-4A51-CB10-97EC-2AFC02164ED1}"/>
              </a:ext>
            </a:extLst>
          </p:cNvPr>
          <p:cNvSpPr/>
          <p:nvPr/>
        </p:nvSpPr>
        <p:spPr>
          <a:xfrm>
            <a:off x="1433185" y="975945"/>
            <a:ext cx="9325630" cy="525671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en-US" altLang="ja-JP" sz="3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1342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46D0AEC-7BC5-7D70-9F55-EDDACECF23F1}"/>
              </a:ext>
            </a:extLst>
          </p:cNvPr>
          <p:cNvSpPr txBox="1"/>
          <p:nvPr/>
        </p:nvSpPr>
        <p:spPr>
          <a:xfrm>
            <a:off x="1317315" y="196644"/>
            <a:ext cx="1494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【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〇班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】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8DBE505-CC53-C872-C28B-D57086A03196}"/>
              </a:ext>
            </a:extLst>
          </p:cNvPr>
          <p:cNvSpPr txBox="1"/>
          <p:nvPr/>
        </p:nvSpPr>
        <p:spPr>
          <a:xfrm>
            <a:off x="2811818" y="196644"/>
            <a:ext cx="3785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第三連の現代語訳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AE14E53-C347-8203-3564-DD5243E416FE}"/>
              </a:ext>
            </a:extLst>
          </p:cNvPr>
          <p:cNvSpPr/>
          <p:nvPr/>
        </p:nvSpPr>
        <p:spPr>
          <a:xfrm>
            <a:off x="1433185" y="975945"/>
            <a:ext cx="9325630" cy="525671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en-US" altLang="ja-JP" sz="3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4646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46D0AEC-7BC5-7D70-9F55-EDDACECF23F1}"/>
              </a:ext>
            </a:extLst>
          </p:cNvPr>
          <p:cNvSpPr txBox="1"/>
          <p:nvPr/>
        </p:nvSpPr>
        <p:spPr>
          <a:xfrm>
            <a:off x="1317315" y="196644"/>
            <a:ext cx="1494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【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〇班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】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8DBE505-CC53-C872-C28B-D57086A03196}"/>
              </a:ext>
            </a:extLst>
          </p:cNvPr>
          <p:cNvSpPr txBox="1"/>
          <p:nvPr/>
        </p:nvSpPr>
        <p:spPr>
          <a:xfrm>
            <a:off x="2811818" y="196644"/>
            <a:ext cx="3785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第四連の現代語訳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AC64F3A-EFF5-3D2B-62D1-2F6D0937C704}"/>
              </a:ext>
            </a:extLst>
          </p:cNvPr>
          <p:cNvSpPr/>
          <p:nvPr/>
        </p:nvSpPr>
        <p:spPr>
          <a:xfrm>
            <a:off x="1433185" y="975945"/>
            <a:ext cx="9325630" cy="525671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en-US" altLang="ja-JP" sz="3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8937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FB3C843-7D78-ED2C-FEB6-399EB46622F8}"/>
              </a:ext>
            </a:extLst>
          </p:cNvPr>
          <p:cNvSpPr txBox="1"/>
          <p:nvPr/>
        </p:nvSpPr>
        <p:spPr>
          <a:xfrm>
            <a:off x="694343" y="144550"/>
            <a:ext cx="149450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【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〇班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】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CB99947-F1C6-80CE-CFA9-90DEDBA92249}"/>
              </a:ext>
            </a:extLst>
          </p:cNvPr>
          <p:cNvSpPr txBox="1"/>
          <p:nvPr/>
        </p:nvSpPr>
        <p:spPr>
          <a:xfrm>
            <a:off x="2596885" y="144549"/>
            <a:ext cx="262404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初恋は実った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8118DFC-4F9B-3D13-CBE1-FF904C2B3F2C}"/>
              </a:ext>
            </a:extLst>
          </p:cNvPr>
          <p:cNvSpPr/>
          <p:nvPr/>
        </p:nvSpPr>
        <p:spPr>
          <a:xfrm>
            <a:off x="1433185" y="975945"/>
            <a:ext cx="9325630" cy="52567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3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3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理由と根拠</a:t>
            </a:r>
            <a:r>
              <a:rPr kumimoji="1" lang="en-US" altLang="ja-JP" sz="3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</p:spTree>
    <p:extLst>
      <p:ext uri="{BB962C8B-B14F-4D97-AF65-F5344CB8AC3E}">
        <p14:creationId xmlns:p14="http://schemas.microsoft.com/office/powerpoint/2010/main" val="2038118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FB3C843-7D78-ED2C-FEB6-399EB46622F8}"/>
              </a:ext>
            </a:extLst>
          </p:cNvPr>
          <p:cNvSpPr txBox="1"/>
          <p:nvPr/>
        </p:nvSpPr>
        <p:spPr>
          <a:xfrm>
            <a:off x="694343" y="144550"/>
            <a:ext cx="149450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【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〇班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】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CB99947-F1C6-80CE-CFA9-90DEDBA92249}"/>
              </a:ext>
            </a:extLst>
          </p:cNvPr>
          <p:cNvSpPr txBox="1"/>
          <p:nvPr/>
        </p:nvSpPr>
        <p:spPr>
          <a:xfrm>
            <a:off x="2596885" y="144549"/>
            <a:ext cx="365643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初恋は実らなかった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FCF748A-B20C-B0A5-39BB-383844E9FB48}"/>
              </a:ext>
            </a:extLst>
          </p:cNvPr>
          <p:cNvSpPr/>
          <p:nvPr/>
        </p:nvSpPr>
        <p:spPr>
          <a:xfrm>
            <a:off x="1433185" y="975945"/>
            <a:ext cx="9325630" cy="52567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3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32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理由と根拠</a:t>
            </a:r>
            <a:r>
              <a:rPr kumimoji="1" lang="en-US" altLang="ja-JP" sz="32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en-US" altLang="ja-JP" sz="3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6904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316B15-562B-1D47-76A3-577D43EB5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BB25B7-1D29-52F8-DD37-780090514656}"/>
              </a:ext>
            </a:extLst>
          </p:cNvPr>
          <p:cNvSpPr txBox="1"/>
          <p:nvPr/>
        </p:nvSpPr>
        <p:spPr>
          <a:xfrm>
            <a:off x="1317315" y="196644"/>
            <a:ext cx="1494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【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〇班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】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2D40A0B-05C2-97CE-8EB0-08B13C9E4CA7}"/>
              </a:ext>
            </a:extLst>
          </p:cNvPr>
          <p:cNvSpPr txBox="1"/>
          <p:nvPr/>
        </p:nvSpPr>
        <p:spPr>
          <a:xfrm>
            <a:off x="2811818" y="196644"/>
            <a:ext cx="3785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名前（　　　　　　　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D7AAF34-8906-9101-529E-05DAF5D5FB45}"/>
              </a:ext>
            </a:extLst>
          </p:cNvPr>
          <p:cNvSpPr/>
          <p:nvPr/>
        </p:nvSpPr>
        <p:spPr>
          <a:xfrm>
            <a:off x="1433185" y="975945"/>
            <a:ext cx="9325630" cy="525671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en-US" altLang="ja-JP" sz="3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8605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A18A40-82C9-FB68-4D4B-98BD04210A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C6D20C-6F2D-BF98-D692-F3CC7BD05B4C}"/>
              </a:ext>
            </a:extLst>
          </p:cNvPr>
          <p:cNvSpPr txBox="1"/>
          <p:nvPr/>
        </p:nvSpPr>
        <p:spPr>
          <a:xfrm>
            <a:off x="1317315" y="196644"/>
            <a:ext cx="1494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【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〇班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】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35ACCD0-269B-B7A8-016E-BFE3C4C4C660}"/>
              </a:ext>
            </a:extLst>
          </p:cNvPr>
          <p:cNvSpPr txBox="1"/>
          <p:nvPr/>
        </p:nvSpPr>
        <p:spPr>
          <a:xfrm>
            <a:off x="2811818" y="196644"/>
            <a:ext cx="3785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名前（　　　　　　　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0C48CD7-4DA8-46DD-DC11-97DC648368E5}"/>
              </a:ext>
            </a:extLst>
          </p:cNvPr>
          <p:cNvSpPr/>
          <p:nvPr/>
        </p:nvSpPr>
        <p:spPr>
          <a:xfrm>
            <a:off x="1433185" y="975945"/>
            <a:ext cx="9325630" cy="525671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en-US" altLang="ja-JP" sz="3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4239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0F0B53-4856-F479-332D-FEDE9B904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F60C1F7-7B7F-A846-F9AC-6D61CEB17958}"/>
              </a:ext>
            </a:extLst>
          </p:cNvPr>
          <p:cNvSpPr txBox="1"/>
          <p:nvPr/>
        </p:nvSpPr>
        <p:spPr>
          <a:xfrm>
            <a:off x="1317315" y="196644"/>
            <a:ext cx="1494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【</a:t>
            </a:r>
            <a:r>
              <a:rPr kumimoji="1" lang="ja-JP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〇班</a:t>
            </a: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】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61FF83D-3888-F86F-0403-D14D64AE0DAE}"/>
              </a:ext>
            </a:extLst>
          </p:cNvPr>
          <p:cNvSpPr txBox="1"/>
          <p:nvPr/>
        </p:nvSpPr>
        <p:spPr>
          <a:xfrm>
            <a:off x="2811818" y="196644"/>
            <a:ext cx="37856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名前（　　　　　　　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378AB7E-D563-1BF2-637C-483F7BFD7D35}"/>
              </a:ext>
            </a:extLst>
          </p:cNvPr>
          <p:cNvSpPr/>
          <p:nvPr/>
        </p:nvSpPr>
        <p:spPr>
          <a:xfrm>
            <a:off x="1433185" y="975945"/>
            <a:ext cx="9325630" cy="525671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en-US" altLang="ja-JP" sz="3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8808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BC5AEF58-C44E-4C62-B178-EE6004BD437F}"/>
</file>

<file path=customXml/itemProps2.xml><?xml version="1.0" encoding="utf-8"?>
<ds:datastoreItem xmlns:ds="http://schemas.openxmlformats.org/officeDocument/2006/customXml" ds:itemID="{4997E1A9-F62B-4D6D-8FEF-48F4B8555231}"/>
</file>

<file path=customXml/itemProps3.xml><?xml version="1.0" encoding="utf-8"?>
<ds:datastoreItem xmlns:ds="http://schemas.openxmlformats.org/officeDocument/2006/customXml" ds:itemID="{552D0DB3-F3BD-43D5-A4DF-FEEB5959F9C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ワイド画面</PresentationFormat>
  <Paragraphs>22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2025-09-11T05:38:26Z</dcterms:created>
  <dcterms:modified xsi:type="dcterms:W3CDTF">2025-09-11T05:38:34Z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