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8"/>
  </p:notesMasterIdLst>
  <p:sldIdLst>
    <p:sldId id="262" r:id="rId2"/>
    <p:sldId id="263" r:id="rId3"/>
    <p:sldId id="265" r:id="rId4"/>
    <p:sldId id="258" r:id="rId5"/>
    <p:sldId id="256" r:id="rId6"/>
    <p:sldId id="259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CCD880-DF4D-459E-BCFF-8080C23D0892}" v="3" dt="2025-09-11T05:28:33.5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939" autoAdjust="0"/>
  </p:normalViewPr>
  <p:slideViewPr>
    <p:cSldViewPr snapToGrid="0">
      <p:cViewPr varScale="1">
        <p:scale>
          <a:sx n="90" d="100"/>
          <a:sy n="90" d="100"/>
        </p:scale>
        <p:origin x="104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326E5-B031-4AAD-BAC2-AB95EEF93FF7}" type="datetimeFigureOut">
              <a:t>2025/9/11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667C26-8552-4211-AB0A-98C8B613C5D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286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latin typeface="Calibri"/>
                <a:ea typeface="游ゴシック"/>
                <a:cs typeface="Calibri"/>
              </a:rPr>
              <a:t>イラスト　サポータ自作</a:t>
            </a:r>
            <a:endParaRPr lang="en-US" altLang="ja-JP">
              <a:latin typeface="Calibri"/>
              <a:ea typeface="Calibri"/>
              <a:cs typeface="Calibri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667C26-8552-4211-AB0A-98C8B613C5DD}" type="slidenum"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275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/>
              <a:t>イラスト　サポータ自作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667C26-8552-4211-AB0A-98C8B613C5DD}" type="slidenum"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3921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/>
              <a:t>イラスト　サポータ自作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667C26-8552-4211-AB0A-98C8B613C5DD}" type="slidenum"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4963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/>
              <a:t>イラスト　サポータ自作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667C26-8552-4211-AB0A-98C8B613C5DD}" type="slidenum"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7609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/>
              <a:t>イラスト　サポータ自作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667C26-8552-4211-AB0A-98C8B613C5DD}" type="slidenum"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240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/>
              <a:t>イラスト　サポータ自作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667C26-8552-4211-AB0A-98C8B613C5DD}" type="slidenum"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127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9E602AA3-9D50-2D33-897C-32C62C2BAD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108" y="561205"/>
            <a:ext cx="1866064" cy="1005297"/>
          </a:xfrm>
          <a:prstGeom prst="rect">
            <a:avLst/>
          </a:prstGeom>
        </p:spPr>
      </p:pic>
      <p:pic>
        <p:nvPicPr>
          <p:cNvPr id="7" name="図 6" descr="モニター画面に映る文字&#10;&#10;自動的に生成された説明">
            <a:extLst>
              <a:ext uri="{FF2B5EF4-FFF2-40B4-BE49-F238E27FC236}">
                <a16:creationId xmlns:a16="http://schemas.microsoft.com/office/drawing/2014/main" id="{181DD7BE-F69C-D77C-B0DE-2ACA6D7997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348" y="822904"/>
            <a:ext cx="1963898" cy="805144"/>
          </a:xfrm>
          <a:prstGeom prst="rect">
            <a:avLst/>
          </a:prstGeom>
        </p:spPr>
      </p:pic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518BD34-55F0-678D-6E8D-8E7B57EBB321}"/>
              </a:ext>
            </a:extLst>
          </p:cNvPr>
          <p:cNvGrpSpPr/>
          <p:nvPr/>
        </p:nvGrpSpPr>
        <p:grpSpPr>
          <a:xfrm>
            <a:off x="4519246" y="4560219"/>
            <a:ext cx="2455579" cy="1129300"/>
            <a:chOff x="4519246" y="4560219"/>
            <a:chExt cx="2455579" cy="1129300"/>
          </a:xfrm>
        </p:grpSpPr>
        <p:pic>
          <p:nvPicPr>
            <p:cNvPr id="11" name="図 10" descr="四角形 が含まれている画像&#10;&#10;自動的に生成された説明">
              <a:extLst>
                <a:ext uri="{FF2B5EF4-FFF2-40B4-BE49-F238E27FC236}">
                  <a16:creationId xmlns:a16="http://schemas.microsoft.com/office/drawing/2014/main" id="{E664D44F-3A11-C818-8484-0DCABA24E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9246" y="5107432"/>
              <a:ext cx="2455579" cy="582087"/>
            </a:xfrm>
            <a:prstGeom prst="rect">
              <a:avLst/>
            </a:prstGeom>
          </p:spPr>
        </p:pic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1F80A4B0-F3DC-73FA-8476-3FF2DB573266}"/>
                </a:ext>
              </a:extLst>
            </p:cNvPr>
            <p:cNvSpPr/>
            <p:nvPr/>
          </p:nvSpPr>
          <p:spPr>
            <a:xfrm>
              <a:off x="5373363" y="4560219"/>
              <a:ext cx="624254" cy="3780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3600" dirty="0">
                  <a:solidFill>
                    <a:schemeClr val="tx1"/>
                  </a:solidFill>
                </a:rPr>
                <a:t>a</a:t>
              </a:r>
              <a:endParaRPr kumimoji="1" lang="ja-JP" altLang="en-US" sz="36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AF8937F2-9B8B-B034-4B5B-5FD224BF2B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7902" y="2293568"/>
            <a:ext cx="1348228" cy="1844621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81A201E-BFCA-1E75-EA94-15BE25EBDB68}"/>
              </a:ext>
            </a:extLst>
          </p:cNvPr>
          <p:cNvSpPr/>
          <p:nvPr/>
        </p:nvSpPr>
        <p:spPr>
          <a:xfrm>
            <a:off x="-2432304" y="0"/>
            <a:ext cx="2233247" cy="5978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電流</a:t>
            </a:r>
            <a:r>
              <a:rPr lang="ja-JP" altLang="en-US" sz="1400" dirty="0">
                <a:solidFill>
                  <a:schemeClr val="tx1"/>
                </a:solidFill>
              </a:rPr>
              <a:t>計</a:t>
            </a:r>
            <a:r>
              <a:rPr kumimoji="1" lang="ja-JP" altLang="en-US" sz="1400" dirty="0">
                <a:solidFill>
                  <a:schemeClr val="tx1"/>
                </a:solidFill>
              </a:rPr>
              <a:t>：抵抗</a:t>
            </a:r>
            <a:r>
              <a:rPr kumimoji="1" lang="en-US" altLang="ja-JP" sz="1400" dirty="0">
                <a:solidFill>
                  <a:schemeClr val="tx1"/>
                </a:solidFill>
              </a:rPr>
              <a:t>1</a:t>
            </a:r>
            <a:r>
              <a:rPr kumimoji="1" lang="ja-JP" altLang="en-US" sz="1400" dirty="0">
                <a:solidFill>
                  <a:schemeClr val="tx1"/>
                </a:solidFill>
              </a:rPr>
              <a:t>つ</a:t>
            </a:r>
          </a:p>
        </p:txBody>
      </p:sp>
    </p:spTree>
    <p:extLst>
      <p:ext uri="{BB962C8B-B14F-4D97-AF65-F5344CB8AC3E}">
        <p14:creationId xmlns:p14="http://schemas.microsoft.com/office/powerpoint/2010/main" val="1816057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0A9D9BB-5A42-7343-B809-A1D65ECC8A64}"/>
              </a:ext>
            </a:extLst>
          </p:cNvPr>
          <p:cNvGrpSpPr/>
          <p:nvPr/>
        </p:nvGrpSpPr>
        <p:grpSpPr>
          <a:xfrm>
            <a:off x="2418420" y="4210720"/>
            <a:ext cx="2455579" cy="1171069"/>
            <a:chOff x="2418420" y="4210720"/>
            <a:chExt cx="2455579" cy="1171069"/>
          </a:xfrm>
        </p:grpSpPr>
        <p:pic>
          <p:nvPicPr>
            <p:cNvPr id="11" name="図 10" descr="四角形 が含まれている画像&#10;&#10;自動的に生成された説明">
              <a:extLst>
                <a:ext uri="{FF2B5EF4-FFF2-40B4-BE49-F238E27FC236}">
                  <a16:creationId xmlns:a16="http://schemas.microsoft.com/office/drawing/2014/main" id="{E664D44F-3A11-C818-8484-0DCABA24E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8420" y="4799702"/>
              <a:ext cx="2455579" cy="582087"/>
            </a:xfrm>
            <a:prstGeom prst="rect">
              <a:avLst/>
            </a:prstGeom>
          </p:spPr>
        </p:pic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1F80A4B0-F3DC-73FA-8476-3FF2DB573266}"/>
                </a:ext>
              </a:extLst>
            </p:cNvPr>
            <p:cNvSpPr/>
            <p:nvPr/>
          </p:nvSpPr>
          <p:spPr>
            <a:xfrm>
              <a:off x="3219783" y="4210720"/>
              <a:ext cx="624254" cy="3780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3600" dirty="0">
                  <a:solidFill>
                    <a:schemeClr val="tx1"/>
                  </a:solidFill>
                </a:rPr>
                <a:t>b</a:t>
              </a:r>
              <a:endParaRPr kumimoji="1" lang="ja-JP" altLang="en-US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4FE6EF1-794B-6A9F-D6FA-F14910EA618D}"/>
              </a:ext>
            </a:extLst>
          </p:cNvPr>
          <p:cNvGrpSpPr/>
          <p:nvPr/>
        </p:nvGrpSpPr>
        <p:grpSpPr>
          <a:xfrm>
            <a:off x="7255322" y="4210720"/>
            <a:ext cx="2455579" cy="1171069"/>
            <a:chOff x="7255322" y="4210720"/>
            <a:chExt cx="2455579" cy="1171069"/>
          </a:xfrm>
        </p:grpSpPr>
        <p:pic>
          <p:nvPicPr>
            <p:cNvPr id="12" name="図 11" descr="四角形 が含まれている画像&#10;&#10;自動的に生成された説明">
              <a:extLst>
                <a:ext uri="{FF2B5EF4-FFF2-40B4-BE49-F238E27FC236}">
                  <a16:creationId xmlns:a16="http://schemas.microsoft.com/office/drawing/2014/main" id="{81231965-D945-FA2B-DB9D-2B9F9544D0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5322" y="4799702"/>
              <a:ext cx="2455579" cy="582087"/>
            </a:xfrm>
            <a:prstGeom prst="rect">
              <a:avLst/>
            </a:prstGeom>
          </p:spPr>
        </p:pic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B203FA33-F7C4-0E5B-8F9C-CB97EE4F49DE}"/>
                </a:ext>
              </a:extLst>
            </p:cNvPr>
            <p:cNvSpPr/>
            <p:nvPr/>
          </p:nvSpPr>
          <p:spPr>
            <a:xfrm>
              <a:off x="8084013" y="4210720"/>
              <a:ext cx="624254" cy="3780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3600" dirty="0">
                  <a:solidFill>
                    <a:schemeClr val="tx1"/>
                  </a:solidFill>
                </a:rPr>
                <a:t>a</a:t>
              </a:r>
              <a:endParaRPr kumimoji="1" lang="ja-JP" altLang="en-US" sz="36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7" name="図 16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301B826C-D6CE-1832-886C-6D683F5941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108" y="561205"/>
            <a:ext cx="1866064" cy="1005297"/>
          </a:xfrm>
          <a:prstGeom prst="rect">
            <a:avLst/>
          </a:prstGeom>
        </p:spPr>
      </p:pic>
      <p:pic>
        <p:nvPicPr>
          <p:cNvPr id="18" name="図 17" descr="モニター画面に映る文字&#10;&#10;自動的に生成された説明">
            <a:extLst>
              <a:ext uri="{FF2B5EF4-FFF2-40B4-BE49-F238E27FC236}">
                <a16:creationId xmlns:a16="http://schemas.microsoft.com/office/drawing/2014/main" id="{81D643A3-ED0E-C62D-C551-D812A2E29E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348" y="822904"/>
            <a:ext cx="1963898" cy="805144"/>
          </a:xfrm>
          <a:prstGeom prst="rect">
            <a:avLst/>
          </a:prstGeom>
        </p:spPr>
      </p:pic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94B62DE0-252C-7D24-F97D-3DAABDB548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7902" y="2293568"/>
            <a:ext cx="1348228" cy="1844621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F58663A-F0E9-EC2F-8BB9-328DE49E0535}"/>
              </a:ext>
            </a:extLst>
          </p:cNvPr>
          <p:cNvSpPr/>
          <p:nvPr/>
        </p:nvSpPr>
        <p:spPr>
          <a:xfrm>
            <a:off x="-2997200" y="0"/>
            <a:ext cx="2798143" cy="5978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電流計：抵抗</a:t>
            </a:r>
            <a:r>
              <a:rPr kumimoji="1" lang="en-US" altLang="ja-JP" sz="1400" dirty="0">
                <a:solidFill>
                  <a:schemeClr val="tx1"/>
                </a:solidFill>
              </a:rPr>
              <a:t>2</a:t>
            </a:r>
            <a:r>
              <a:rPr kumimoji="1" lang="ja-JP" altLang="en-US" sz="1400" dirty="0">
                <a:solidFill>
                  <a:schemeClr val="tx1"/>
                </a:solidFill>
              </a:rPr>
              <a:t>つ（直列）</a:t>
            </a:r>
          </a:p>
        </p:txBody>
      </p:sp>
    </p:spTree>
    <p:extLst>
      <p:ext uri="{BB962C8B-B14F-4D97-AF65-F5344CB8AC3E}">
        <p14:creationId xmlns:p14="http://schemas.microsoft.com/office/powerpoint/2010/main" val="1922205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8BBE3DE-A0C6-64C3-AF58-22C1A501C158}"/>
              </a:ext>
            </a:extLst>
          </p:cNvPr>
          <p:cNvGrpSpPr/>
          <p:nvPr/>
        </p:nvGrpSpPr>
        <p:grpSpPr>
          <a:xfrm>
            <a:off x="4563742" y="5116122"/>
            <a:ext cx="2455579" cy="1171069"/>
            <a:chOff x="4563742" y="3568676"/>
            <a:chExt cx="2455579" cy="1171069"/>
          </a:xfrm>
        </p:grpSpPr>
        <p:pic>
          <p:nvPicPr>
            <p:cNvPr id="11" name="図 10" descr="四角形 が含まれている画像&#10;&#10;自動的に生成された説明">
              <a:extLst>
                <a:ext uri="{FF2B5EF4-FFF2-40B4-BE49-F238E27FC236}">
                  <a16:creationId xmlns:a16="http://schemas.microsoft.com/office/drawing/2014/main" id="{E664D44F-3A11-C818-8484-0DCABA24E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3742" y="4157658"/>
              <a:ext cx="2455579" cy="582087"/>
            </a:xfrm>
            <a:prstGeom prst="rect">
              <a:avLst/>
            </a:prstGeom>
          </p:spPr>
        </p:pic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1F80A4B0-F3DC-73FA-8476-3FF2DB573266}"/>
                </a:ext>
              </a:extLst>
            </p:cNvPr>
            <p:cNvSpPr/>
            <p:nvPr/>
          </p:nvSpPr>
          <p:spPr>
            <a:xfrm>
              <a:off x="5444237" y="3568676"/>
              <a:ext cx="624254" cy="3780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3600" dirty="0">
                  <a:solidFill>
                    <a:schemeClr val="tx1"/>
                  </a:solidFill>
                </a:rPr>
                <a:t>b</a:t>
              </a:r>
              <a:endParaRPr kumimoji="1" lang="ja-JP" altLang="en-US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7FFF4A8-BB65-EE08-597C-16825269FECD}"/>
              </a:ext>
            </a:extLst>
          </p:cNvPr>
          <p:cNvGrpSpPr/>
          <p:nvPr/>
        </p:nvGrpSpPr>
        <p:grpSpPr>
          <a:xfrm>
            <a:off x="4563742" y="3551884"/>
            <a:ext cx="2455579" cy="1171069"/>
            <a:chOff x="4563742" y="2004438"/>
            <a:chExt cx="2455579" cy="1171069"/>
          </a:xfrm>
        </p:grpSpPr>
        <p:pic>
          <p:nvPicPr>
            <p:cNvPr id="12" name="図 11" descr="四角形 が含まれている画像&#10;&#10;自動的に生成された説明">
              <a:extLst>
                <a:ext uri="{FF2B5EF4-FFF2-40B4-BE49-F238E27FC236}">
                  <a16:creationId xmlns:a16="http://schemas.microsoft.com/office/drawing/2014/main" id="{81231965-D945-FA2B-DB9D-2B9F9544D0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3742" y="2593420"/>
              <a:ext cx="2455579" cy="582087"/>
            </a:xfrm>
            <a:prstGeom prst="rect">
              <a:avLst/>
            </a:prstGeom>
          </p:spPr>
        </p:pic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B203FA33-F7C4-0E5B-8F9C-CB97EE4F49DE}"/>
                </a:ext>
              </a:extLst>
            </p:cNvPr>
            <p:cNvSpPr/>
            <p:nvPr/>
          </p:nvSpPr>
          <p:spPr>
            <a:xfrm>
              <a:off x="5444237" y="2004438"/>
              <a:ext cx="624254" cy="3780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3600" dirty="0">
                  <a:solidFill>
                    <a:schemeClr val="tx1"/>
                  </a:solidFill>
                </a:rPr>
                <a:t>a</a:t>
              </a:r>
              <a:endParaRPr kumimoji="1" lang="ja-JP" altLang="en-US" sz="36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7" name="図 16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301B826C-D6CE-1832-886C-6D683F5941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108" y="147964"/>
            <a:ext cx="1866064" cy="1005297"/>
          </a:xfrm>
          <a:prstGeom prst="rect">
            <a:avLst/>
          </a:prstGeom>
        </p:spPr>
      </p:pic>
      <p:pic>
        <p:nvPicPr>
          <p:cNvPr id="18" name="図 17" descr="モニター画面に映る文字&#10;&#10;自動的に生成された説明">
            <a:extLst>
              <a:ext uri="{FF2B5EF4-FFF2-40B4-BE49-F238E27FC236}">
                <a16:creationId xmlns:a16="http://schemas.microsoft.com/office/drawing/2014/main" id="{81D643A3-ED0E-C62D-C551-D812A2E29E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348" y="409663"/>
            <a:ext cx="1963898" cy="805144"/>
          </a:xfrm>
          <a:prstGeom prst="rect">
            <a:avLst/>
          </a:prstGeom>
        </p:spPr>
      </p:pic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333E0F5E-9494-D5AD-C33D-F6DA8A5972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394" y="4723070"/>
            <a:ext cx="634409" cy="582087"/>
          </a:xfrm>
          <a:prstGeom prst="rect">
            <a:avLst/>
          </a:prstGeom>
        </p:spPr>
      </p:pic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2151466F-051A-293B-0FC6-40C70E7CBA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925" y="4685402"/>
            <a:ext cx="634409" cy="582087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FC1E9C6A-75BB-49AD-1DB1-949D90752D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7902" y="2293568"/>
            <a:ext cx="1348228" cy="1844621"/>
          </a:xfrm>
          <a:prstGeom prst="rect">
            <a:avLst/>
          </a:prstGeom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4C5A542-7B60-999E-4880-5E079BF72AFA}"/>
              </a:ext>
            </a:extLst>
          </p:cNvPr>
          <p:cNvSpPr/>
          <p:nvPr/>
        </p:nvSpPr>
        <p:spPr>
          <a:xfrm>
            <a:off x="-2832100" y="0"/>
            <a:ext cx="2633043" cy="5978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電流計：抵抗</a:t>
            </a:r>
            <a:r>
              <a:rPr kumimoji="1" lang="en-US" altLang="ja-JP" sz="1400" dirty="0">
                <a:solidFill>
                  <a:schemeClr val="tx1"/>
                </a:solidFill>
              </a:rPr>
              <a:t>2</a:t>
            </a:r>
            <a:r>
              <a:rPr kumimoji="1" lang="ja-JP" altLang="en-US" sz="1400" dirty="0">
                <a:solidFill>
                  <a:schemeClr val="tx1"/>
                </a:solidFill>
              </a:rPr>
              <a:t>つ（並列）</a:t>
            </a:r>
          </a:p>
        </p:txBody>
      </p:sp>
    </p:spTree>
    <p:extLst>
      <p:ext uri="{BB962C8B-B14F-4D97-AF65-F5344CB8AC3E}">
        <p14:creationId xmlns:p14="http://schemas.microsoft.com/office/powerpoint/2010/main" val="3857542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9E602AA3-9D50-2D33-897C-32C62C2BAD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108" y="561205"/>
            <a:ext cx="1866064" cy="1005297"/>
          </a:xfrm>
          <a:prstGeom prst="rect">
            <a:avLst/>
          </a:prstGeom>
        </p:spPr>
      </p:pic>
      <p:pic>
        <p:nvPicPr>
          <p:cNvPr id="7" name="図 6" descr="モニター画面に映る文字&#10;&#10;自動的に生成された説明">
            <a:extLst>
              <a:ext uri="{FF2B5EF4-FFF2-40B4-BE49-F238E27FC236}">
                <a16:creationId xmlns:a16="http://schemas.microsoft.com/office/drawing/2014/main" id="{181DD7BE-F69C-D77C-B0DE-2ACA6D7997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348" y="822904"/>
            <a:ext cx="1963898" cy="805144"/>
          </a:xfrm>
          <a:prstGeom prst="rect">
            <a:avLst/>
          </a:prstGeom>
        </p:spPr>
      </p:pic>
      <p:pic>
        <p:nvPicPr>
          <p:cNvPr id="13" name="図 12" descr="アイコン&#10;&#10;自動的に生成された説明">
            <a:extLst>
              <a:ext uri="{FF2B5EF4-FFF2-40B4-BE49-F238E27FC236}">
                <a16:creationId xmlns:a16="http://schemas.microsoft.com/office/drawing/2014/main" id="{0F62BFFA-1EA9-D5C9-D00A-836C2D8C55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504" y="4783706"/>
            <a:ext cx="1363474" cy="1877876"/>
          </a:xfrm>
          <a:prstGeom prst="rect">
            <a:avLst/>
          </a:prstGeom>
        </p:spPr>
      </p:pic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F4CFDA1-1766-50BC-3DA9-C51D2BB384D7}"/>
              </a:ext>
            </a:extLst>
          </p:cNvPr>
          <p:cNvGrpSpPr/>
          <p:nvPr/>
        </p:nvGrpSpPr>
        <p:grpSpPr>
          <a:xfrm>
            <a:off x="4456438" y="2947218"/>
            <a:ext cx="2455579" cy="1168479"/>
            <a:chOff x="4456438" y="2947218"/>
            <a:chExt cx="2455579" cy="1168479"/>
          </a:xfrm>
        </p:grpSpPr>
        <p:pic>
          <p:nvPicPr>
            <p:cNvPr id="11" name="図 10" descr="四角形 が含まれている画像&#10;&#10;自動的に生成された説明">
              <a:extLst>
                <a:ext uri="{FF2B5EF4-FFF2-40B4-BE49-F238E27FC236}">
                  <a16:creationId xmlns:a16="http://schemas.microsoft.com/office/drawing/2014/main" id="{E664D44F-3A11-C818-8484-0DCABA24E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6438" y="3533610"/>
              <a:ext cx="2455579" cy="582087"/>
            </a:xfrm>
            <a:prstGeom prst="rect">
              <a:avLst/>
            </a:prstGeom>
          </p:spPr>
        </p:pic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1F80A4B0-F3DC-73FA-8476-3FF2DB573266}"/>
                </a:ext>
              </a:extLst>
            </p:cNvPr>
            <p:cNvSpPr/>
            <p:nvPr/>
          </p:nvSpPr>
          <p:spPr>
            <a:xfrm>
              <a:off x="5357114" y="2947218"/>
              <a:ext cx="624254" cy="3780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3600" dirty="0">
                  <a:solidFill>
                    <a:schemeClr val="tx1"/>
                  </a:solidFill>
                </a:rPr>
                <a:t>a</a:t>
              </a:r>
              <a:endParaRPr kumimoji="1" lang="ja-JP" altLang="en-US" sz="3600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78A2E0D-D691-67BB-9A4C-35BC6D9E227E}"/>
              </a:ext>
            </a:extLst>
          </p:cNvPr>
          <p:cNvSpPr/>
          <p:nvPr/>
        </p:nvSpPr>
        <p:spPr>
          <a:xfrm>
            <a:off x="-2194559" y="0"/>
            <a:ext cx="1995502" cy="5978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電圧計：抵抗</a:t>
            </a:r>
            <a:r>
              <a:rPr lang="en-US" altLang="ja-JP" sz="1400" dirty="0">
                <a:solidFill>
                  <a:schemeClr val="tx1"/>
                </a:solidFill>
              </a:rPr>
              <a:t>1</a:t>
            </a:r>
            <a:r>
              <a:rPr kumimoji="1" lang="ja-JP" altLang="en-US" sz="1400" dirty="0">
                <a:solidFill>
                  <a:schemeClr val="tx1"/>
                </a:solidFill>
              </a:rPr>
              <a:t>つ</a:t>
            </a:r>
          </a:p>
        </p:txBody>
      </p:sp>
    </p:spTree>
    <p:extLst>
      <p:ext uri="{BB962C8B-B14F-4D97-AF65-F5344CB8AC3E}">
        <p14:creationId xmlns:p14="http://schemas.microsoft.com/office/powerpoint/2010/main" val="1774995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 descr="アイコン&#10;&#10;自動的に生成された説明">
            <a:extLst>
              <a:ext uri="{FF2B5EF4-FFF2-40B4-BE49-F238E27FC236}">
                <a16:creationId xmlns:a16="http://schemas.microsoft.com/office/drawing/2014/main" id="{0F62BFFA-1EA9-D5C9-D00A-836C2D8C55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617" y="4898006"/>
            <a:ext cx="1363474" cy="1877876"/>
          </a:xfrm>
          <a:prstGeom prst="rect">
            <a:avLst/>
          </a:prstGeom>
        </p:spPr>
      </p:pic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C81EA754-BA30-2B97-E74E-418678733DD9}"/>
              </a:ext>
            </a:extLst>
          </p:cNvPr>
          <p:cNvGrpSpPr/>
          <p:nvPr/>
        </p:nvGrpSpPr>
        <p:grpSpPr>
          <a:xfrm>
            <a:off x="2418420" y="2900667"/>
            <a:ext cx="2455579" cy="1171069"/>
            <a:chOff x="2418420" y="2900667"/>
            <a:chExt cx="2455579" cy="1171069"/>
          </a:xfrm>
        </p:grpSpPr>
        <p:pic>
          <p:nvPicPr>
            <p:cNvPr id="11" name="図 10" descr="四角形 が含まれている画像&#10;&#10;自動的に生成された説明">
              <a:extLst>
                <a:ext uri="{FF2B5EF4-FFF2-40B4-BE49-F238E27FC236}">
                  <a16:creationId xmlns:a16="http://schemas.microsoft.com/office/drawing/2014/main" id="{E664D44F-3A11-C818-8484-0DCABA24E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8420" y="3489649"/>
              <a:ext cx="2455579" cy="582087"/>
            </a:xfrm>
            <a:prstGeom prst="rect">
              <a:avLst/>
            </a:prstGeom>
          </p:spPr>
        </p:pic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1F80A4B0-F3DC-73FA-8476-3FF2DB573266}"/>
                </a:ext>
              </a:extLst>
            </p:cNvPr>
            <p:cNvSpPr/>
            <p:nvPr/>
          </p:nvSpPr>
          <p:spPr>
            <a:xfrm>
              <a:off x="3219783" y="2900667"/>
              <a:ext cx="624254" cy="3780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3600" dirty="0">
                  <a:solidFill>
                    <a:schemeClr val="tx1"/>
                  </a:solidFill>
                </a:rPr>
                <a:t>b</a:t>
              </a:r>
              <a:endParaRPr kumimoji="1" lang="ja-JP" altLang="en-US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8AA71C6-14D0-C9C0-B6DF-D6E9FEC6A57E}"/>
              </a:ext>
            </a:extLst>
          </p:cNvPr>
          <p:cNvGrpSpPr/>
          <p:nvPr/>
        </p:nvGrpSpPr>
        <p:grpSpPr>
          <a:xfrm>
            <a:off x="7255322" y="2900667"/>
            <a:ext cx="2455579" cy="1171069"/>
            <a:chOff x="7255322" y="2900667"/>
            <a:chExt cx="2455579" cy="1171069"/>
          </a:xfrm>
        </p:grpSpPr>
        <p:pic>
          <p:nvPicPr>
            <p:cNvPr id="12" name="図 11" descr="四角形 が含まれている画像&#10;&#10;自動的に生成された説明">
              <a:extLst>
                <a:ext uri="{FF2B5EF4-FFF2-40B4-BE49-F238E27FC236}">
                  <a16:creationId xmlns:a16="http://schemas.microsoft.com/office/drawing/2014/main" id="{81231965-D945-FA2B-DB9D-2B9F9544D0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5322" y="3489649"/>
              <a:ext cx="2455579" cy="582087"/>
            </a:xfrm>
            <a:prstGeom prst="rect">
              <a:avLst/>
            </a:prstGeom>
          </p:spPr>
        </p:pic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B203FA33-F7C4-0E5B-8F9C-CB97EE4F49DE}"/>
                </a:ext>
              </a:extLst>
            </p:cNvPr>
            <p:cNvSpPr/>
            <p:nvPr/>
          </p:nvSpPr>
          <p:spPr>
            <a:xfrm>
              <a:off x="8084013" y="2900667"/>
              <a:ext cx="624254" cy="3780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3600" dirty="0">
                  <a:solidFill>
                    <a:schemeClr val="tx1"/>
                  </a:solidFill>
                </a:rPr>
                <a:t>a</a:t>
              </a:r>
              <a:endParaRPr kumimoji="1" lang="ja-JP" altLang="en-US" sz="36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7" name="図 16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301B826C-D6CE-1832-886C-6D683F5941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108" y="561205"/>
            <a:ext cx="1866064" cy="1005297"/>
          </a:xfrm>
          <a:prstGeom prst="rect">
            <a:avLst/>
          </a:prstGeom>
        </p:spPr>
      </p:pic>
      <p:pic>
        <p:nvPicPr>
          <p:cNvPr id="18" name="図 17" descr="モニター画面に映る文字&#10;&#10;自動的に生成された説明">
            <a:extLst>
              <a:ext uri="{FF2B5EF4-FFF2-40B4-BE49-F238E27FC236}">
                <a16:creationId xmlns:a16="http://schemas.microsoft.com/office/drawing/2014/main" id="{81D643A3-ED0E-C62D-C551-D812A2E29E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348" y="822904"/>
            <a:ext cx="1963898" cy="805144"/>
          </a:xfrm>
          <a:prstGeom prst="rect">
            <a:avLst/>
          </a:prstGeom>
        </p:spPr>
      </p:pic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AC2F219-62B0-7AF6-BF46-2A26D283E8F6}"/>
              </a:ext>
            </a:extLst>
          </p:cNvPr>
          <p:cNvSpPr/>
          <p:nvPr/>
        </p:nvSpPr>
        <p:spPr>
          <a:xfrm>
            <a:off x="-2565400" y="0"/>
            <a:ext cx="2366343" cy="5978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電圧計：抵抗</a:t>
            </a:r>
            <a:r>
              <a:rPr kumimoji="1" lang="en-US" altLang="ja-JP" sz="1400" dirty="0">
                <a:solidFill>
                  <a:schemeClr val="tx1"/>
                </a:solidFill>
              </a:rPr>
              <a:t>2</a:t>
            </a:r>
            <a:r>
              <a:rPr kumimoji="1" lang="ja-JP" altLang="en-US" sz="1400" dirty="0">
                <a:solidFill>
                  <a:schemeClr val="tx1"/>
                </a:solidFill>
              </a:rPr>
              <a:t>つ</a:t>
            </a:r>
            <a:r>
              <a:rPr lang="ja-JP" altLang="en-US" sz="1400" dirty="0">
                <a:solidFill>
                  <a:schemeClr val="tx1"/>
                </a:solidFill>
              </a:rPr>
              <a:t>（直列）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380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 descr="アイコン&#10;&#10;自動的に生成された説明">
            <a:extLst>
              <a:ext uri="{FF2B5EF4-FFF2-40B4-BE49-F238E27FC236}">
                <a16:creationId xmlns:a16="http://schemas.microsoft.com/office/drawing/2014/main" id="{0F62BFFA-1EA9-D5C9-D00A-836C2D8C55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926" y="5091438"/>
            <a:ext cx="1363474" cy="1877876"/>
          </a:xfrm>
          <a:prstGeom prst="rect">
            <a:avLst/>
          </a:prstGeom>
        </p:spPr>
      </p:pic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31DD2C4-4B39-6918-0348-DABC194CA2A0}"/>
              </a:ext>
            </a:extLst>
          </p:cNvPr>
          <p:cNvGrpSpPr/>
          <p:nvPr/>
        </p:nvGrpSpPr>
        <p:grpSpPr>
          <a:xfrm>
            <a:off x="4563742" y="3568676"/>
            <a:ext cx="2455579" cy="1171069"/>
            <a:chOff x="4563742" y="3568676"/>
            <a:chExt cx="2455579" cy="1171069"/>
          </a:xfrm>
        </p:grpSpPr>
        <p:pic>
          <p:nvPicPr>
            <p:cNvPr id="11" name="図 10" descr="四角形 が含まれている画像&#10;&#10;自動的に生成された説明">
              <a:extLst>
                <a:ext uri="{FF2B5EF4-FFF2-40B4-BE49-F238E27FC236}">
                  <a16:creationId xmlns:a16="http://schemas.microsoft.com/office/drawing/2014/main" id="{E664D44F-3A11-C818-8484-0DCABA24E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3742" y="4157658"/>
              <a:ext cx="2455579" cy="582087"/>
            </a:xfrm>
            <a:prstGeom prst="rect">
              <a:avLst/>
            </a:prstGeom>
          </p:spPr>
        </p:pic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1F80A4B0-F3DC-73FA-8476-3FF2DB573266}"/>
                </a:ext>
              </a:extLst>
            </p:cNvPr>
            <p:cNvSpPr/>
            <p:nvPr/>
          </p:nvSpPr>
          <p:spPr>
            <a:xfrm>
              <a:off x="5444237" y="3568676"/>
              <a:ext cx="624254" cy="3780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3600" dirty="0">
                  <a:solidFill>
                    <a:schemeClr val="tx1"/>
                  </a:solidFill>
                </a:rPr>
                <a:t>b</a:t>
              </a:r>
              <a:endParaRPr kumimoji="1" lang="ja-JP" altLang="en-US" sz="3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BE00277-4CCF-8B3E-330F-07E737818177}"/>
              </a:ext>
            </a:extLst>
          </p:cNvPr>
          <p:cNvGrpSpPr/>
          <p:nvPr/>
        </p:nvGrpSpPr>
        <p:grpSpPr>
          <a:xfrm>
            <a:off x="4563742" y="2018766"/>
            <a:ext cx="2455579" cy="1156741"/>
            <a:chOff x="4563742" y="2018766"/>
            <a:chExt cx="2455579" cy="1156741"/>
          </a:xfrm>
        </p:grpSpPr>
        <p:pic>
          <p:nvPicPr>
            <p:cNvPr id="12" name="図 11" descr="四角形 が含まれている画像&#10;&#10;自動的に生成された説明">
              <a:extLst>
                <a:ext uri="{FF2B5EF4-FFF2-40B4-BE49-F238E27FC236}">
                  <a16:creationId xmlns:a16="http://schemas.microsoft.com/office/drawing/2014/main" id="{81231965-D945-FA2B-DB9D-2B9F9544D0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3742" y="2593420"/>
              <a:ext cx="2455579" cy="582087"/>
            </a:xfrm>
            <a:prstGeom prst="rect">
              <a:avLst/>
            </a:prstGeom>
          </p:spPr>
        </p:pic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B203FA33-F7C4-0E5B-8F9C-CB97EE4F49DE}"/>
                </a:ext>
              </a:extLst>
            </p:cNvPr>
            <p:cNvSpPr/>
            <p:nvPr/>
          </p:nvSpPr>
          <p:spPr>
            <a:xfrm>
              <a:off x="5444237" y="2018766"/>
              <a:ext cx="624254" cy="3780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3600" dirty="0">
                  <a:solidFill>
                    <a:schemeClr val="tx1"/>
                  </a:solidFill>
                </a:rPr>
                <a:t>a</a:t>
              </a:r>
              <a:endParaRPr kumimoji="1" lang="ja-JP" altLang="en-US" sz="36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7" name="図 16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301B826C-D6CE-1832-886C-6D683F5941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108" y="147964"/>
            <a:ext cx="1866064" cy="1005297"/>
          </a:xfrm>
          <a:prstGeom prst="rect">
            <a:avLst/>
          </a:prstGeom>
        </p:spPr>
      </p:pic>
      <p:pic>
        <p:nvPicPr>
          <p:cNvPr id="18" name="図 17" descr="モニター画面に映る文字&#10;&#10;自動的に生成された説明">
            <a:extLst>
              <a:ext uri="{FF2B5EF4-FFF2-40B4-BE49-F238E27FC236}">
                <a16:creationId xmlns:a16="http://schemas.microsoft.com/office/drawing/2014/main" id="{81D643A3-ED0E-C62D-C551-D812A2E29E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348" y="409663"/>
            <a:ext cx="1963898" cy="805144"/>
          </a:xfrm>
          <a:prstGeom prst="rect">
            <a:avLst/>
          </a:prstGeom>
        </p:spPr>
      </p:pic>
      <p:pic>
        <p:nvPicPr>
          <p:cNvPr id="2" name="図 1" descr="アイコン&#10;&#10;自動的に生成された説明">
            <a:extLst>
              <a:ext uri="{FF2B5EF4-FFF2-40B4-BE49-F238E27FC236}">
                <a16:creationId xmlns:a16="http://schemas.microsoft.com/office/drawing/2014/main" id="{333E0F5E-9494-D5AD-C33D-F6DA8A59723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394" y="3175624"/>
            <a:ext cx="634409" cy="582087"/>
          </a:xfrm>
          <a:prstGeom prst="rect">
            <a:avLst/>
          </a:prstGeom>
        </p:spPr>
      </p:pic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2151466F-051A-293B-0FC6-40C70E7CBA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925" y="3137956"/>
            <a:ext cx="634409" cy="582087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FABB348-49F1-5C19-BD56-8D34492E19A8}"/>
              </a:ext>
            </a:extLst>
          </p:cNvPr>
          <p:cNvSpPr/>
          <p:nvPr/>
        </p:nvSpPr>
        <p:spPr>
          <a:xfrm>
            <a:off x="-2641600" y="0"/>
            <a:ext cx="2442543" cy="5978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電圧計：抵抗</a:t>
            </a:r>
            <a:r>
              <a:rPr kumimoji="1" lang="en-US" altLang="ja-JP" sz="1400" dirty="0">
                <a:solidFill>
                  <a:schemeClr val="tx1"/>
                </a:solidFill>
              </a:rPr>
              <a:t>2</a:t>
            </a:r>
            <a:r>
              <a:rPr kumimoji="1" lang="ja-JP" altLang="en-US" sz="1400" dirty="0">
                <a:solidFill>
                  <a:schemeClr val="tx1"/>
                </a:solidFill>
              </a:rPr>
              <a:t>つ</a:t>
            </a:r>
            <a:r>
              <a:rPr lang="ja-JP" altLang="en-US" sz="1400" dirty="0">
                <a:solidFill>
                  <a:schemeClr val="tx1"/>
                </a:solidFill>
              </a:rPr>
              <a:t>（並列）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44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A2DB3727-6D0B-4351-B4EF-A3D93FA47F50}"/>
</file>

<file path=customXml/itemProps2.xml><?xml version="1.0" encoding="utf-8"?>
<ds:datastoreItem xmlns:ds="http://schemas.openxmlformats.org/officeDocument/2006/customXml" ds:itemID="{B6B23F0D-D653-4280-9C9D-6A5AF7C60335}"/>
</file>

<file path=customXml/itemProps3.xml><?xml version="1.0" encoding="utf-8"?>
<ds:datastoreItem xmlns:ds="http://schemas.openxmlformats.org/officeDocument/2006/customXml" ds:itemID="{428E9C4B-DF40-401D-BD23-CD483AE58D6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ワイド画面</PresentationFormat>
  <Paragraphs>28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游ゴシック</vt:lpstr>
      <vt:lpstr>Aptos</vt:lpstr>
      <vt:lpstr>Aptos Display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2025-09-11T05:28:33Z</dcterms:created>
  <dcterms:modified xsi:type="dcterms:W3CDTF">2025-09-11T05:28:41Z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