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2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7A97F9-2FF1-4401-BE8D-1935AC4DDB1C}" v="6" dt="2025-09-11T05:22:27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E617648-D9B8-AAFD-B4C6-61AA0B33B24D}"/>
              </a:ext>
            </a:extLst>
          </p:cNvPr>
          <p:cNvSpPr/>
          <p:nvPr/>
        </p:nvSpPr>
        <p:spPr>
          <a:xfrm>
            <a:off x="440575" y="413658"/>
            <a:ext cx="11272058" cy="1186542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+mj-ea"/>
                <a:ea typeface="+mj-ea"/>
              </a:rPr>
              <a:t>出席番号：</a:t>
            </a:r>
            <a:endParaRPr kumimoji="1" lang="en-US" altLang="ja-JP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3A5EB62-F8DD-6FA8-5070-E371B9A367ED}"/>
              </a:ext>
            </a:extLst>
          </p:cNvPr>
          <p:cNvSpPr/>
          <p:nvPr/>
        </p:nvSpPr>
        <p:spPr>
          <a:xfrm>
            <a:off x="440575" y="1676400"/>
            <a:ext cx="11272057" cy="476794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>
                <a:solidFill>
                  <a:schemeClr val="tx1"/>
                </a:solidFill>
                <a:latin typeface="+mj-ea"/>
                <a:ea typeface="+mj-ea"/>
              </a:rPr>
              <a:t>次の理由により開国すべきと考える。</a:t>
            </a:r>
            <a:endParaRPr kumimoji="1"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kumimoji="1"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kumimoji="1" lang="ja-JP" altLang="en-US" sz="240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F399C44A-0702-7C91-F8FD-24ECC3F038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418" y="497550"/>
            <a:ext cx="3315163" cy="10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E4CD502-E98C-C5D7-6997-80F0C6D1683D}"/>
              </a:ext>
            </a:extLst>
          </p:cNvPr>
          <p:cNvSpPr/>
          <p:nvPr/>
        </p:nvSpPr>
        <p:spPr>
          <a:xfrm>
            <a:off x="440575" y="413658"/>
            <a:ext cx="11272058" cy="1186542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+mj-ea"/>
                <a:ea typeface="+mj-ea"/>
              </a:rPr>
              <a:t>出席番号：</a:t>
            </a:r>
            <a:endParaRPr kumimoji="1" lang="en-US" altLang="ja-JP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3F2EF4-B22B-CCE1-6E7A-9056A51DA8C1}"/>
              </a:ext>
            </a:extLst>
          </p:cNvPr>
          <p:cNvSpPr/>
          <p:nvPr/>
        </p:nvSpPr>
        <p:spPr>
          <a:xfrm>
            <a:off x="440575" y="1676400"/>
            <a:ext cx="11272057" cy="476794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>
                <a:solidFill>
                  <a:schemeClr val="tx1"/>
                </a:solidFill>
                <a:latin typeface="+mj-ea"/>
                <a:ea typeface="+mj-ea"/>
              </a:rPr>
              <a:t>次の理由により開国すべきではないと考える</a:t>
            </a:r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endParaRPr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kumimoji="1" lang="en-US" altLang="ja-JP" sz="240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endParaRPr kumimoji="1" lang="ja-JP" altLang="en-US" sz="240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45D5EB2D-D97A-C89C-EF90-FC67796F4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314" y="469172"/>
            <a:ext cx="2953162" cy="110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8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30A27DC-0AB8-4DA9-84BC-DE711ADB6724}"/>
</file>

<file path=customXml/itemProps2.xml><?xml version="1.0" encoding="utf-8"?>
<ds:datastoreItem xmlns:ds="http://schemas.openxmlformats.org/officeDocument/2006/customXml" ds:itemID="{DC730BC2-F0C9-43AC-A405-CC82DE160C64}"/>
</file>

<file path=customXml/itemProps3.xml><?xml version="1.0" encoding="utf-8"?>
<ds:datastoreItem xmlns:ds="http://schemas.openxmlformats.org/officeDocument/2006/customXml" ds:itemID="{9FD98DE6-9DCC-46BD-BD70-FE865CCAB76B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2025-09-11T05:22:27Z</dcterms:created>
  <dcterms:modified xsi:type="dcterms:W3CDTF">2025-09-11T05:22:36Z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