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1" r:id="rId1"/>
  </p:sldMasterIdLst>
  <p:notesMasterIdLst>
    <p:notesMasterId r:id="rId3"/>
  </p:notesMasterIdLst>
  <p:sldIdLst>
    <p:sldId id="282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C50B404B-CB42-485B-AF0C-FC410BE117E1}">
          <p14:sldIdLst>
            <p14:sldId id="282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00A294F-8911-464C-BEB2-9F03726CBE76}" v="3" dt="2025-09-09T03:02:35.160"/>
    <p1510:client id="{243125DB-B6AE-C5AF-6F09-DBA60F7E8A32}" v="2" dt="2025-09-08T14:54:29.00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8" d="100"/>
          <a:sy n="88" d="100"/>
        </p:scale>
        <p:origin x="784" y="7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2.xml"/><Relationship Id="rId5" Type="http://schemas.openxmlformats.org/officeDocument/2006/relationships/viewProps" Target="viewProps.xml"/><Relationship Id="rId10" Type="http://schemas.openxmlformats.org/officeDocument/2006/relationships/customXml" Target="../customXml/item1.xml"/><Relationship Id="rId4" Type="http://schemas.openxmlformats.org/officeDocument/2006/relationships/presProps" Target="presProps.xml"/><Relationship Id="rId9" Type="http://schemas.microsoft.com/office/2018/10/relationships/authors" Target="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433E6A-8807-4F3C-B4D9-B423B532671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9081DA-F6DE-4939-A165-AB1CFF97FF4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2308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99387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677700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120" userDrawn="1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085076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120" userDrawn="1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B12E637-59C6-CB29-995B-237411E1A81E}"/>
              </a:ext>
            </a:extLst>
          </p:cNvPr>
          <p:cNvSpPr txBox="1"/>
          <p:nvPr userDrawn="1"/>
        </p:nvSpPr>
        <p:spPr>
          <a:xfrm>
            <a:off x="155575" y="10633"/>
            <a:ext cx="892441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>
                <a:latin typeface="Meiryo UI" panose="020B0604030504040204" pitchFamily="50" charset="-128"/>
                <a:ea typeface="Meiryo UI" panose="020B0604030504040204" pitchFamily="50" charset="-128"/>
              </a:rPr>
              <a:t>おすすめ</a:t>
            </a:r>
            <a:r>
              <a:rPr kumimoji="1" lang="en-US" altLang="ja-JP" sz="2400">
                <a:latin typeface="Meiryo UI" panose="020B0604030504040204" pitchFamily="50" charset="-128"/>
                <a:ea typeface="Meiryo UI" panose="020B0604030504040204" pitchFamily="50" charset="-128"/>
              </a:rPr>
              <a:t>ICT</a:t>
            </a:r>
            <a:r>
              <a:rPr kumimoji="1" lang="ja-JP" altLang="en-US" sz="2400">
                <a:latin typeface="Meiryo UI" panose="020B0604030504040204" pitchFamily="50" charset="-128"/>
                <a:ea typeface="Meiryo UI" panose="020B0604030504040204" pitchFamily="50" charset="-128"/>
              </a:rPr>
              <a:t>活用事例のご紹介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87DCAEC-4F87-B7EF-8A72-816C818EE9DC}"/>
              </a:ext>
            </a:extLst>
          </p:cNvPr>
          <p:cNvSpPr txBox="1"/>
          <p:nvPr userDrawn="1"/>
        </p:nvSpPr>
        <p:spPr>
          <a:xfrm>
            <a:off x="5635752" y="6550223"/>
            <a:ext cx="42702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>
                <a:solidFill>
                  <a:schemeClr val="tx1">
                    <a:lumMod val="65000"/>
                    <a:lumOff val="35000"/>
                  </a:schemeClr>
                </a:solidFill>
              </a:rPr>
              <a:t>Copyright © Benesse Corporation. All rights reserved</a:t>
            </a:r>
            <a:endParaRPr kumimoji="1" lang="ja-JP" altLang="en-US" sz="140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164564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98" userDrawn="1">
          <p15:clr>
            <a:srgbClr val="FBAE40"/>
          </p15:clr>
        </p15:guide>
        <p15:guide id="2" pos="6136" userDrawn="1">
          <p15:clr>
            <a:srgbClr val="FBAE40"/>
          </p15:clr>
        </p15:guide>
        <p15:guide id="4" orient="horz" pos="4133" userDrawn="1">
          <p15:clr>
            <a:srgbClr val="FBAE40"/>
          </p15:clr>
        </p15:guide>
        <p15:guide id="5" orient="horz" pos="2160" userDrawn="1">
          <p15:clr>
            <a:srgbClr val="FBAE40"/>
          </p15:clr>
        </p15:guide>
        <p15:guide id="6" orient="horz" pos="187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61104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80" y="1709742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80" y="4589467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58812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71559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365129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30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30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37969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42965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96047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1" y="987429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9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54133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1" y="987429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9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01560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9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4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5A469F-04F2-49A3-BD60-F26EBB056451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4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4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00755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2">
            <a:extLst>
              <a:ext uri="{FF2B5EF4-FFF2-40B4-BE49-F238E27FC236}">
                <a16:creationId xmlns:a16="http://schemas.microsoft.com/office/drawing/2014/main" id="{DF58DF0C-86BE-D116-ED5A-C792C25CD4B8}"/>
              </a:ext>
            </a:extLst>
          </p:cNvPr>
          <p:cNvSpPr txBox="1"/>
          <p:nvPr/>
        </p:nvSpPr>
        <p:spPr>
          <a:xfrm>
            <a:off x="213360" y="291122"/>
            <a:ext cx="7589519" cy="738664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2400" b="0">
                <a:solidFill>
                  <a:schemeClr val="tx1"/>
                </a:solidFill>
                <a:latin typeface="ＭＳ Ｐゴシック"/>
                <a:ea typeface="ＭＳ Ｐゴシック"/>
              </a:rPr>
              <a:t>２つの三角定規で作った多角形の内角の和を求めよう</a:t>
            </a:r>
            <a:endParaRPr kumimoji="1" lang="en-US" altLang="ja-JP" sz="2400" b="0">
              <a:solidFill>
                <a:schemeClr val="tx1"/>
              </a:solidFill>
              <a:latin typeface="ＭＳ Ｐゴシック"/>
              <a:ea typeface="ＭＳ Ｐゴシック"/>
            </a:endParaRPr>
          </a:p>
          <a:p>
            <a:r>
              <a:rPr kumimoji="1" lang="en-US" altLang="ja-JP">
                <a:latin typeface="ＭＳ Ｐゴシック"/>
                <a:ea typeface="ＭＳ Ｐゴシック"/>
              </a:rPr>
              <a:t>※</a:t>
            </a:r>
            <a:r>
              <a:rPr kumimoji="1" lang="ja-JP" altLang="en-US">
                <a:latin typeface="ＭＳ Ｐゴシック"/>
                <a:ea typeface="ＭＳ Ｐゴシック"/>
              </a:rPr>
              <a:t>作った多角形の写真を貼り付け、</a:t>
            </a:r>
            <a:r>
              <a:rPr kumimoji="1" lang="ja-JP" altLang="en-US" sz="1800" b="0">
                <a:solidFill>
                  <a:schemeClr val="tx1"/>
                </a:solidFill>
                <a:latin typeface="ＭＳ Ｐゴシック"/>
                <a:ea typeface="ＭＳ Ｐゴシック"/>
              </a:rPr>
              <a:t>式と答えを書く</a:t>
            </a:r>
            <a:endParaRPr lang="ja-JP" altLang="en-US">
              <a:latin typeface="ＭＳ Ｐゴシック"/>
              <a:ea typeface="ＭＳ Ｐゴシック"/>
            </a:endParaRPr>
          </a:p>
        </p:txBody>
      </p:sp>
      <p:sp>
        <p:nvSpPr>
          <p:cNvPr id="4" name="テキスト ボックス 36">
            <a:extLst>
              <a:ext uri="{FF2B5EF4-FFF2-40B4-BE49-F238E27FC236}">
                <a16:creationId xmlns:a16="http://schemas.microsoft.com/office/drawing/2014/main" id="{FCC678CB-4CD3-30AF-5367-9EB088C8D45E}"/>
              </a:ext>
            </a:extLst>
          </p:cNvPr>
          <p:cNvSpPr txBox="1"/>
          <p:nvPr/>
        </p:nvSpPr>
        <p:spPr>
          <a:xfrm>
            <a:off x="493153" y="1402333"/>
            <a:ext cx="1746535" cy="369332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lIns="91440" tIns="45720" rIns="91440" bIns="45720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b="1">
                <a:latin typeface="ＭＳ Ｐゴシック"/>
                <a:ea typeface="ＭＳ Ｐゴシック"/>
              </a:rPr>
              <a:t>五角形（写真）</a:t>
            </a:r>
            <a:endParaRPr lang="ja-JP" altLang="en-US" b="1">
              <a:latin typeface="ＭＳ Ｐゴシック"/>
              <a:ea typeface="ＭＳ Ｐゴシック"/>
            </a:endParaRPr>
          </a:p>
        </p:txBody>
      </p:sp>
      <p:sp>
        <p:nvSpPr>
          <p:cNvPr id="5" name="テキスト ボックス 39">
            <a:extLst>
              <a:ext uri="{FF2B5EF4-FFF2-40B4-BE49-F238E27FC236}">
                <a16:creationId xmlns:a16="http://schemas.microsoft.com/office/drawing/2014/main" id="{88EEA77F-14ED-1C1F-4BB9-60C836842B6B}"/>
              </a:ext>
            </a:extLst>
          </p:cNvPr>
          <p:cNvSpPr txBox="1"/>
          <p:nvPr/>
        </p:nvSpPr>
        <p:spPr>
          <a:xfrm>
            <a:off x="5100386" y="1402333"/>
            <a:ext cx="3340029" cy="369332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lIns="91440" tIns="45720" rIns="91440" bIns="45720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b="1">
                <a:latin typeface="ＭＳ Ｐゴシック"/>
                <a:ea typeface="ＭＳ Ｐゴシック"/>
              </a:rPr>
              <a:t>五角形の内角の和（式と答え）</a:t>
            </a:r>
          </a:p>
        </p:txBody>
      </p:sp>
      <p:sp>
        <p:nvSpPr>
          <p:cNvPr id="3" name="テキスト ボックス 36">
            <a:extLst>
              <a:ext uri="{FF2B5EF4-FFF2-40B4-BE49-F238E27FC236}">
                <a16:creationId xmlns:a16="http://schemas.microsoft.com/office/drawing/2014/main" id="{2DBA0737-9544-00EA-6359-A6DC0E7396B5}"/>
              </a:ext>
            </a:extLst>
          </p:cNvPr>
          <p:cNvSpPr txBox="1"/>
          <p:nvPr/>
        </p:nvSpPr>
        <p:spPr>
          <a:xfrm>
            <a:off x="7946105" y="342159"/>
            <a:ext cx="1746535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square" lIns="91440" tIns="45720" rIns="91440" bIns="45720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>
                <a:latin typeface="ＭＳ Ｐゴシック"/>
                <a:ea typeface="ＭＳ Ｐゴシック"/>
              </a:rPr>
              <a:t>出席番号：</a:t>
            </a:r>
            <a:endParaRPr lang="ja-JP" altLang="en-US">
              <a:latin typeface="ＭＳ Ｐゴシック"/>
              <a:ea typeface="ＭＳ Ｐゴシック"/>
            </a:endParaRPr>
          </a:p>
        </p:txBody>
      </p:sp>
    </p:spTree>
    <p:extLst>
      <p:ext uri="{BB962C8B-B14F-4D97-AF65-F5344CB8AC3E}">
        <p14:creationId xmlns:p14="http://schemas.microsoft.com/office/powerpoint/2010/main" val="8687811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1173C56F-9F30-4525-A082-FAA7260B5ED6}"/>
</file>

<file path=customXml/itemProps2.xml><?xml version="1.0" encoding="utf-8"?>
<ds:datastoreItem xmlns:ds="http://schemas.openxmlformats.org/officeDocument/2006/customXml" ds:itemID="{C0F92D6E-6159-47C8-BAE6-274261D50B30}"/>
</file>

<file path=customXml/itemProps3.xml><?xml version="1.0" encoding="utf-8"?>
<ds:datastoreItem xmlns:ds="http://schemas.openxmlformats.org/officeDocument/2006/customXml" ds:itemID="{72BD46C3-3193-4E28-82EF-984CF692B735}"/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45</Words>
  <Application>Microsoft Office PowerPoint</Application>
  <PresentationFormat>A4 210 x 297 mm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Meiryo UI</vt:lpstr>
      <vt:lpstr>ＭＳ Ｐゴシック</vt:lpstr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2025-09-09T03:02:35Z</dcterms:created>
  <dcterms:modified xsi:type="dcterms:W3CDTF">2025-09-09T03:02:44Z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