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5A01C3-17C4-4CF5-A780-771C7B9A5D69}" v="3" dt="2025-09-09T02:52:11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48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4EC1BB-4267-46D7-8DC3-2BEEE31A4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819D509-6F71-48C7-D281-A726904F7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F15CF5-87FA-915A-14EA-B56C63B1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52A044-3337-F6C9-A87D-98C70CA2C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B841BB-33DC-B67D-C1C6-74F0CD12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24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CF0E54-025C-D0D4-16A9-A116A9E13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FF12E9C-E701-C7D1-340C-4E4C48EE1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4C5C85-2916-9E93-06D1-CE0A85AEA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4D7723-DE65-71FF-320E-9B0E36B7A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667495-7797-1146-6DE8-CB53A16E8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270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2DEBEC0-5ABD-8DC8-BE35-A3EC75AC89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D47505-0F10-8873-AFB9-6F1CFD1AD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83C6572-B132-5637-BF24-F5E16E23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8E2D94-FC6D-EDD1-C9DB-390145AEE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568811-8F5B-C946-19AF-53A24D7C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6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FE7A7B-17E7-BEDC-BBD5-799CBD173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C59795-2ABE-C77B-BE61-A58CC4373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BF91AF-4464-AD76-1BDF-F38133DA4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84E3940-F8E1-A1D4-8966-6BFDC644B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5CDEE6-37A0-0C07-9B62-C0B818D7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1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16E976-11AD-79EC-349F-CAF448B3F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439353-21F9-5730-BF37-13FB7D3A1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6F30F3-032D-CF88-1C16-792120C24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D83AD82-7C82-7017-979F-ACDA1C7D9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B75192-2BCB-4B4B-AB38-AA19FECE3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607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257EE8-CD19-BC40-514F-5B3D6D528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A08EF-A443-5CD0-09CF-D77E1C178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CD9CB43-589A-6F22-F1AE-292B540167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F97E4D-D124-A7C0-83A2-341406DB9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B9658A-FF00-4FB0-CF97-27A421E6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6D1828-7543-2B6F-43BD-06E517E0F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116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20625D-0E18-19B5-225E-19C3C9B4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56C96E-706F-5B90-077D-9ED26EA91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4B5C8BE-FB91-ECFA-B07A-3E33A17EE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416ECD1-54EB-1EFB-A94D-499DC770E6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AE56336-AEE0-1BBA-64E4-0DF269F645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D2549FA-69C2-CA92-93E2-6DB0A9EFF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B6B466C-7E75-4438-C051-0E4F8D434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19A6EE5-06F0-DE4C-3C4C-790CE5B1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72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AA71E4-CC89-0C1F-4543-01E881868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61640E0-B4C7-4A5F-2AD4-71564F351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C229672-8DDD-DA1C-A87D-690DC66D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0CACB81-DDB4-0D1F-B346-3D2DFEC1C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90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1951831-2AE7-1FB0-9EF5-051213A55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D4B778B-3DFE-EA6A-47E2-CBEBAD3C2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8A36F2B-373F-8277-3861-C12C0E7B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135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17DDD8-0304-AD40-6661-DF131FF59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8F22FB-B693-79CC-3D14-176BBD9F9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C053E6F-2C5E-3983-69A9-40F3C6FE8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DAC61D1-57BE-29C3-E1A6-20520FA93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7E9FCE7-BEC8-47E4-A894-25ACA3CA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0F89B9-7FC9-68CE-807D-E52AB5A47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91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5E394E-557F-E5D5-3DA4-54EDA1D3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4CAF870-6A07-E17F-FA25-EF5E565F1C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08F6C40-2B56-39F9-9835-E9CDF72FB9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47CC16A-0210-4B8C-9B55-B9A9A1B1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58AD0C9-CC61-DF5A-5B42-7F013179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EA639C0-43F3-9092-57A3-E89890FE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52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BA7449-A6AF-5F2F-68F3-23D4D77BB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B8ADAEC-75AB-DE78-64DA-8F0A4A09C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7DBCE0-6E1D-38AA-C2C5-9F35FE910A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CDD629-4E83-3573-00C7-EF0EA44146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987DEDE-4104-3CD3-579B-84D52B743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965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ED1C4FF-783B-CEAB-43AF-F4542C4194C7}"/>
              </a:ext>
            </a:extLst>
          </p:cNvPr>
          <p:cNvSpPr txBox="1"/>
          <p:nvPr/>
        </p:nvSpPr>
        <p:spPr>
          <a:xfrm>
            <a:off x="84376" y="127819"/>
            <a:ext cx="6699019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>
                <a:latin typeface="ＭＳ Ｐゴシック"/>
                <a:ea typeface="ＭＳ Ｐゴシック"/>
              </a:rPr>
              <a:t>右の動詞を、</a:t>
            </a:r>
            <a:r>
              <a:rPr lang="ja-JP">
                <a:latin typeface="ＭＳ Ｐゴシック"/>
                <a:ea typeface="ＭＳ Ｐゴシック"/>
              </a:rPr>
              <a:t>自分で考えた観点で</a:t>
            </a:r>
            <a:endParaRPr lang="en-US" altLang="ja-JP">
              <a:latin typeface="ＭＳ Ｐゴシック"/>
              <a:ea typeface="ＭＳ Ｐゴシック"/>
            </a:endParaRPr>
          </a:p>
          <a:p>
            <a:r>
              <a:rPr kumimoji="1" lang="ja-JP">
                <a:latin typeface="ＭＳ Ｐゴシック"/>
                <a:ea typeface="ＭＳ Ｐゴシック"/>
              </a:rPr>
              <a:t>「読む」「見る」「食べる」</a:t>
            </a:r>
            <a:r>
              <a:rPr kumimoji="1" lang="ja-JP" altLang="en-US">
                <a:latin typeface="ＭＳ Ｐゴシック"/>
                <a:ea typeface="ＭＳ Ｐゴシック"/>
              </a:rPr>
              <a:t>の</a:t>
            </a:r>
            <a:r>
              <a:rPr lang="ja-JP">
                <a:latin typeface="ＭＳ Ｐゴシック"/>
                <a:ea typeface="ＭＳ Ｐゴシック"/>
              </a:rPr>
              <a:t>3つ</a:t>
            </a:r>
            <a:r>
              <a:rPr kumimoji="1" lang="ja-JP">
                <a:latin typeface="ＭＳ Ｐゴシック"/>
                <a:ea typeface="ＭＳ Ｐゴシック"/>
              </a:rPr>
              <a:t>のグループに分けまし</a:t>
            </a:r>
            <a:r>
              <a:rPr lang="ja-JP">
                <a:latin typeface="ＭＳ Ｐゴシック"/>
                <a:ea typeface="ＭＳ Ｐゴシック"/>
              </a:rPr>
              <a:t>ょ</a:t>
            </a:r>
            <a:r>
              <a:rPr kumimoji="1" lang="ja-JP">
                <a:latin typeface="ＭＳ Ｐゴシック"/>
                <a:ea typeface="ＭＳ Ｐゴシック"/>
              </a:rPr>
              <a:t>う</a:t>
            </a:r>
            <a:r>
              <a:rPr lang="ja-JP">
                <a:latin typeface="ＭＳ Ｐゴシック"/>
                <a:ea typeface="ＭＳ Ｐゴシック"/>
              </a:rPr>
              <a:t>。</a:t>
            </a:r>
            <a:endParaRPr lang="ja-JP" altLang="en-US"/>
          </a:p>
          <a:p>
            <a:r>
              <a:rPr kumimoji="1" lang="ja-JP">
                <a:latin typeface="ＭＳ Ｐゴシック"/>
                <a:ea typeface="ＭＳ Ｐゴシック"/>
              </a:rPr>
              <a:t>どの</a:t>
            </a:r>
            <a:r>
              <a:rPr lang="ja-JP">
                <a:latin typeface="ＭＳ Ｐゴシック"/>
                <a:ea typeface="ＭＳ Ｐゴシック"/>
              </a:rPr>
              <a:t>ような観点</a:t>
            </a:r>
            <a:r>
              <a:rPr kumimoji="1" lang="ja-JP">
                <a:latin typeface="ＭＳ Ｐゴシック"/>
                <a:ea typeface="ＭＳ Ｐゴシック"/>
              </a:rPr>
              <a:t>で</a:t>
            </a:r>
            <a:r>
              <a:rPr lang="ja-JP">
                <a:latin typeface="ＭＳ Ｐゴシック"/>
                <a:ea typeface="ＭＳ Ｐゴシック"/>
              </a:rPr>
              <a:t>分類</a:t>
            </a:r>
            <a:r>
              <a:rPr kumimoji="1" lang="ja-JP">
                <a:latin typeface="ＭＳ Ｐゴシック"/>
                <a:ea typeface="ＭＳ Ｐゴシック"/>
              </a:rPr>
              <a:t>し</a:t>
            </a:r>
            <a:r>
              <a:rPr lang="ja-JP">
                <a:latin typeface="ＭＳ Ｐゴシック"/>
                <a:ea typeface="ＭＳ Ｐゴシック"/>
              </a:rPr>
              <a:t>たか、説明しましょう。</a:t>
            </a:r>
            <a:endParaRPr lang="ja-JP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041080A-0E92-ECCA-BA9A-968F7438E2CB}"/>
              </a:ext>
            </a:extLst>
          </p:cNvPr>
          <p:cNvSpPr txBox="1"/>
          <p:nvPr/>
        </p:nvSpPr>
        <p:spPr>
          <a:xfrm>
            <a:off x="1006930" y="1489370"/>
            <a:ext cx="461665" cy="51654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endParaRPr kumimoji="1"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17" name="図 1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9410731-E510-DE4C-4A7A-1BD6A6945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116" y="70731"/>
            <a:ext cx="642857" cy="1504618"/>
          </a:xfrm>
          <a:prstGeom prst="rect">
            <a:avLst/>
          </a:prstGeom>
        </p:spPr>
      </p:pic>
      <p:pic>
        <p:nvPicPr>
          <p:cNvPr id="19" name="図 18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3EF150E3-AD23-C930-FE2D-DD4EBE2DBE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116" y="70731"/>
            <a:ext cx="642857" cy="1504618"/>
          </a:xfrm>
          <a:prstGeom prst="rect">
            <a:avLst/>
          </a:prstGeom>
        </p:spPr>
      </p:pic>
      <p:pic>
        <p:nvPicPr>
          <p:cNvPr id="21" name="図 20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5882DA53-ABED-4C9B-5E17-1E2934852D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454" y="70731"/>
            <a:ext cx="642857" cy="1504618"/>
          </a:xfrm>
          <a:prstGeom prst="rect">
            <a:avLst/>
          </a:prstGeom>
        </p:spPr>
      </p:pic>
      <p:pic>
        <p:nvPicPr>
          <p:cNvPr id="23" name="図 2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94F5A60F-FD07-3331-CB1E-FD4AB01577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754" y="70731"/>
            <a:ext cx="642857" cy="1504618"/>
          </a:xfrm>
          <a:prstGeom prst="rect">
            <a:avLst/>
          </a:prstGeom>
        </p:spPr>
      </p:pic>
      <p:pic>
        <p:nvPicPr>
          <p:cNvPr id="25" name="図 2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804CFEA-478C-7892-8FC6-882D46C05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816" y="70731"/>
            <a:ext cx="642857" cy="1504618"/>
          </a:xfrm>
          <a:prstGeom prst="rect">
            <a:avLst/>
          </a:prstGeom>
        </p:spPr>
      </p:pic>
      <p:pic>
        <p:nvPicPr>
          <p:cNvPr id="27" name="図 26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6103588F-D78C-2314-8307-5ED70199F5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855" y="70731"/>
            <a:ext cx="642857" cy="1504618"/>
          </a:xfrm>
          <a:prstGeom prst="rect">
            <a:avLst/>
          </a:prstGeom>
        </p:spPr>
      </p:pic>
      <p:pic>
        <p:nvPicPr>
          <p:cNvPr id="29" name="図 28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5403DC59-E8C4-FA67-09A9-D0AF33FB63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535" y="70731"/>
            <a:ext cx="642857" cy="1504618"/>
          </a:xfrm>
          <a:prstGeom prst="rect">
            <a:avLst/>
          </a:prstGeom>
        </p:spPr>
      </p:pic>
      <p:pic>
        <p:nvPicPr>
          <p:cNvPr id="35" name="図 3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B81CD49-502A-9794-CE5E-B80A14573C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350" y="70731"/>
            <a:ext cx="642857" cy="1504618"/>
          </a:xfrm>
          <a:prstGeom prst="rect">
            <a:avLst/>
          </a:prstGeom>
        </p:spPr>
      </p:pic>
      <p:pic>
        <p:nvPicPr>
          <p:cNvPr id="37" name="図 36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55FBE6A5-2357-1F20-071C-3CB5D94C97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066" y="70731"/>
            <a:ext cx="642857" cy="150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32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F8CCF414-3C12-4609-9DCD-D66D316EC4B7}"/>
</file>

<file path=customXml/itemProps2.xml><?xml version="1.0" encoding="utf-8"?>
<ds:datastoreItem xmlns:ds="http://schemas.openxmlformats.org/officeDocument/2006/customXml" ds:itemID="{1BE386CC-4502-469F-AAD2-3202273C78D9}"/>
</file>

<file path=customXml/itemProps3.xml><?xml version="1.0" encoding="utf-8"?>
<ds:datastoreItem xmlns:ds="http://schemas.openxmlformats.org/officeDocument/2006/customXml" ds:itemID="{0652D14B-3DE3-4E0E-AFDB-82888ECBD08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2025-09-09T02:52:11Z</dcterms:created>
  <dcterms:modified xsi:type="dcterms:W3CDTF">2025-09-09T02:52:22Z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