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0" r:id="rId2"/>
    <p:sldId id="262" r:id="rId3"/>
    <p:sldId id="261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EBCBEC-C73B-486A-891E-A4ABEA076C10}" v="3" dt="2025-09-09T02:49:34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856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8/10/relationships/authors" Target="author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4EC1BB-4267-46D7-8DC3-2BEEE31A4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819D509-6F71-48C7-D281-A726904F73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CF15CF5-87FA-915A-14EA-B56C63B1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52A044-3337-F6C9-A87D-98C70CA2C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5B841BB-33DC-B67D-C1C6-74F0CD12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524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CF0E54-025C-D0D4-16A9-A116A9E13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FF12E9C-E701-C7D1-340C-4E4C48EE1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14C5C85-2916-9E93-06D1-CE0A85AEA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4D7723-DE65-71FF-320E-9B0E36B7A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E667495-7797-1146-6DE8-CB53A16E8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270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2DEBEC0-5ABD-8DC8-BE35-A3EC75AC89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2D47505-0F10-8873-AFB9-6F1CFD1ADC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83C6572-B132-5637-BF24-F5E16E236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18E2D94-FC6D-EDD1-C9DB-390145AEE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568811-8F5B-C946-19AF-53A24D7CF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61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FE7A7B-17E7-BEDC-BBD5-799CBD173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C59795-2ABE-C77B-BE61-A58CC4373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BF91AF-4464-AD76-1BDF-F38133DA4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84E3940-F8E1-A1D4-8966-6BFDC644B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15CDEE6-37A0-0C07-9B62-C0B818D7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10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16E976-11AD-79EC-349F-CAF448B3F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A439353-21F9-5730-BF37-13FB7D3A1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6F30F3-032D-CF88-1C16-792120C24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D83AD82-7C82-7017-979F-ACDA1C7D9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B75192-2BCB-4B4B-AB38-AA19FECE3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9607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257EE8-CD19-BC40-514F-5B3D6D528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7A08EF-A443-5CD0-09CF-D77E1C178E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CD9CB43-589A-6F22-F1AE-292B540167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BF97E4D-D124-A7C0-83A2-341406DB9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B9658A-FF00-4FB0-CF97-27A421E62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16D1828-7543-2B6F-43BD-06E517E0F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1169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20625D-0E18-19B5-225E-19C3C9B4E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56C96E-706F-5B90-077D-9ED26EA91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4B5C8BE-FB91-ECFA-B07A-3E33A17EE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416ECD1-54EB-1EFB-A94D-499DC770E6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AE56336-AEE0-1BBA-64E4-0DF269F645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D2549FA-69C2-CA92-93E2-6DB0A9EFF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B6B466C-7E75-4438-C051-0E4F8D434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19A6EE5-06F0-DE4C-3C4C-790CE5B13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372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AA71E4-CC89-0C1F-4543-01E881868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61640E0-B4C7-4A5F-2AD4-71564F351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C229672-8DDD-DA1C-A87D-690DC66D0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0CACB81-DDB4-0D1F-B346-3D2DFEC1C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6909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1951831-2AE7-1FB0-9EF5-051213A55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D4B778B-3DFE-EA6A-47E2-CBEBAD3C2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8A36F2B-373F-8277-3861-C12C0E7B8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135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17DDD8-0304-AD40-6661-DF131FF59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18F22FB-B693-79CC-3D14-176BBD9F9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C053E6F-2C5E-3983-69A9-40F3C6FE8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DAC61D1-57BE-29C3-E1A6-20520FA93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7E9FCE7-BEC8-47E4-A894-25ACA3CA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E0F89B9-7FC9-68CE-807D-E52AB5A47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9918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5E394E-557F-E5D5-3DA4-54EDA1D38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4CAF870-6A07-E17F-FA25-EF5E565F1C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08F6C40-2B56-39F9-9835-E9CDF72FB9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47CC16A-0210-4B8C-9B55-B9A9A1B1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58AD0C9-CC61-DF5A-5B42-7F0131794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EA639C0-43F3-9092-57A3-E89890FE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522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9BA7449-A6AF-5F2F-68F3-23D4D77BB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B8ADAEC-75AB-DE78-64DA-8F0A4A09C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7DBCE0-6E1D-38AA-C2C5-9F35FE910A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93478-B225-456B-B4FE-2439628EBA3F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CDD629-4E83-3573-00C7-EF0EA44146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987DEDE-4104-3CD3-579B-84D52B743B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6C88F-A9A0-4107-B763-77D7DC55B5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965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3657A-24DE-A3C1-6BA1-B652DAD17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4577B18-2DCE-6572-249C-3A0EDABDEF4A}"/>
              </a:ext>
            </a:extLst>
          </p:cNvPr>
          <p:cNvSpPr/>
          <p:nvPr/>
        </p:nvSpPr>
        <p:spPr>
          <a:xfrm>
            <a:off x="10383716" y="1828799"/>
            <a:ext cx="1740877" cy="4897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r>
              <a:rPr kumimoji="1" lang="ja-JP" altLang="en-US" b="1">
                <a:solidFill>
                  <a:schemeClr val="tx1"/>
                </a:solidFill>
              </a:rPr>
              <a:t>どのグループにも入らない</a:t>
            </a:r>
          </a:p>
        </p:txBody>
      </p:sp>
      <p:pic>
        <p:nvPicPr>
          <p:cNvPr id="14" name="図 13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AD24DA86-6FD3-BEF5-4750-5855F89FD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9076" y="1418446"/>
            <a:ext cx="7143608" cy="5307668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98B38B8-EEC7-A00C-35AB-94A1D8EAA526}"/>
              </a:ext>
            </a:extLst>
          </p:cNvPr>
          <p:cNvSpPr/>
          <p:nvPr/>
        </p:nvSpPr>
        <p:spPr>
          <a:xfrm>
            <a:off x="1547587" y="1523958"/>
            <a:ext cx="461665" cy="1728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91440" tIns="45720" rIns="91440" bIns="45720" rtlCol="0" anchor="ctr"/>
          <a:lstStyle/>
          <a:p>
            <a:pPr algn="ctr"/>
            <a:r>
              <a:rPr lang="ja-JP" altLang="en-US" b="1">
                <a:solidFill>
                  <a:schemeClr val="tx1"/>
                </a:solidFill>
                <a:ea typeface="游ゴシック"/>
              </a:rPr>
              <a:t>分類の観点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C2670E2-16DF-193D-4A45-3C1748879DC5}"/>
              </a:ext>
            </a:extLst>
          </p:cNvPr>
          <p:cNvSpPr/>
          <p:nvPr/>
        </p:nvSpPr>
        <p:spPr>
          <a:xfrm>
            <a:off x="5895332" y="2212708"/>
            <a:ext cx="461665" cy="1049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 dirty="0">
                <a:solidFill>
                  <a:schemeClr val="tx1"/>
                </a:solidFill>
              </a:rPr>
              <a:t>見る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3587DC9F-371A-D0B4-1243-68D97DAC7B88}"/>
              </a:ext>
            </a:extLst>
          </p:cNvPr>
          <p:cNvSpPr/>
          <p:nvPr/>
        </p:nvSpPr>
        <p:spPr>
          <a:xfrm>
            <a:off x="6356997" y="3547466"/>
            <a:ext cx="461665" cy="1049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食べる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CECB22B-C0B0-34CF-B39D-B975F77EB4CF}"/>
              </a:ext>
            </a:extLst>
          </p:cNvPr>
          <p:cNvSpPr/>
          <p:nvPr/>
        </p:nvSpPr>
        <p:spPr>
          <a:xfrm>
            <a:off x="5515132" y="3547466"/>
            <a:ext cx="461665" cy="1049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読む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54AD849-914A-10E9-495D-B05933734B83}"/>
              </a:ext>
            </a:extLst>
          </p:cNvPr>
          <p:cNvSpPr/>
          <p:nvPr/>
        </p:nvSpPr>
        <p:spPr>
          <a:xfrm>
            <a:off x="-1737360" y="0"/>
            <a:ext cx="1613013" cy="1728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r>
              <a:rPr kumimoji="1" lang="ja-JP" altLang="en-US" sz="1100">
                <a:solidFill>
                  <a:schemeClr val="tx1"/>
                </a:solidFill>
              </a:rPr>
              <a:t>ワークシートの背景をアレンジしたい際にお使いください。</a:t>
            </a:r>
            <a:endParaRPr kumimoji="1" lang="en-US" altLang="ja-JP" sz="1100">
              <a:solidFill>
                <a:schemeClr val="tx1"/>
              </a:solidFill>
            </a:endParaRPr>
          </a:p>
          <a:p>
            <a:r>
              <a:rPr kumimoji="1" lang="ja-JP" altLang="en-US" sz="1100">
                <a:solidFill>
                  <a:schemeClr val="tx1"/>
                </a:solidFill>
              </a:rPr>
              <a:t>アレンジ後、画面ショットで画像化し、ワークシートの背景に設定してください。</a:t>
            </a:r>
            <a:endParaRPr kumimoji="1" lang="en-US" altLang="ja-JP" sz="1100">
              <a:solidFill>
                <a:schemeClr val="tx1"/>
              </a:solidFill>
            </a:endParaRPr>
          </a:p>
          <a:p>
            <a:endParaRPr lang="en-US" altLang="ja-JP" sz="1100">
              <a:solidFill>
                <a:schemeClr val="tx1"/>
              </a:solidFill>
            </a:endParaRPr>
          </a:p>
          <a:p>
            <a:r>
              <a:rPr lang="ja-JP" altLang="en-US" sz="1100">
                <a:solidFill>
                  <a:schemeClr val="tx1"/>
                </a:solidFill>
              </a:rPr>
              <a:t>（</a:t>
            </a:r>
            <a:r>
              <a:rPr lang="en-US" altLang="ja-JP" sz="1100">
                <a:solidFill>
                  <a:schemeClr val="tx1"/>
                </a:solidFill>
              </a:rPr>
              <a:t>PowerPoint</a:t>
            </a:r>
            <a:r>
              <a:rPr lang="ja-JP" altLang="en-US" sz="1100">
                <a:solidFill>
                  <a:schemeClr val="tx1"/>
                </a:solidFill>
              </a:rPr>
              <a:t>用）</a:t>
            </a:r>
            <a:endParaRPr kumimoji="1" lang="ja-JP" altLang="en-US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807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2AB2FF-247C-2582-0DC4-EA930B9B4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584FA65-333C-C8BA-EF90-A1810CECC4FA}"/>
              </a:ext>
            </a:extLst>
          </p:cNvPr>
          <p:cNvSpPr/>
          <p:nvPr/>
        </p:nvSpPr>
        <p:spPr>
          <a:xfrm>
            <a:off x="10383716" y="1828799"/>
            <a:ext cx="1740877" cy="4897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r>
              <a:rPr kumimoji="1" lang="ja-JP" altLang="en-US" b="1">
                <a:solidFill>
                  <a:schemeClr val="tx1"/>
                </a:solidFill>
              </a:rPr>
              <a:t>どのグループにも入らない</a:t>
            </a:r>
          </a:p>
        </p:txBody>
      </p:sp>
      <p:pic>
        <p:nvPicPr>
          <p:cNvPr id="14" name="図 13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D1040822-63A7-F6AE-221A-8845FFBCD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9076" y="1418446"/>
            <a:ext cx="7143608" cy="5307668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7411867-750F-BE50-B08D-09735FCA08F3}"/>
              </a:ext>
            </a:extLst>
          </p:cNvPr>
          <p:cNvSpPr/>
          <p:nvPr/>
        </p:nvSpPr>
        <p:spPr>
          <a:xfrm>
            <a:off x="67406" y="5327861"/>
            <a:ext cx="1761393" cy="41457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kumimoji="1" lang="ja-JP" altLang="en-US" b="1">
                <a:solidFill>
                  <a:schemeClr val="tx1"/>
                </a:solidFill>
              </a:rPr>
              <a:t>分類の観点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1D891F6-82BE-5C38-7FAD-F85DF6ED75A1}"/>
              </a:ext>
            </a:extLst>
          </p:cNvPr>
          <p:cNvSpPr/>
          <p:nvPr/>
        </p:nvSpPr>
        <p:spPr>
          <a:xfrm>
            <a:off x="5895332" y="2212708"/>
            <a:ext cx="461665" cy="1049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 dirty="0">
                <a:solidFill>
                  <a:schemeClr val="tx1"/>
                </a:solidFill>
              </a:rPr>
              <a:t>見る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F8391B33-2B32-3DFD-836D-72957F494FEC}"/>
              </a:ext>
            </a:extLst>
          </p:cNvPr>
          <p:cNvSpPr/>
          <p:nvPr/>
        </p:nvSpPr>
        <p:spPr>
          <a:xfrm>
            <a:off x="6356997" y="3547466"/>
            <a:ext cx="461665" cy="1049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食べる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D41F4C2-6A32-00A5-E807-FCE689C2A76B}"/>
              </a:ext>
            </a:extLst>
          </p:cNvPr>
          <p:cNvSpPr/>
          <p:nvPr/>
        </p:nvSpPr>
        <p:spPr>
          <a:xfrm>
            <a:off x="5515132" y="3547466"/>
            <a:ext cx="461665" cy="1049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読む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725C5A7-66BF-3369-97ED-C3AE7EC49DAF}"/>
              </a:ext>
            </a:extLst>
          </p:cNvPr>
          <p:cNvSpPr/>
          <p:nvPr/>
        </p:nvSpPr>
        <p:spPr>
          <a:xfrm>
            <a:off x="-1749669" y="0"/>
            <a:ext cx="1625322" cy="18287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r>
              <a:rPr kumimoji="1" lang="ja-JP" altLang="en-US" sz="1100">
                <a:solidFill>
                  <a:schemeClr val="tx1"/>
                </a:solidFill>
              </a:rPr>
              <a:t>ワークシートの背景をアレンジしたい際にお使いください。</a:t>
            </a:r>
            <a:endParaRPr kumimoji="1" lang="en-US" altLang="ja-JP" sz="1100">
              <a:solidFill>
                <a:schemeClr val="tx1"/>
              </a:solidFill>
            </a:endParaRPr>
          </a:p>
          <a:p>
            <a:r>
              <a:rPr kumimoji="1" lang="ja-JP" altLang="en-US" sz="1100">
                <a:solidFill>
                  <a:schemeClr val="tx1"/>
                </a:solidFill>
              </a:rPr>
              <a:t>アレンジ後、画面ショットで画像化し、ワークシートの背景に設定してください。</a:t>
            </a:r>
            <a:endParaRPr kumimoji="1" lang="en-US" altLang="ja-JP" sz="1100">
              <a:solidFill>
                <a:schemeClr val="tx1"/>
              </a:solidFill>
            </a:endParaRPr>
          </a:p>
          <a:p>
            <a:endParaRPr lang="en-US" altLang="ja-JP" sz="1100">
              <a:solidFill>
                <a:schemeClr val="tx1"/>
              </a:solidFill>
            </a:endParaRPr>
          </a:p>
          <a:p>
            <a:r>
              <a:rPr lang="ja-JP" altLang="en-US" sz="1100">
                <a:solidFill>
                  <a:schemeClr val="tx1"/>
                </a:solidFill>
              </a:rPr>
              <a:t>（</a:t>
            </a:r>
            <a:r>
              <a:rPr lang="en-US" altLang="ja-JP" sz="1100">
                <a:solidFill>
                  <a:schemeClr val="tx1"/>
                </a:solidFill>
              </a:rPr>
              <a:t>Google</a:t>
            </a:r>
            <a:r>
              <a:rPr lang="ja-JP" altLang="en-US" sz="1100">
                <a:solidFill>
                  <a:schemeClr val="tx1"/>
                </a:solidFill>
              </a:rPr>
              <a:t>スライド用）</a:t>
            </a:r>
            <a:endParaRPr kumimoji="1" lang="ja-JP" altLang="en-US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047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8050C-27BF-086E-903F-6480656ED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32BCD1A6-408E-82BF-865A-C72270F78B7A}"/>
              </a:ext>
            </a:extLst>
          </p:cNvPr>
          <p:cNvSpPr/>
          <p:nvPr/>
        </p:nvSpPr>
        <p:spPr>
          <a:xfrm>
            <a:off x="1424513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する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3CE4040E-C8B8-A552-24BE-BD80CF3C6B3C}"/>
              </a:ext>
            </a:extLst>
          </p:cNvPr>
          <p:cNvSpPr/>
          <p:nvPr/>
        </p:nvSpPr>
        <p:spPr>
          <a:xfrm>
            <a:off x="828833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来る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2AD45AE-027C-420C-0504-441154D7F468}"/>
              </a:ext>
            </a:extLst>
          </p:cNvPr>
          <p:cNvSpPr/>
          <p:nvPr/>
        </p:nvSpPr>
        <p:spPr>
          <a:xfrm>
            <a:off x="-1728216" y="1"/>
            <a:ext cx="1603869" cy="1828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r>
              <a:rPr kumimoji="1" lang="ja-JP" altLang="en-US" sz="1100">
                <a:solidFill>
                  <a:schemeClr val="tx1"/>
                </a:solidFill>
              </a:rPr>
              <a:t>言葉のパーツを編集、追加する際にお使いください。</a:t>
            </a:r>
            <a:endParaRPr kumimoji="1" lang="en-US" altLang="ja-JP" sz="1100">
              <a:solidFill>
                <a:schemeClr val="tx1"/>
              </a:solidFill>
            </a:endParaRPr>
          </a:p>
          <a:p>
            <a:endParaRPr lang="en-US" altLang="ja-JP" sz="1100">
              <a:solidFill>
                <a:schemeClr val="tx1"/>
              </a:solidFill>
            </a:endParaRPr>
          </a:p>
          <a:p>
            <a:r>
              <a:rPr kumimoji="1" lang="en-US" altLang="ja-JP" sz="1100">
                <a:solidFill>
                  <a:schemeClr val="tx1"/>
                </a:solidFill>
              </a:rPr>
              <a:t>PowerPoint</a:t>
            </a:r>
            <a:r>
              <a:rPr lang="ja-JP" altLang="en-US" sz="1100">
                <a:solidFill>
                  <a:schemeClr val="tx1"/>
                </a:solidFill>
              </a:rPr>
              <a:t>の場合、各言葉のパーツを右クリックし「図として保存」すると、画像ファイルとして保存できます。</a:t>
            </a:r>
            <a:endParaRPr kumimoji="1" lang="en-US" altLang="ja-JP" sz="110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91C5645-A366-49A3-F894-1615D5B8CB4D}"/>
              </a:ext>
            </a:extLst>
          </p:cNvPr>
          <p:cNvSpPr/>
          <p:nvPr/>
        </p:nvSpPr>
        <p:spPr>
          <a:xfrm>
            <a:off x="1972063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歩く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3F4C55B-FB36-D6BD-BF30-4FEDE1928F2B}"/>
              </a:ext>
            </a:extLst>
          </p:cNvPr>
          <p:cNvSpPr/>
          <p:nvPr/>
        </p:nvSpPr>
        <p:spPr>
          <a:xfrm>
            <a:off x="2519613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切る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93A8F71-752F-3E27-C222-5230B3DE7A21}"/>
              </a:ext>
            </a:extLst>
          </p:cNvPr>
          <p:cNvSpPr/>
          <p:nvPr/>
        </p:nvSpPr>
        <p:spPr>
          <a:xfrm>
            <a:off x="3067163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起きる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EBF6305-78B6-F87B-AC97-5583B6DA95E5}"/>
              </a:ext>
            </a:extLst>
          </p:cNvPr>
          <p:cNvSpPr/>
          <p:nvPr/>
        </p:nvSpPr>
        <p:spPr>
          <a:xfrm>
            <a:off x="3614713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寝る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3436D74-55D2-1062-E7DD-0C209BC0A867}"/>
              </a:ext>
            </a:extLst>
          </p:cNvPr>
          <p:cNvSpPr/>
          <p:nvPr/>
        </p:nvSpPr>
        <p:spPr>
          <a:xfrm>
            <a:off x="4162263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走る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5462A19-61CE-29EB-94C6-6E31852218D2}"/>
              </a:ext>
            </a:extLst>
          </p:cNvPr>
          <p:cNvSpPr/>
          <p:nvPr/>
        </p:nvSpPr>
        <p:spPr>
          <a:xfrm>
            <a:off x="4709813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出る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F3D9AF2-2621-79EF-5A76-F9D6D8F9F957}"/>
              </a:ext>
            </a:extLst>
          </p:cNvPr>
          <p:cNvSpPr/>
          <p:nvPr/>
        </p:nvSpPr>
        <p:spPr>
          <a:xfrm>
            <a:off x="5257363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切る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C5B0235-D0FC-CF17-B25A-2D64BC6A2BD7}"/>
              </a:ext>
            </a:extLst>
          </p:cNvPr>
          <p:cNvSpPr/>
          <p:nvPr/>
        </p:nvSpPr>
        <p:spPr>
          <a:xfrm>
            <a:off x="5781509" y="909773"/>
            <a:ext cx="461665" cy="1226757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dist"/>
            <a:r>
              <a:rPr kumimoji="1" lang="ja-JP" altLang="en-US" sz="2400" b="1">
                <a:solidFill>
                  <a:schemeClr val="tx1"/>
                </a:solidFill>
              </a:rPr>
              <a:t>着る</a:t>
            </a:r>
          </a:p>
        </p:txBody>
      </p:sp>
    </p:spTree>
    <p:extLst>
      <p:ext uri="{BB962C8B-B14F-4D97-AF65-F5344CB8AC3E}">
        <p14:creationId xmlns:p14="http://schemas.microsoft.com/office/powerpoint/2010/main" val="3532408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E2EAD4FF-FDE8-42D2-AEA2-AE0F0C72AA82}"/>
</file>

<file path=customXml/itemProps2.xml><?xml version="1.0" encoding="utf-8"?>
<ds:datastoreItem xmlns:ds="http://schemas.openxmlformats.org/officeDocument/2006/customXml" ds:itemID="{91F17702-01D2-418C-BD5F-407C32603F89}"/>
</file>

<file path=customXml/itemProps3.xml><?xml version="1.0" encoding="utf-8"?>
<ds:datastoreItem xmlns:ds="http://schemas.openxmlformats.org/officeDocument/2006/customXml" ds:itemID="{7F9CB40F-DA1F-4F2D-BBF5-4870302D303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Microsoft Office PowerPoint</Application>
  <PresentationFormat>ワイド画面</PresentationFormat>
  <Paragraphs>31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2025-09-09T02:49:34Z</dcterms:created>
  <dcterms:modified xsi:type="dcterms:W3CDTF">2025-09-09T02:49:45Z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