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58279B-ABDD-41BF-A72B-34297EFEB0DD}" v="3" dt="2025-09-09T05:24:55.1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56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4EC1BB-4267-46D7-8DC3-2BEEE31A4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819D509-6F71-48C7-D281-A726904F73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CF15CF5-87FA-915A-14EA-B56C63B14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52A044-3337-F6C9-A87D-98C70CA2C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5B841BB-33DC-B67D-C1C6-74F0CD12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524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CF0E54-025C-D0D4-16A9-A116A9E13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FF12E9C-E701-C7D1-340C-4E4C48EE1D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14C5C85-2916-9E93-06D1-CE0A85AEA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24D7723-DE65-71FF-320E-9B0E36B7A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E667495-7797-1146-6DE8-CB53A16E8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2706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2DEBEC0-5ABD-8DC8-BE35-A3EC75AC89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2D47505-0F10-8873-AFB9-6F1CFD1ADC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83C6572-B132-5637-BF24-F5E16E236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18E2D94-FC6D-EDD1-C9DB-390145AEE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4568811-8F5B-C946-19AF-53A24D7CF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561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FE7A7B-17E7-BEDC-BBD5-799CBD173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BC59795-2ABE-C77B-BE61-A58CC4373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BF91AF-4464-AD76-1BDF-F38133DA4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84E3940-F8E1-A1D4-8966-6BFDC644B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15CDEE6-37A0-0C07-9B62-C0B818D7E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10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16E976-11AD-79EC-349F-CAF448B3F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A439353-21F9-5730-BF37-13FB7D3A1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B6F30F3-032D-CF88-1C16-792120C24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D83AD82-7C82-7017-979F-ACDA1C7D9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B75192-2BCB-4B4B-AB38-AA19FECE3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9607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257EE8-CD19-BC40-514F-5B3D6D528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7A08EF-A443-5CD0-09CF-D77E1C178E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CD9CB43-589A-6F22-F1AE-292B540167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BF97E4D-D124-A7C0-83A2-341406DB9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B9658A-FF00-4FB0-CF97-27A421E62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16D1828-7543-2B6F-43BD-06E517E0F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1169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20625D-0E18-19B5-225E-19C3C9B4E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56C96E-706F-5B90-077D-9ED26EA91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4B5C8BE-FB91-ECFA-B07A-3E33A17EEA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416ECD1-54EB-1EFB-A94D-499DC770E6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AE56336-AEE0-1BBA-64E4-0DF269F645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D2549FA-69C2-CA92-93E2-6DB0A9EFF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B6B466C-7E75-4438-C051-0E4F8D434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19A6EE5-06F0-DE4C-3C4C-790CE5B13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3720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AA71E4-CC89-0C1F-4543-01E881868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61640E0-B4C7-4A5F-2AD4-71564F351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C229672-8DDD-DA1C-A87D-690DC66D0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0CACB81-DDB4-0D1F-B346-3D2DFEC1C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6909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1951831-2AE7-1FB0-9EF5-051213A55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D4B778B-3DFE-EA6A-47E2-CBEBAD3C2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8A36F2B-373F-8277-3861-C12C0E7B8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135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17DDD8-0304-AD40-6661-DF131FF59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18F22FB-B693-79CC-3D14-176BBD9F9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C053E6F-2C5E-3983-69A9-40F3C6FE89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DAC61D1-57BE-29C3-E1A6-20520FA93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7E9FCE7-BEC8-47E4-A894-25ACA3CA4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E0F89B9-7FC9-68CE-807D-E52AB5A47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9918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5E394E-557F-E5D5-3DA4-54EDA1D38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4CAF870-6A07-E17F-FA25-EF5E565F1C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08F6C40-2B56-39F9-9835-E9CDF72FB9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47CC16A-0210-4B8C-9B55-B9A9A1B1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58AD0C9-CC61-DF5A-5B42-7F0131794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EA639C0-43F3-9092-57A3-E89890FE8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1522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9BA7449-A6AF-5F2F-68F3-23D4D77BB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B8ADAEC-75AB-DE78-64DA-8F0A4A09C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7DBCE0-6E1D-38AA-C2C5-9F35FE910A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4CDD629-4E83-3573-00C7-EF0EA44146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987DEDE-4104-3CD3-579B-84D52B743B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9658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1B4D5B1-DF9D-1467-D111-ABE01B2A0C28}"/>
              </a:ext>
            </a:extLst>
          </p:cNvPr>
          <p:cNvSpPr txBox="1"/>
          <p:nvPr/>
        </p:nvSpPr>
        <p:spPr>
          <a:xfrm>
            <a:off x="84376" y="127819"/>
            <a:ext cx="58330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base"/>
            <a:r>
              <a:rPr lang="ja-JP" altLang="ja-JP" sz="1800" b="0" i="0" u="none" strike="noStrike" dirty="0">
                <a:solidFill>
                  <a:srgbClr val="000000"/>
                </a:solidFill>
                <a:effectLst/>
                <a:latin typeface="Meiryo UI" panose="020B0604030504040204" pitchFamily="50" charset="-128"/>
                <a:ea typeface="ＭＳ Ｐゴシック" panose="020B0600070205080204" pitchFamily="50" charset="-128"/>
              </a:rPr>
              <a:t>右の動詞を、自分で考えた観点で</a:t>
            </a:r>
            <a:r>
              <a:rPr lang="en-US" altLang="ja-JP" sz="1800" b="0" i="0" dirty="0">
                <a:solidFill>
                  <a:srgbClr val="000000"/>
                </a:solidFill>
                <a:effectLst/>
                <a:latin typeface="ＭＳ Ｐゴシック" panose="020B0600070205080204" pitchFamily="50" charset="-128"/>
                <a:ea typeface="Meiryo UI" panose="020B0604030504040204" pitchFamily="50" charset="-128"/>
              </a:rPr>
              <a:t>​</a:t>
            </a:r>
            <a:endParaRPr lang="en-US" altLang="ja-JP" b="0" i="0" dirty="0">
              <a:solidFill>
                <a:srgbClr val="000000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 rtl="0" fontAlgn="base"/>
            <a:r>
              <a:rPr lang="ja-JP" altLang="ja-JP" sz="1800" b="0" i="0" u="none" strike="noStrike" dirty="0">
                <a:solidFill>
                  <a:srgbClr val="000000"/>
                </a:solidFill>
                <a:effectLst/>
                <a:latin typeface="Meiryo UI" panose="020B0604030504040204" pitchFamily="50" charset="-128"/>
                <a:ea typeface="ＭＳ Ｐゴシック" panose="020B0600070205080204" pitchFamily="50" charset="-128"/>
              </a:rPr>
              <a:t>「読む」「見る」「食べる」の3つのグループに分けましょう。</a:t>
            </a:r>
            <a:r>
              <a:rPr lang="ja-JP" altLang="ja-JP" sz="1800" b="0" i="0" dirty="0">
                <a:solidFill>
                  <a:srgbClr val="000000"/>
                </a:solidFill>
                <a:effectLst/>
                <a:latin typeface="Meiryo UI" panose="020B0604030504040204" pitchFamily="50" charset="-128"/>
                <a:ea typeface="ＭＳ Ｐゴシック" panose="020B0600070205080204" pitchFamily="50" charset="-128"/>
              </a:rPr>
              <a:t>​</a:t>
            </a:r>
            <a:endParaRPr lang="ja-JP" altLang="ja-JP" b="0" i="0" dirty="0">
              <a:solidFill>
                <a:srgbClr val="000000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 rtl="0" fontAlgn="base"/>
            <a:r>
              <a:rPr lang="ja-JP" altLang="ja-JP" sz="1800" b="0" i="0" u="none" strike="noStrike" dirty="0">
                <a:solidFill>
                  <a:srgbClr val="000000"/>
                </a:solidFill>
                <a:effectLst/>
                <a:latin typeface="Meiryo UI" panose="020B0604030504040204" pitchFamily="50" charset="-128"/>
                <a:ea typeface="ＭＳ Ｐゴシック" panose="020B0600070205080204" pitchFamily="50" charset="-128"/>
              </a:rPr>
              <a:t>どのような観点で分類したか、説明しましょう。</a:t>
            </a:r>
            <a:r>
              <a:rPr lang="ja-JP" altLang="ja-JP" sz="1800" b="0" i="0" dirty="0">
                <a:solidFill>
                  <a:srgbClr val="000000"/>
                </a:solidFill>
                <a:effectLst/>
                <a:latin typeface="Meiryo UI" panose="020B0604030504040204" pitchFamily="50" charset="-128"/>
                <a:ea typeface="ＭＳ Ｐゴシック" panose="020B0600070205080204" pitchFamily="50" charset="-128"/>
              </a:rPr>
              <a:t>​</a:t>
            </a:r>
            <a:endParaRPr lang="ja-JP" altLang="ja-JP" b="0" i="0" dirty="0">
              <a:solidFill>
                <a:srgbClr val="000000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3833EF8-C855-0A8D-B0B6-F6A88E0A3B70}"/>
              </a:ext>
            </a:extLst>
          </p:cNvPr>
          <p:cNvSpPr txBox="1"/>
          <p:nvPr/>
        </p:nvSpPr>
        <p:spPr>
          <a:xfrm>
            <a:off x="84376" y="5837331"/>
            <a:ext cx="521208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en-US" altLang="ja-JP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3" name="図 2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4EFDA49E-700D-97D8-095C-C163F0AE1F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399" y="43890"/>
            <a:ext cx="642857" cy="1504618"/>
          </a:xfrm>
          <a:prstGeom prst="rect">
            <a:avLst/>
          </a:prstGeom>
        </p:spPr>
      </p:pic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BD4642DC-8C3E-780B-98CB-6EF85E2ED6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394" y="44404"/>
            <a:ext cx="642857" cy="1504618"/>
          </a:xfrm>
          <a:prstGeom prst="rect">
            <a:avLst/>
          </a:prstGeom>
        </p:spPr>
      </p:pic>
      <p:pic>
        <p:nvPicPr>
          <p:cNvPr id="18" name="図 17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B846F5DC-EA4F-9A65-11EC-AD13B5AF18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977" y="43890"/>
            <a:ext cx="642857" cy="1504618"/>
          </a:xfrm>
          <a:prstGeom prst="rect">
            <a:avLst/>
          </a:prstGeom>
        </p:spPr>
      </p:pic>
      <p:pic>
        <p:nvPicPr>
          <p:cNvPr id="20" name="図 19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7C53C92F-B428-0B69-F0A8-18100CC5EA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111" y="43960"/>
            <a:ext cx="642857" cy="1504618"/>
          </a:xfrm>
          <a:prstGeom prst="rect">
            <a:avLst/>
          </a:prstGeom>
        </p:spPr>
      </p:pic>
      <p:pic>
        <p:nvPicPr>
          <p:cNvPr id="22" name="図 21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C64B8CF8-937D-BF60-D90E-096785F7CC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1485" y="43890"/>
            <a:ext cx="642857" cy="1504618"/>
          </a:xfrm>
          <a:prstGeom prst="rect">
            <a:avLst/>
          </a:prstGeom>
        </p:spPr>
      </p:pic>
      <p:pic>
        <p:nvPicPr>
          <p:cNvPr id="24" name="図 2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BB34B77D-4096-64A3-B9A8-D75203277C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544" y="38905"/>
            <a:ext cx="642857" cy="1504618"/>
          </a:xfrm>
          <a:prstGeom prst="rect">
            <a:avLst/>
          </a:prstGeom>
        </p:spPr>
      </p:pic>
      <p:pic>
        <p:nvPicPr>
          <p:cNvPr id="26" name="図 2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A9EF91E5-6C96-0E9A-C5AD-D1313F3BAF7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918" y="44222"/>
            <a:ext cx="642857" cy="1504618"/>
          </a:xfrm>
          <a:prstGeom prst="rect">
            <a:avLst/>
          </a:prstGeom>
        </p:spPr>
      </p:pic>
      <p:pic>
        <p:nvPicPr>
          <p:cNvPr id="28" name="図 27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C57D56BD-3BB2-CAE7-88C2-24750EE750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966" y="43890"/>
            <a:ext cx="642857" cy="1504618"/>
          </a:xfrm>
          <a:prstGeom prst="rect">
            <a:avLst/>
          </a:prstGeom>
        </p:spPr>
      </p:pic>
      <p:pic>
        <p:nvPicPr>
          <p:cNvPr id="30" name="図 29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FF74A29D-BBF6-1A9C-4E85-1C6165D8B71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025" y="43890"/>
            <a:ext cx="642857" cy="150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373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2B380E66-D768-4E3B-88DC-FC713B6903DE}"/>
</file>

<file path=customXml/itemProps2.xml><?xml version="1.0" encoding="utf-8"?>
<ds:datastoreItem xmlns:ds="http://schemas.openxmlformats.org/officeDocument/2006/customXml" ds:itemID="{8FF14427-49ED-45FD-A084-8E8AE61A955F}"/>
</file>

<file path=customXml/itemProps3.xml><?xml version="1.0" encoding="utf-8"?>
<ds:datastoreItem xmlns:ds="http://schemas.openxmlformats.org/officeDocument/2006/customXml" ds:itemID="{F4E50ABB-48A3-4F1C-B270-AEE2FE87736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 UI</vt:lpstr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2025-09-09T05:24:55Z</dcterms:created>
  <dcterms:modified xsi:type="dcterms:W3CDTF">2025-09-09T05:25:03Z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