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258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FFFF"/>
    <a:srgbClr val="EFF5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BD339E8-1A3C-4760-8B1F-A4C0D2E13F7E}" v="4" dt="2025-08-25T09:23:29.36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/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3.xml"/><Relationship Id="rId5" Type="http://schemas.openxmlformats.org/officeDocument/2006/relationships/viewProps" Target="viewProp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87B8FC1-7B39-49D4-A977-FFCB6C3EEA67}" type="datetimeFigureOut">
              <a:t>8/25/2025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D5F09D3-D7A0-4CBD-B2A0-5F3C41EC3F61}" type="slidenum"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66808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A717F47-90DA-E08D-A8A8-4E53C626C87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54E1D75B-F0B5-2E26-3D76-ADC6401C727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C4729FD8-3CF1-8FCB-66B0-9D137F856D7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>
                <a:latin typeface="游ゴシック"/>
                <a:ea typeface="游ゴシック"/>
                <a:cs typeface="Calibri"/>
              </a:rPr>
              <a:t>カードは10枚重ねてあります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E53060C-7253-B7E1-95AE-D7104888BDFF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D5F09D3-D7A0-4CBD-B2A0-5F3C41EC3F61}" type="slidenum"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10016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3877488-EE34-3513-E9D4-44A99ECDC5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CF4932F-C67E-271A-630F-70B85ACB053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9CCE9AF-572E-443F-34AD-23DB6D80C0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0A68F61-1D54-4EF3-8EF1-09DA327F2C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2AE24A9-FCBB-5148-D9B0-DC110B03AF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24144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A941360-9F47-FBF1-68EC-063E95C609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0A8B1BE-B797-A22B-A3C3-65E05082AB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BCDF2C8-B451-1F62-AF9A-EC3CA932DD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8256C87-CF64-F3A7-FC83-5C5DAED9F7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9F6781F-C4C1-58A1-E38D-666CEEDDE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81606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7D4A92F-41E2-1BB5-AFF1-A379EAC3439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B0391E0-0DD8-0EB9-4191-817A622F26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18FA04E-CFF0-9881-8B48-A890506E65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9C0C193-F157-03F1-C2D5-8F6B97C5E1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F889F96-3144-3068-4F37-959EB07A47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98931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FA6B32A-289A-7250-284B-8053162FE1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A1B05FA-D109-38D4-63A4-C9A9DAB11C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BDBB76C-64CA-7D62-265C-B7FD9DCA2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3A5F8ED-7786-A7D8-E94F-F6EE97230C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89FD80B-8744-6DB0-D669-52DAF455F4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76118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4DBCFA7-C77B-D969-ABA8-07C6A05698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2E2F1B3-8A0E-FA23-B0F5-179AE494110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342DF96-899C-AA62-CD36-8407156E07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7384CE3-3939-1FE0-4F26-8EE5D01AB1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959FE22-4C57-6123-6B99-5355C727BA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147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D4320A3-F658-2881-A196-7EF877FB40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6D34365-4CEC-20D8-8595-5501EDCFA4C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711F3B5-4E75-C797-457E-9A72E6B57C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206A787-6736-F9E8-F9EF-522344FA9A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2E59517-AD2B-E797-F3E6-BE06B0733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E3298FE-3C15-F48A-B1C6-DB8A846B25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54327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8AABF5C-8E31-DC87-46B6-06A58DE4C6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E7A8BC2-81E4-C543-C301-E9A8A499DD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BDF3BA6-6498-199A-53BE-375723F6BC6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07785533-D11E-70A4-02E3-67D689BFF1D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6682C21-6850-396C-CDA3-E14AFC6CA08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CCF56D3-6FFC-24C8-37CD-731C84011F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566182F6-1E84-219C-77FA-05AFA4E6A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59CC4E4-0AF1-8A24-714E-7F11AD4B88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5010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F5D3879-626A-BB32-1773-62BA365BF2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17F2205-0619-9B92-A51A-CDFEE23A3C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71C60D5-BDC4-8FA9-26DF-0E036B449B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DA3DF7C-7514-210A-3EAB-80B773BBE6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9337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72AC66E-A172-F979-8E68-C3B7E0BE9B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6BFE7F03-DFEA-0B29-1813-D98322A733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3067D7C-A072-FC5E-B7A6-0533EAD316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05472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A95D934-20D2-33E1-01D1-DB4E03B5F9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8B7D3D2-B00E-5F35-42E0-C003B03E70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3BA5C6C-E774-31D7-86F3-4DB4247394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ED3F9FF-7586-CDEB-0AB0-884A79F5FE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D56860A-7A51-78AD-F7D3-CFE115D7F1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0853AFE-524C-7112-321E-C6EFAAD4CF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68937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37749EA-09DB-2A9B-D373-C7929C42B5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9A03DED-015A-4FA7-B99A-7E80CB4563C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8BB7206-5B34-6125-5EE0-BC80E5383F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97DB9D7-F9ED-ABB7-70EA-142323F542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5557667-ADD9-0028-A593-CA775BE2F4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8650D38-2662-8864-CA26-E645545DA7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72902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87540FD-D183-F404-A466-E0E11D7236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0CA9632-82F8-291C-A767-CE204DFE1B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BC10C53-611A-C8C3-DB1D-7B8B8800919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59E34B-A862-441D-BC0B-A9E9F362037E}" type="datetimeFigureOut">
              <a:rPr kumimoji="1" lang="ja-JP" altLang="en-US" smtClean="0"/>
              <a:t>2025/8/25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917F779-096B-352A-7E0A-93F23DD7A50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112D684-E85E-4034-DE1B-122EA739FB1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0E29BE-504F-4ECA-82EE-AC96E7026A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0938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896E463-419C-E85A-643A-8B539C375A1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6B653E3-5C59-878B-069D-941479320750}"/>
              </a:ext>
            </a:extLst>
          </p:cNvPr>
          <p:cNvSpPr txBox="1"/>
          <p:nvPr/>
        </p:nvSpPr>
        <p:spPr>
          <a:xfrm>
            <a:off x="392192" y="219250"/>
            <a:ext cx="11515164" cy="52322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lang="ja-JP" altLang="en-US" sz="2800" b="1">
                <a:latin typeface="ＭＳ Ｐゴシック"/>
                <a:ea typeface="ＭＳ Ｐゴシック"/>
              </a:rPr>
              <a:t>〇〇グループ</a:t>
            </a:r>
          </a:p>
        </p:txBody>
      </p:sp>
      <p:sp>
        <p:nvSpPr>
          <p:cNvPr id="13" name="正方形/長方形 2">
            <a:extLst>
              <a:ext uri="{FF2B5EF4-FFF2-40B4-BE49-F238E27FC236}">
                <a16:creationId xmlns:a16="http://schemas.microsoft.com/office/drawing/2014/main" id="{844D3715-18C1-3F99-F49B-464F042A94DC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正方形/長方形 2">
            <a:extLst>
              <a:ext uri="{FF2B5EF4-FFF2-40B4-BE49-F238E27FC236}">
                <a16:creationId xmlns:a16="http://schemas.microsoft.com/office/drawing/2014/main" id="{41795CDF-D397-9BD3-6FA7-BEF5EBDE1062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正方形/長方形 2">
            <a:extLst>
              <a:ext uri="{FF2B5EF4-FFF2-40B4-BE49-F238E27FC236}">
                <a16:creationId xmlns:a16="http://schemas.microsoft.com/office/drawing/2014/main" id="{3D99571D-AD5C-3AC5-AFAF-639801855D59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2">
            <a:extLst>
              <a:ext uri="{FF2B5EF4-FFF2-40B4-BE49-F238E27FC236}">
                <a16:creationId xmlns:a16="http://schemas.microsoft.com/office/drawing/2014/main" id="{CF65C093-6A58-4FF4-13D4-42DF96AB6006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2">
            <a:extLst>
              <a:ext uri="{FF2B5EF4-FFF2-40B4-BE49-F238E27FC236}">
                <a16:creationId xmlns:a16="http://schemas.microsoft.com/office/drawing/2014/main" id="{5181A778-B454-F593-0C4D-F7C3F278A3E7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2">
            <a:extLst>
              <a:ext uri="{FF2B5EF4-FFF2-40B4-BE49-F238E27FC236}">
                <a16:creationId xmlns:a16="http://schemas.microsoft.com/office/drawing/2014/main" id="{7DC52D04-299F-AE8B-4CF1-AA2E53FB410D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9" name="正方形/長方形 2">
            <a:extLst>
              <a:ext uri="{FF2B5EF4-FFF2-40B4-BE49-F238E27FC236}">
                <a16:creationId xmlns:a16="http://schemas.microsoft.com/office/drawing/2014/main" id="{66B24379-648F-9893-AC6C-68EFD8FE9FAF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2">
            <a:extLst>
              <a:ext uri="{FF2B5EF4-FFF2-40B4-BE49-F238E27FC236}">
                <a16:creationId xmlns:a16="http://schemas.microsoft.com/office/drawing/2014/main" id="{08EDA9E0-4B59-2A34-88AD-5D02BBFD5348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1" name="正方形/長方形 2">
            <a:extLst>
              <a:ext uri="{FF2B5EF4-FFF2-40B4-BE49-F238E27FC236}">
                <a16:creationId xmlns:a16="http://schemas.microsoft.com/office/drawing/2014/main" id="{D00D0452-EC30-F975-F456-0B6FCB5EC1BA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2" name="正方形/長方形 2">
            <a:extLst>
              <a:ext uri="{FF2B5EF4-FFF2-40B4-BE49-F238E27FC236}">
                <a16:creationId xmlns:a16="http://schemas.microsoft.com/office/drawing/2014/main" id="{4186A77D-B64D-2FB4-4574-7E5E72F0A0FA}"/>
              </a:ext>
            </a:extLst>
          </p:cNvPr>
          <p:cNvSpPr/>
          <p:nvPr/>
        </p:nvSpPr>
        <p:spPr>
          <a:xfrm>
            <a:off x="-2968279" y="1310236"/>
            <a:ext cx="2696473" cy="157917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endParaRPr lang="ja-JP" altLang="en-US" sz="16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048717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2AB6DEEE-7CD3-4070-9792-4C514EC4A0D0}"/>
</file>

<file path=customXml/itemProps2.xml><?xml version="1.0" encoding="utf-8"?>
<ds:datastoreItem xmlns:ds="http://schemas.openxmlformats.org/officeDocument/2006/customXml" ds:itemID="{CFFE6EE9-9711-4295-9F03-DD54E3BCADAA}"/>
</file>

<file path=customXml/itemProps3.xml><?xml version="1.0" encoding="utf-8"?>
<ds:datastoreItem xmlns:ds="http://schemas.openxmlformats.org/officeDocument/2006/customXml" ds:itemID="{4FA9C2BB-69C0-46D3-AA80-21FEBEA2EEC1}"/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Widescreen</PresentationFormat>
  <Slides>1</Slides>
  <Notes>1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テーマ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2025-08-25T09:23:29Z</dcterms:created>
  <dcterms:modified xsi:type="dcterms:W3CDTF">2025-08-25T09:23:30Z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