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00FF"/>
    <a:srgbClr val="333399"/>
    <a:srgbClr val="99FF99"/>
    <a:srgbClr val="FF99FF"/>
    <a:srgbClr val="FFCCFF"/>
    <a:srgbClr val="FFFF99"/>
    <a:srgbClr val="FFFFCC"/>
    <a:srgbClr val="0000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63E8C6-F7A8-4BF8-A21D-F24A362166C4}" v="8" dt="2025-08-13T06:09:59.5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39BD40-9D47-4298-AF50-EA5AC6DF20B2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37037-BF3C-4D9F-AC72-788CC55F03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854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イラスト出典：いらすとや</a:t>
            </a:r>
            <a:endParaRPr kumimoji="1" lang="en-US" altLang="ja-JP"/>
          </a:p>
          <a:p>
            <a:r>
              <a:rPr kumimoji="1" lang="ja-JP" altLang="en-US"/>
              <a:t>体育館　</a:t>
            </a:r>
            <a:r>
              <a:rPr kumimoji="1" lang="en-US" altLang="ja-JP"/>
              <a:t>https://www.irasutoya.com/2013/06/blog-post_5280.html</a:t>
            </a:r>
          </a:p>
          <a:p>
            <a:r>
              <a:rPr kumimoji="1" lang="ja-JP" altLang="en-US"/>
              <a:t>サッカー場　</a:t>
            </a:r>
            <a:r>
              <a:rPr kumimoji="1" lang="en-US" altLang="ja-JP"/>
              <a:t>https://www.irasutoya.com/2013/09/blog-post_3925.html</a:t>
            </a:r>
          </a:p>
          <a:p>
            <a:r>
              <a:rPr kumimoji="1" lang="ja-JP" altLang="en-US"/>
              <a:t>図書館　</a:t>
            </a:r>
            <a:r>
              <a:rPr kumimoji="1" lang="en-US" altLang="ja-JP"/>
              <a:t>https://www.irasutoya.com/2014/03/blog-post_4453.html</a:t>
            </a:r>
          </a:p>
          <a:p>
            <a:r>
              <a:rPr kumimoji="1" lang="ja-JP" altLang="en-US"/>
              <a:t>ファミリーレストラン　</a:t>
            </a:r>
            <a:r>
              <a:rPr kumimoji="1" lang="en-US" altLang="ja-JP"/>
              <a:t>https://www.irasutoya.com/2019/08/blog-post_661.html</a:t>
            </a:r>
          </a:p>
          <a:p>
            <a:r>
              <a:rPr kumimoji="1" lang="ja-JP" altLang="en-US"/>
              <a:t>ショッピングモール　</a:t>
            </a:r>
            <a:r>
              <a:rPr kumimoji="1" lang="en-US" altLang="ja-JP"/>
              <a:t>https://www.irasutoya.com/2016/06/blog-post_335.html</a:t>
            </a:r>
          </a:p>
          <a:p>
            <a:r>
              <a:rPr kumimoji="1" lang="ja-JP" altLang="en-US"/>
              <a:t>スーパーマーケット　</a:t>
            </a:r>
            <a:r>
              <a:rPr kumimoji="1" lang="en-US" altLang="ja-JP"/>
              <a:t>https://www.irasutoya.com/2013/05/blog-post_48.html</a:t>
            </a:r>
          </a:p>
          <a:p>
            <a:r>
              <a:rPr kumimoji="1" lang="ja-JP" altLang="en-US"/>
              <a:t>病院　</a:t>
            </a:r>
            <a:r>
              <a:rPr kumimoji="1" lang="en-US" altLang="ja-JP"/>
              <a:t>https://www.irasutoya.com/2014/04/blog-post_24.html</a:t>
            </a:r>
          </a:p>
          <a:p>
            <a:r>
              <a:rPr kumimoji="1" lang="ja-JP" altLang="en-US"/>
              <a:t>工場　</a:t>
            </a:r>
            <a:r>
              <a:rPr kumimoji="1" lang="en-US" altLang="ja-JP"/>
              <a:t>https://www.irasutoya.com/2013/02/blog-post_476.html</a:t>
            </a:r>
          </a:p>
          <a:p>
            <a:r>
              <a:rPr kumimoji="1" lang="ja-JP" altLang="en-US"/>
              <a:t>居酒屋　</a:t>
            </a:r>
            <a:r>
              <a:rPr kumimoji="1" lang="en-US" altLang="ja-JP"/>
              <a:t>https://www.irasutoya.com/2014/06/blog-post_206.html</a:t>
            </a:r>
          </a:p>
          <a:p>
            <a:r>
              <a:rPr kumimoji="1" lang="ja-JP" altLang="en-US"/>
              <a:t>ビル　</a:t>
            </a:r>
            <a:r>
              <a:rPr kumimoji="1" lang="en-US" altLang="ja-JP"/>
              <a:t>https://www.irasutoya.com/2013/11/blog-post_4111.html</a:t>
            </a:r>
          </a:p>
          <a:p>
            <a:r>
              <a:rPr kumimoji="1" lang="ja-JP" altLang="en-US"/>
              <a:t>カフェ　</a:t>
            </a:r>
            <a:r>
              <a:rPr kumimoji="1" lang="en-US" altLang="ja-JP"/>
              <a:t>https://www.irasutoya.com/2013/11/blog-post_1346.html</a:t>
            </a:r>
          </a:p>
          <a:p>
            <a:r>
              <a:rPr kumimoji="1" lang="ja-JP" altLang="en-US"/>
              <a:t>ジム　</a:t>
            </a:r>
            <a:r>
              <a:rPr kumimoji="1" lang="en-US" altLang="ja-JP"/>
              <a:t>https://www.irasutoya.com/2021/01/blog-post_98.html</a:t>
            </a:r>
          </a:p>
          <a:p>
            <a:r>
              <a:rPr kumimoji="1" lang="ja-JP" altLang="en-US"/>
              <a:t>家　</a:t>
            </a:r>
            <a:r>
              <a:rPr kumimoji="1" lang="en-US" altLang="ja-JP"/>
              <a:t>https://www.irasutoya.com/2016/07/blog-post_793.html</a:t>
            </a:r>
          </a:p>
          <a:p>
            <a:r>
              <a:rPr kumimoji="1" lang="ja-JP" altLang="en-US"/>
              <a:t>電車　</a:t>
            </a:r>
            <a:r>
              <a:rPr kumimoji="1" lang="en-US" altLang="ja-JP"/>
              <a:t>https://www.irasutoya.com/2013/04/blog-post_3537.html</a:t>
            </a:r>
          </a:p>
          <a:p>
            <a:r>
              <a:rPr kumimoji="1" lang="ja-JP" altLang="en-US"/>
              <a:t>雑貨屋　</a:t>
            </a:r>
            <a:r>
              <a:rPr kumimoji="1" lang="en-US" altLang="ja-JP"/>
              <a:t>https://www.irasutoya.com/2018/11/blog-post_314.html</a:t>
            </a:r>
          </a:p>
          <a:p>
            <a:r>
              <a:rPr kumimoji="1" lang="ja-JP" altLang="en-US"/>
              <a:t>マンション　</a:t>
            </a:r>
            <a:r>
              <a:rPr kumimoji="1" lang="en-US" altLang="ja-JP"/>
              <a:t>https://www.irasutoya.com/2013/01/blog-post_4376.html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37037-BF3C-4D9F-AC72-788CC55F039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473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AC1093-0826-49E1-2EA8-B39BF2B4C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6137E9F-BBEE-CD24-39FC-2C5C663E31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7A96ED-C88A-C534-361E-8FD3BF567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ED80-9C10-486E-9E74-B04A88C36A5A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14BA70-EABD-BAF5-FAFE-0E737BB4F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25075D0-B6EE-B3DD-3FC8-210247664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BE-31A1-4CB8-B442-FA1007DE7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171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B924B3-BCD3-A669-AB4D-FB3EA3C38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271B28-244A-3FA8-0BE0-36CD30D456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AB14B1-32C8-8A6A-9E1E-27DF4E9A8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ED80-9C10-486E-9E74-B04A88C36A5A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5D20BE-DCC6-52E0-FCEE-B44E57424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C2FC07-1B25-730B-8FBE-86CC67A7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BE-31A1-4CB8-B442-FA1007DE7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460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9425287-2814-9086-CA7D-A85852AC98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BEF6B8F-1DCA-BBE9-EADD-36A78B4245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96430C-05E7-B57E-4883-347BCD8E1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ED80-9C10-486E-9E74-B04A88C36A5A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060ACA-343F-9BCF-3833-D9F6FA59B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9B1FD2-B02B-B501-DA56-F7483F8DE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BE-31A1-4CB8-B442-FA1007DE7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8076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BD850B-DC8E-827B-7743-98F0E0538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292064-5AD9-B56D-A6FC-EF06F6527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C41527-C875-804F-2121-8984079B7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ED80-9C10-486E-9E74-B04A88C36A5A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990DF8-7CAB-E619-6C50-B6C4207F0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EA6C3C-2725-9A6B-C5C9-D9DC18AAB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BE-31A1-4CB8-B442-FA1007DE7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869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4AC447-0A27-7BEF-8910-E1BA618EC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26CBB67-FFB1-ADF5-53D1-E7ACA77C98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E4D357-B51F-79A6-1824-7D464831C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ED80-9C10-486E-9E74-B04A88C36A5A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81C7B7-6969-AF8D-168A-6C2545A87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C9E8B3-809B-520B-CC9B-DCAA481E6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BE-31A1-4CB8-B442-FA1007DE7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175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7BA0F3-F529-67DD-38C6-996B7F5D4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3853D9-ABB2-02DF-A745-9A79925E6C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DEDFA2B-8E85-35F0-A017-31348AAEE7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C3A6190-4EC8-40BE-BD87-361411F2A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ED80-9C10-486E-9E74-B04A88C36A5A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D24694F-DC99-5DBE-1410-947CA130A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1598C98-8D05-5CDC-640F-D2096EDA9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BE-31A1-4CB8-B442-FA1007DE7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035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366362-BECC-FD82-06CA-5689501FD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A48E4D-EF99-DE45-096C-7E37DDE26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6D6495F-3DC3-55CA-9CC4-2D5D2DC14B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28D214B-5E8A-2025-5F16-0105641C7F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F4FB3CA-73B6-F009-3E7C-7DA91134C2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E1A0A4A-19AC-D0CC-5899-9617C87E6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ED80-9C10-486E-9E74-B04A88C36A5A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688FF13-7BC2-7F30-1C6A-077E1C808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0266AB-5E67-CE75-FDED-6FAF151B4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BE-31A1-4CB8-B442-FA1007DE7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935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66D26D-E2A5-1F23-C81E-2FB44EBE0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AB7D8FB-693D-770F-AF75-0076BF26B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ED80-9C10-486E-9E74-B04A88C36A5A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625013-6735-0FBE-ABD7-107D2D6EB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53FC77A-0952-6098-18F9-F42718020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BE-31A1-4CB8-B442-FA1007DE7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522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7261915-081F-2455-C882-DFE2399E9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ED80-9C10-486E-9E74-B04A88C36A5A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7BB977F-F094-DA29-220F-2240E2DFF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021A194-C6A1-231A-4894-DCA2F731E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BE-31A1-4CB8-B442-FA1007DE7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727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21A694-C87F-FA6A-B3AA-313751D6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FEAA62-795A-CEA8-E365-03520E1D5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634B86-2A1D-51E2-D7F7-2B01BB4DF3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208F803-1B32-225B-DAA9-C69A47D13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ED80-9C10-486E-9E74-B04A88C36A5A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B053B5-9D7F-7DFC-9BA7-277BFFE38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43B9E5C-4144-BD24-489D-F858400AE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BE-31A1-4CB8-B442-FA1007DE7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257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6C2785-0A5C-6F9F-7627-8FADF9546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11F47AB-B135-55B9-6358-E513A30375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48AB35F-B00B-F2E8-261D-ABC2033E59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58B772-3FB6-D447-424B-10F179FC4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ED80-9C10-486E-9E74-B04A88C36A5A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4DE61D-99E8-E7E2-D13A-F458E0557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DA368F-838D-A631-972E-B2CCC0EB0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BE-31A1-4CB8-B442-FA1007DE7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621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E95D0EC-D046-C9F0-23E8-96E08D23F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7AD9C6D-E998-11D6-80B7-C7E064E0C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F8FE68-9ADC-C1E7-B001-27369CBC5D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22ED80-9C10-486E-9E74-B04A88C36A5A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B85C320-A94D-3E6B-B0F1-5C7E07547D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8B4287-DF8A-D7B3-F690-DBC6EA66A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7D4FBE-31A1-4CB8-B442-FA1007DE7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291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7AB302E-87CE-AC51-8B8B-CB2DC369C49F}"/>
              </a:ext>
            </a:extLst>
          </p:cNvPr>
          <p:cNvSpPr/>
          <p:nvPr/>
        </p:nvSpPr>
        <p:spPr>
          <a:xfrm>
            <a:off x="5836566" y="3645978"/>
            <a:ext cx="1815911" cy="2688879"/>
          </a:xfrm>
          <a:prstGeom prst="rect">
            <a:avLst/>
          </a:prstGeom>
          <a:solidFill>
            <a:srgbClr val="99FF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120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総合病院</a:t>
            </a:r>
            <a:endParaRPr kumimoji="1" lang="en-US" altLang="ja-JP" sz="120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18ABA95-AAA5-0BC9-C716-C66959AF9CED}"/>
              </a:ext>
            </a:extLst>
          </p:cNvPr>
          <p:cNvSpPr/>
          <p:nvPr/>
        </p:nvSpPr>
        <p:spPr>
          <a:xfrm>
            <a:off x="3877480" y="123857"/>
            <a:ext cx="8258835" cy="983432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商業地域</a:t>
            </a:r>
            <a:endParaRPr kumimoji="1" lang="en-US" altLang="ja-JP" sz="120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120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（ファミリーレストラン、ショッピングセンターなど）</a:t>
            </a:r>
            <a:endParaRPr kumimoji="1" lang="ja-JP" altLang="en-US" sz="120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C486B09-3C51-22EE-899A-DE673D539A45}"/>
              </a:ext>
            </a:extLst>
          </p:cNvPr>
          <p:cNvSpPr/>
          <p:nvPr/>
        </p:nvSpPr>
        <p:spPr>
          <a:xfrm>
            <a:off x="1426915" y="1750745"/>
            <a:ext cx="6245023" cy="427530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r>
              <a:rPr lang="ja-JP" altLang="en-US" sz="1200">
                <a:solidFill>
                  <a:srgbClr val="000000"/>
                </a:solidFill>
                <a:latin typeface="ＭＳ Ｐゴシック"/>
                <a:ea typeface="ＭＳ Ｐゴシック"/>
              </a:rPr>
              <a:t>　　　　</a:t>
            </a:r>
            <a:r>
              <a:rPr kumimoji="1" lang="ja-JP" altLang="en-US" sz="1200">
                <a:solidFill>
                  <a:srgbClr val="000000"/>
                </a:solidFill>
                <a:latin typeface="ＭＳ Ｐゴシック"/>
                <a:ea typeface="ＭＳ Ｐゴシック"/>
              </a:rPr>
              <a:t>商業地域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B26B589-E439-DFDF-2ECB-C1B18D604A5C}"/>
              </a:ext>
            </a:extLst>
          </p:cNvPr>
          <p:cNvSpPr/>
          <p:nvPr/>
        </p:nvSpPr>
        <p:spPr>
          <a:xfrm>
            <a:off x="1426915" y="2268415"/>
            <a:ext cx="4067694" cy="446572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120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住宅地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4B4D2AD8-11AC-405D-C850-3B5312A6626E}"/>
              </a:ext>
            </a:extLst>
          </p:cNvPr>
          <p:cNvSpPr/>
          <p:nvPr/>
        </p:nvSpPr>
        <p:spPr>
          <a:xfrm>
            <a:off x="8009791" y="3653756"/>
            <a:ext cx="4126523" cy="1581367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20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オフィス街　　　　　　　　　　　　　　　　　オフィス街</a:t>
            </a:r>
            <a:endParaRPr kumimoji="1" lang="en-US" altLang="ja-JP" sz="120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A446DCE-526B-23D1-0740-2423B08D0931}"/>
              </a:ext>
            </a:extLst>
          </p:cNvPr>
          <p:cNvSpPr/>
          <p:nvPr/>
        </p:nvSpPr>
        <p:spPr>
          <a:xfrm>
            <a:off x="8035680" y="1744577"/>
            <a:ext cx="4100635" cy="1612619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20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商業地域　　　　　　　　　　　　　　　　商業地域</a:t>
            </a:r>
            <a:endParaRPr kumimoji="1" lang="en-US" altLang="ja-JP" sz="120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3417AE1-6631-BC8C-20FE-ACC73FB66ED9}"/>
              </a:ext>
            </a:extLst>
          </p:cNvPr>
          <p:cNvSpPr/>
          <p:nvPr/>
        </p:nvSpPr>
        <p:spPr>
          <a:xfrm>
            <a:off x="0" y="1134206"/>
            <a:ext cx="12192000" cy="553915"/>
          </a:xfrm>
          <a:prstGeom prst="rect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4572BD1-C574-E53C-0CC3-D25665BD4DFB}"/>
              </a:ext>
            </a:extLst>
          </p:cNvPr>
          <p:cNvSpPr/>
          <p:nvPr/>
        </p:nvSpPr>
        <p:spPr>
          <a:xfrm>
            <a:off x="1040423" y="1441938"/>
            <a:ext cx="313592" cy="5416062"/>
          </a:xfrm>
          <a:prstGeom prst="rect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フローチャート: 論理積ゲート 8">
            <a:extLst>
              <a:ext uri="{FF2B5EF4-FFF2-40B4-BE49-F238E27FC236}">
                <a16:creationId xmlns:a16="http://schemas.microsoft.com/office/drawing/2014/main" id="{FFA61C10-9A68-BB29-C19E-76996EF28889}"/>
              </a:ext>
            </a:extLst>
          </p:cNvPr>
          <p:cNvSpPr/>
          <p:nvPr/>
        </p:nvSpPr>
        <p:spPr>
          <a:xfrm rot="16200000">
            <a:off x="9530864" y="4356589"/>
            <a:ext cx="1077056" cy="3020159"/>
          </a:xfrm>
          <a:prstGeom prst="flowChartDelay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3FB9132-7AA1-CA5A-E357-95174C9F2198}"/>
              </a:ext>
            </a:extLst>
          </p:cNvPr>
          <p:cNvSpPr/>
          <p:nvPr/>
        </p:nvSpPr>
        <p:spPr>
          <a:xfrm>
            <a:off x="9848850" y="1688121"/>
            <a:ext cx="438150" cy="3648198"/>
          </a:xfrm>
          <a:prstGeom prst="rect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7A8798A-E1B7-C7E9-20ED-37887304CC74}"/>
              </a:ext>
            </a:extLst>
          </p:cNvPr>
          <p:cNvSpPr/>
          <p:nvPr/>
        </p:nvSpPr>
        <p:spPr>
          <a:xfrm>
            <a:off x="9486741" y="5042009"/>
            <a:ext cx="372366" cy="302609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endParaRPr kumimoji="1" lang="ja-JP" altLang="en-US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97CAF3E-0A53-A885-4D37-F8EE24856348}"/>
              </a:ext>
            </a:extLst>
          </p:cNvPr>
          <p:cNvSpPr/>
          <p:nvPr/>
        </p:nvSpPr>
        <p:spPr>
          <a:xfrm>
            <a:off x="2765518" y="710013"/>
            <a:ext cx="992335" cy="424193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</a:t>
            </a:r>
            <a:endParaRPr kumimoji="1" lang="ja-JP" altLang="en-US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831D817-AE58-F612-0E2E-9B3DD9C56531}"/>
              </a:ext>
            </a:extLst>
          </p:cNvPr>
          <p:cNvSpPr/>
          <p:nvPr/>
        </p:nvSpPr>
        <p:spPr>
          <a:xfrm>
            <a:off x="4600365" y="5925288"/>
            <a:ext cx="627888" cy="360238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endParaRPr kumimoji="1" lang="ja-JP" altLang="en-US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430FC7F-9D39-AB67-7F8D-E5CA49CF9587}"/>
              </a:ext>
            </a:extLst>
          </p:cNvPr>
          <p:cNvSpPr/>
          <p:nvPr/>
        </p:nvSpPr>
        <p:spPr>
          <a:xfrm rot="5400000">
            <a:off x="3359925" y="3594589"/>
            <a:ext cx="218263" cy="4422531"/>
          </a:xfrm>
          <a:prstGeom prst="rect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E523891-54B6-76F9-E66D-C25F378616DB}"/>
              </a:ext>
            </a:extLst>
          </p:cNvPr>
          <p:cNvSpPr txBox="1"/>
          <p:nvPr/>
        </p:nvSpPr>
        <p:spPr>
          <a:xfrm>
            <a:off x="9547780" y="5496215"/>
            <a:ext cx="10599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バスロータリー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6AB31A57-3B78-E3AA-8CB3-C9EA439760B6}"/>
              </a:ext>
            </a:extLst>
          </p:cNvPr>
          <p:cNvSpPr/>
          <p:nvPr/>
        </p:nvSpPr>
        <p:spPr>
          <a:xfrm>
            <a:off x="5593859" y="1389184"/>
            <a:ext cx="173896" cy="5468816"/>
          </a:xfrm>
          <a:prstGeom prst="rect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398B444-72B1-08D7-4146-853CF1D56D9F}"/>
              </a:ext>
            </a:extLst>
          </p:cNvPr>
          <p:cNvSpPr/>
          <p:nvPr/>
        </p:nvSpPr>
        <p:spPr>
          <a:xfrm>
            <a:off x="4079032" y="1659586"/>
            <a:ext cx="173896" cy="4037136"/>
          </a:xfrm>
          <a:prstGeom prst="rect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FD38ED36-555B-6822-AA35-2C8553291913}"/>
              </a:ext>
            </a:extLst>
          </p:cNvPr>
          <p:cNvSpPr/>
          <p:nvPr/>
        </p:nvSpPr>
        <p:spPr>
          <a:xfrm rot="5400000">
            <a:off x="6657383" y="-1934372"/>
            <a:ext cx="187285" cy="10881951"/>
          </a:xfrm>
          <a:prstGeom prst="rect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47FDBC8-D264-E1B0-045E-C22201DAAA98}"/>
              </a:ext>
            </a:extLst>
          </p:cNvPr>
          <p:cNvGrpSpPr/>
          <p:nvPr/>
        </p:nvGrpSpPr>
        <p:grpSpPr>
          <a:xfrm>
            <a:off x="3579503" y="182133"/>
            <a:ext cx="1752403" cy="671938"/>
            <a:chOff x="4382232" y="134042"/>
            <a:chExt cx="1878521" cy="671938"/>
          </a:xfrm>
        </p:grpSpPr>
        <p:sp>
          <p:nvSpPr>
            <p:cNvPr id="26" name="吹き出し: 角を丸めた四角形 25">
              <a:extLst>
                <a:ext uri="{FF2B5EF4-FFF2-40B4-BE49-F238E27FC236}">
                  <a16:creationId xmlns:a16="http://schemas.microsoft.com/office/drawing/2014/main" id="{4C007D8D-BB9B-32A2-9E31-E7CF221FFC34}"/>
                </a:ext>
              </a:extLst>
            </p:cNvPr>
            <p:cNvSpPr/>
            <p:nvPr/>
          </p:nvSpPr>
          <p:spPr>
            <a:xfrm>
              <a:off x="4382232" y="134042"/>
              <a:ext cx="1800417" cy="670111"/>
            </a:xfrm>
            <a:prstGeom prst="wedgeRoundRectCallout">
              <a:avLst>
                <a:gd name="adj1" fmla="val -56065"/>
                <a:gd name="adj2" fmla="val 67541"/>
                <a:gd name="adj3" fmla="val 16667"/>
              </a:avLst>
            </a:prstGeom>
            <a:solidFill>
              <a:srgbClr val="FFCCFF"/>
            </a:solidFill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6A8E8B50-1C21-84DE-84BA-69F9AB634717}"/>
                </a:ext>
              </a:extLst>
            </p:cNvPr>
            <p:cNvSpPr txBox="1"/>
            <p:nvPr/>
          </p:nvSpPr>
          <p:spPr>
            <a:xfrm>
              <a:off x="4382232" y="159649"/>
              <a:ext cx="1878521" cy="646331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kumimoji="1" lang="ja-JP" altLang="en-US" sz="1200">
                  <a:latin typeface="ＭＳ Ｐゴシック"/>
                  <a:ea typeface="ＭＳ Ｐゴシック"/>
                </a:rPr>
                <a:t>駐車場：あり</a:t>
              </a:r>
              <a:endParaRPr lang="en-US" altLang="ja-JP" sz="120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lang="ja-JP" altLang="en-US" sz="1200">
                  <a:latin typeface="ＭＳ Ｐゴシック"/>
                  <a:ea typeface="ＭＳ Ｐゴシック"/>
                </a:rPr>
                <a:t>駅から徒歩1</a:t>
              </a:r>
              <a:r>
                <a:rPr lang="en-US" altLang="ja-JP" sz="1200">
                  <a:latin typeface="ＭＳ Ｐゴシック"/>
                  <a:ea typeface="ＭＳ Ｐゴシック"/>
                </a:rPr>
                <a:t>5</a:t>
              </a:r>
              <a:r>
                <a:rPr lang="ja-JP" altLang="en-US" sz="1200">
                  <a:latin typeface="ＭＳ Ｐゴシック"/>
                  <a:ea typeface="ＭＳ Ｐゴシック"/>
                </a:rPr>
                <a:t>分</a:t>
              </a:r>
              <a:endParaRPr lang="en-US" altLang="ja-JP" sz="120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lang="ja-JP" altLang="en-US" sz="120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従業員時給目安：</a:t>
              </a:r>
              <a:r>
                <a:rPr lang="en-US" altLang="ja-JP" sz="120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980</a:t>
              </a:r>
              <a:r>
                <a:rPr lang="ja-JP" altLang="en-US" sz="120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円</a:t>
              </a:r>
              <a:endParaRPr kumimoji="1" lang="ja-JP" altLang="en-US" sz="120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6282230-73F6-1707-5FF9-187A900BEBB6}"/>
              </a:ext>
            </a:extLst>
          </p:cNvPr>
          <p:cNvSpPr/>
          <p:nvPr/>
        </p:nvSpPr>
        <p:spPr>
          <a:xfrm>
            <a:off x="122577" y="128242"/>
            <a:ext cx="2416247" cy="973543"/>
          </a:xfrm>
          <a:prstGeom prst="rect">
            <a:avLst/>
          </a:prstGeom>
          <a:solidFill>
            <a:srgbClr val="99FF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120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公営複合施設</a:t>
            </a:r>
            <a:endParaRPr lang="en-US" altLang="ja-JP" sz="120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20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（体育館、屋外競技場、図書館）</a:t>
            </a:r>
            <a:endParaRPr kumimoji="1" lang="en-US" altLang="ja-JP" sz="120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37E181A-1114-22F0-1002-92871609869E}"/>
              </a:ext>
            </a:extLst>
          </p:cNvPr>
          <p:cNvSpPr/>
          <p:nvPr/>
        </p:nvSpPr>
        <p:spPr>
          <a:xfrm>
            <a:off x="2582830" y="-1"/>
            <a:ext cx="173896" cy="5696723"/>
          </a:xfrm>
          <a:prstGeom prst="rect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7E0A56C1-3DE5-28CA-9C24-E0BD7F201175}"/>
              </a:ext>
            </a:extLst>
          </p:cNvPr>
          <p:cNvSpPr/>
          <p:nvPr/>
        </p:nvSpPr>
        <p:spPr>
          <a:xfrm>
            <a:off x="124606" y="4779353"/>
            <a:ext cx="871856" cy="1496234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en-US" altLang="ja-JP" sz="120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20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スーパーマーケット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90EF2270-1E2D-C80D-9CF6-0A3DB6CF5399}"/>
              </a:ext>
            </a:extLst>
          </p:cNvPr>
          <p:cNvSpPr txBox="1"/>
          <p:nvPr/>
        </p:nvSpPr>
        <p:spPr>
          <a:xfrm>
            <a:off x="5332530" y="1274245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幹線道路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3C98300-F6FE-C234-E319-5A13449B6B29}"/>
              </a:ext>
            </a:extLst>
          </p:cNvPr>
          <p:cNvSpPr/>
          <p:nvPr/>
        </p:nvSpPr>
        <p:spPr>
          <a:xfrm>
            <a:off x="135018" y="1733391"/>
            <a:ext cx="861444" cy="2955915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en-US" altLang="ja-JP" sz="120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20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工業地域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DA9ACE62-2B8F-07AE-39EC-D73280626A3E}"/>
              </a:ext>
            </a:extLst>
          </p:cNvPr>
          <p:cNvSpPr/>
          <p:nvPr/>
        </p:nvSpPr>
        <p:spPr>
          <a:xfrm>
            <a:off x="5834490" y="2253280"/>
            <a:ext cx="1832151" cy="1106172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120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10A501E-906C-4F0A-7717-2F5E96EDB384}"/>
              </a:ext>
            </a:extLst>
          </p:cNvPr>
          <p:cNvSpPr/>
          <p:nvPr/>
        </p:nvSpPr>
        <p:spPr>
          <a:xfrm>
            <a:off x="7739910" y="1659586"/>
            <a:ext cx="208337" cy="5230590"/>
          </a:xfrm>
          <a:prstGeom prst="rect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BB25F446-E18E-82EF-7628-1425C2287601}"/>
              </a:ext>
            </a:extLst>
          </p:cNvPr>
          <p:cNvGrpSpPr/>
          <p:nvPr/>
        </p:nvGrpSpPr>
        <p:grpSpPr>
          <a:xfrm>
            <a:off x="7328934" y="5278084"/>
            <a:ext cx="1858201" cy="659026"/>
            <a:chOff x="6754553" y="3996103"/>
            <a:chExt cx="2031315" cy="532459"/>
          </a:xfrm>
        </p:grpSpPr>
        <p:sp>
          <p:nvSpPr>
            <p:cNvPr id="29" name="吹き出し: 角を丸めた四角形 28">
              <a:extLst>
                <a:ext uri="{FF2B5EF4-FFF2-40B4-BE49-F238E27FC236}">
                  <a16:creationId xmlns:a16="http://schemas.microsoft.com/office/drawing/2014/main" id="{640E63DC-04B3-8AFC-C2EC-31D1A109608C}"/>
                </a:ext>
              </a:extLst>
            </p:cNvPr>
            <p:cNvSpPr/>
            <p:nvPr/>
          </p:nvSpPr>
          <p:spPr>
            <a:xfrm>
              <a:off x="6780977" y="3996103"/>
              <a:ext cx="1941506" cy="523220"/>
            </a:xfrm>
            <a:prstGeom prst="wedgeRoundRectCallout">
              <a:avLst>
                <a:gd name="adj1" fmla="val 69614"/>
                <a:gd name="adj2" fmla="val -49035"/>
                <a:gd name="adj3" fmla="val 16667"/>
              </a:avLst>
            </a:prstGeom>
            <a:solidFill>
              <a:srgbClr val="FFCCFF"/>
            </a:solidFill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DC9172F6-4B53-A421-2197-532EAC7D3491}"/>
                </a:ext>
              </a:extLst>
            </p:cNvPr>
            <p:cNvSpPr txBox="1"/>
            <p:nvPr/>
          </p:nvSpPr>
          <p:spPr>
            <a:xfrm>
              <a:off x="6754553" y="4006360"/>
              <a:ext cx="2031315" cy="522202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kumimoji="1" lang="ja-JP" altLang="en-US" sz="1200">
                  <a:latin typeface="ＭＳ Ｐゴシック"/>
                  <a:ea typeface="ＭＳ Ｐゴシック"/>
                </a:rPr>
                <a:t>駐車場：なし</a:t>
              </a:r>
              <a:endParaRPr lang="en-US" altLang="ja-JP" sz="120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lang="ja-JP" altLang="en-US" sz="1200">
                  <a:latin typeface="ＭＳ Ｐゴシック"/>
                  <a:ea typeface="ＭＳ Ｐゴシック"/>
                </a:rPr>
                <a:t>駅から徒歩</a:t>
              </a:r>
              <a:r>
                <a:rPr lang="en-US" altLang="ja-JP" sz="1200">
                  <a:latin typeface="ＭＳ Ｐゴシック"/>
                  <a:ea typeface="ＭＳ Ｐゴシック"/>
                </a:rPr>
                <a:t>1</a:t>
              </a:r>
              <a:r>
                <a:rPr lang="ja-JP" altLang="en-US" sz="1200">
                  <a:latin typeface="ＭＳ Ｐゴシック"/>
                  <a:ea typeface="ＭＳ Ｐゴシック"/>
                </a:rPr>
                <a:t>分</a:t>
              </a:r>
              <a:endParaRPr lang="en-US" altLang="ja-JP" sz="120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lang="ja-JP" altLang="en-US" sz="120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従業員時給目安：</a:t>
              </a:r>
              <a:r>
                <a:rPr lang="en-US" altLang="ja-JP" sz="120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1050</a:t>
              </a:r>
              <a:r>
                <a:rPr lang="ja-JP" altLang="en-US" sz="120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円</a:t>
              </a:r>
              <a:endParaRPr kumimoji="1" lang="ja-JP" altLang="en-US" sz="120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F49BC98-55C3-9B62-2730-D320EDB7B5F0}"/>
              </a:ext>
            </a:extLst>
          </p:cNvPr>
          <p:cNvCxnSpPr/>
          <p:nvPr/>
        </p:nvCxnSpPr>
        <p:spPr>
          <a:xfrm>
            <a:off x="0" y="6365633"/>
            <a:ext cx="12192000" cy="7033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6DB3FEE-C655-6295-FEA9-82837F931AD5}"/>
              </a:ext>
            </a:extLst>
          </p:cNvPr>
          <p:cNvSpPr/>
          <p:nvPr/>
        </p:nvSpPr>
        <p:spPr>
          <a:xfrm>
            <a:off x="9223130" y="6163408"/>
            <a:ext cx="1670538" cy="527542"/>
          </a:xfrm>
          <a:prstGeom prst="rect">
            <a:avLst/>
          </a:prstGeom>
          <a:solidFill>
            <a:srgbClr val="3333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駅</a:t>
            </a:r>
          </a:p>
        </p:txBody>
      </p:sp>
      <p:pic>
        <p:nvPicPr>
          <p:cNvPr id="3" name="図 2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6B5F0AE0-79CA-4B09-CF8A-F242FB1F45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46" y="565039"/>
            <a:ext cx="589208" cy="437487"/>
          </a:xfrm>
          <a:prstGeom prst="rect">
            <a:avLst/>
          </a:prstGeom>
        </p:spPr>
      </p:pic>
      <p:pic>
        <p:nvPicPr>
          <p:cNvPr id="24" name="図 23" descr="建物 が含まれている画像&#10;&#10;自動的に生成された説明">
            <a:extLst>
              <a:ext uri="{FF2B5EF4-FFF2-40B4-BE49-F238E27FC236}">
                <a16:creationId xmlns:a16="http://schemas.microsoft.com/office/drawing/2014/main" id="{5FB2B05E-680B-FF0E-95B9-963B7AA7E7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839" y="427562"/>
            <a:ext cx="877213" cy="687735"/>
          </a:xfrm>
          <a:prstGeom prst="rect">
            <a:avLst/>
          </a:prstGeom>
        </p:spPr>
      </p:pic>
      <p:pic>
        <p:nvPicPr>
          <p:cNvPr id="31" name="図 30" descr="カラフルな絵&#10;&#10;低い精度で自動的に生成された説明">
            <a:extLst>
              <a:ext uri="{FF2B5EF4-FFF2-40B4-BE49-F238E27FC236}">
                <a16:creationId xmlns:a16="http://schemas.microsoft.com/office/drawing/2014/main" id="{74974782-C42D-7342-B221-60D2D70D54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594" y="576465"/>
            <a:ext cx="517058" cy="449194"/>
          </a:xfrm>
          <a:prstGeom prst="rect">
            <a:avLst/>
          </a:prstGeom>
        </p:spPr>
      </p:pic>
      <p:pic>
        <p:nvPicPr>
          <p:cNvPr id="37" name="図 36" descr="ケーキ, 食品, 記号 が含まれている画像&#10;&#10;自動的に生成された説明">
            <a:extLst>
              <a:ext uri="{FF2B5EF4-FFF2-40B4-BE49-F238E27FC236}">
                <a16:creationId xmlns:a16="http://schemas.microsoft.com/office/drawing/2014/main" id="{A1E6EFA1-130C-070D-DD1A-2A362D4A90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672" y="284429"/>
            <a:ext cx="956135" cy="901157"/>
          </a:xfrm>
          <a:prstGeom prst="rect">
            <a:avLst/>
          </a:prstGeom>
        </p:spPr>
      </p:pic>
      <p:pic>
        <p:nvPicPr>
          <p:cNvPr id="47" name="図 46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04D5C889-17E1-B6C6-814A-DBB2DA99A1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184" y="156000"/>
            <a:ext cx="1316239" cy="968752"/>
          </a:xfrm>
          <a:prstGeom prst="rect">
            <a:avLst/>
          </a:prstGeom>
        </p:spPr>
      </p:pic>
      <p:pic>
        <p:nvPicPr>
          <p:cNvPr id="49" name="図 48" descr="テキスト&#10;&#10;自動的に生成された説明">
            <a:extLst>
              <a:ext uri="{FF2B5EF4-FFF2-40B4-BE49-F238E27FC236}">
                <a16:creationId xmlns:a16="http://schemas.microsoft.com/office/drawing/2014/main" id="{690DD4F4-31B0-E978-218C-02DC0F771C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2" y="5404873"/>
            <a:ext cx="782112" cy="589191"/>
          </a:xfrm>
          <a:prstGeom prst="rect">
            <a:avLst/>
          </a:prstGeom>
        </p:spPr>
      </p:pic>
      <p:pic>
        <p:nvPicPr>
          <p:cNvPr id="51" name="図 50" descr="グラフィカル ユーザー インターフェイス&#10;&#10;中程度の精度で自動的に生成された説明">
            <a:extLst>
              <a:ext uri="{FF2B5EF4-FFF2-40B4-BE49-F238E27FC236}">
                <a16:creationId xmlns:a16="http://schemas.microsoft.com/office/drawing/2014/main" id="{EF42290B-215B-0304-DF64-0923FA39C65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886" y="4204425"/>
            <a:ext cx="1357943" cy="1075491"/>
          </a:xfrm>
          <a:prstGeom prst="rect">
            <a:avLst/>
          </a:prstGeom>
        </p:spPr>
      </p:pic>
      <p:pic>
        <p:nvPicPr>
          <p:cNvPr id="53" name="図 52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CE9CEC2E-5A53-FC4C-F69E-CA04ECF9B81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64" y="2613089"/>
            <a:ext cx="840964" cy="840964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4415DD4C-7D4E-D0BF-6BFD-34E8C5D0FF8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5843" y="2418845"/>
            <a:ext cx="544898" cy="489046"/>
          </a:xfrm>
          <a:prstGeom prst="rect">
            <a:avLst/>
          </a:prstGeom>
        </p:spPr>
      </p:pic>
      <p:pic>
        <p:nvPicPr>
          <p:cNvPr id="57" name="図 56" descr="文字と画像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1AE4A50B-DD62-D635-105E-1480A4EFAE5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000" y="3950018"/>
            <a:ext cx="972042" cy="867547"/>
          </a:xfrm>
          <a:prstGeom prst="rect">
            <a:avLst/>
          </a:prstGeom>
        </p:spPr>
      </p:pic>
      <p:pic>
        <p:nvPicPr>
          <p:cNvPr id="59" name="図 5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4044E797-3BF2-2EA4-8600-506C4EDEBC0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390" y="2433113"/>
            <a:ext cx="622802" cy="540281"/>
          </a:xfrm>
          <a:prstGeom prst="rect">
            <a:avLst/>
          </a:prstGeom>
        </p:spPr>
      </p:pic>
      <p:pic>
        <p:nvPicPr>
          <p:cNvPr id="62" name="図 61" descr="文字と画像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F4230A85-D522-5AE4-4F2A-1540656DF3B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5526" y="3937093"/>
            <a:ext cx="999226" cy="891809"/>
          </a:xfrm>
          <a:prstGeom prst="rect">
            <a:avLst/>
          </a:prstGeom>
        </p:spPr>
      </p:pic>
      <p:pic>
        <p:nvPicPr>
          <p:cNvPr id="66" name="図 65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213F341B-F6CB-B2EF-746B-2102A6C341A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583" y="2665790"/>
            <a:ext cx="620180" cy="573666"/>
          </a:xfrm>
          <a:prstGeom prst="rect">
            <a:avLst/>
          </a:prstGeom>
        </p:spPr>
      </p:pic>
      <p:pic>
        <p:nvPicPr>
          <p:cNvPr id="68" name="図 6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821CE4AB-61E6-448B-2574-B493FE6125C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377" y="3680009"/>
            <a:ext cx="619950" cy="652579"/>
          </a:xfrm>
          <a:prstGeom prst="rect">
            <a:avLst/>
          </a:prstGeom>
        </p:spPr>
      </p:pic>
      <p:pic>
        <p:nvPicPr>
          <p:cNvPr id="70" name="図 69">
            <a:extLst>
              <a:ext uri="{FF2B5EF4-FFF2-40B4-BE49-F238E27FC236}">
                <a16:creationId xmlns:a16="http://schemas.microsoft.com/office/drawing/2014/main" id="{2A8C14C4-1E27-1996-CE33-FC43654116E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707" y="4649135"/>
            <a:ext cx="661485" cy="618488"/>
          </a:xfrm>
          <a:prstGeom prst="rect">
            <a:avLst/>
          </a:prstGeom>
        </p:spPr>
      </p:pic>
      <p:pic>
        <p:nvPicPr>
          <p:cNvPr id="72" name="図 71">
            <a:extLst>
              <a:ext uri="{FF2B5EF4-FFF2-40B4-BE49-F238E27FC236}">
                <a16:creationId xmlns:a16="http://schemas.microsoft.com/office/drawing/2014/main" id="{C08E2029-C867-6DCC-753E-B93A7F95D7C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012" y="3680259"/>
            <a:ext cx="661485" cy="641640"/>
          </a:xfrm>
          <a:prstGeom prst="rect">
            <a:avLst/>
          </a:prstGeom>
        </p:spPr>
      </p:pic>
      <p:pic>
        <p:nvPicPr>
          <p:cNvPr id="74" name="図 73" descr="建物の写真と文字の加工写真&#10;&#10;中程度の精度で自動的に生成された説明">
            <a:extLst>
              <a:ext uri="{FF2B5EF4-FFF2-40B4-BE49-F238E27FC236}">
                <a16:creationId xmlns:a16="http://schemas.microsoft.com/office/drawing/2014/main" id="{5500EC83-051A-52B5-3441-3ADCDB95D43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635" y="2637876"/>
            <a:ext cx="652765" cy="603808"/>
          </a:xfrm>
          <a:prstGeom prst="rect">
            <a:avLst/>
          </a:prstGeom>
        </p:spPr>
      </p:pic>
      <p:pic>
        <p:nvPicPr>
          <p:cNvPr id="76" name="図 75">
            <a:extLst>
              <a:ext uri="{FF2B5EF4-FFF2-40B4-BE49-F238E27FC236}">
                <a16:creationId xmlns:a16="http://schemas.microsoft.com/office/drawing/2014/main" id="{866871C0-4D42-9155-E62A-6613171EA8F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2" y="5935977"/>
            <a:ext cx="775239" cy="520518"/>
          </a:xfrm>
          <a:prstGeom prst="rect">
            <a:avLst/>
          </a:prstGeom>
        </p:spPr>
      </p:pic>
      <p:pic>
        <p:nvPicPr>
          <p:cNvPr id="78" name="図 7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50BCB193-D0F9-C62B-A43B-180FA76DFA9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423" y="2443597"/>
            <a:ext cx="537881" cy="537881"/>
          </a:xfrm>
          <a:prstGeom prst="rect">
            <a:avLst/>
          </a:prstGeom>
        </p:spPr>
      </p:pic>
      <p:pic>
        <p:nvPicPr>
          <p:cNvPr id="80" name="図 79" descr="文字が書かれている&#10;&#10;低い精度で自動的に生成された説明">
            <a:extLst>
              <a:ext uri="{FF2B5EF4-FFF2-40B4-BE49-F238E27FC236}">
                <a16:creationId xmlns:a16="http://schemas.microsoft.com/office/drawing/2014/main" id="{DDF601A6-CE57-211F-926C-F851889802D3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587" y="2529267"/>
            <a:ext cx="780926" cy="795125"/>
          </a:xfrm>
          <a:prstGeom prst="rect">
            <a:avLst/>
          </a:prstGeom>
        </p:spPr>
      </p:pic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C8CABF0B-E93E-1132-BED4-B847E764F564}"/>
              </a:ext>
            </a:extLst>
          </p:cNvPr>
          <p:cNvGrpSpPr/>
          <p:nvPr/>
        </p:nvGrpSpPr>
        <p:grpSpPr>
          <a:xfrm>
            <a:off x="2612270" y="6003886"/>
            <a:ext cx="1801988" cy="680395"/>
            <a:chOff x="4506492" y="5356711"/>
            <a:chExt cx="2163694" cy="534569"/>
          </a:xfrm>
        </p:grpSpPr>
        <p:sp>
          <p:nvSpPr>
            <p:cNvPr id="32" name="吹き出し: 角を丸めた四角形 31">
              <a:extLst>
                <a:ext uri="{FF2B5EF4-FFF2-40B4-BE49-F238E27FC236}">
                  <a16:creationId xmlns:a16="http://schemas.microsoft.com/office/drawing/2014/main" id="{7E6FFED4-26E8-28ED-0718-3487B284E4F1}"/>
                </a:ext>
              </a:extLst>
            </p:cNvPr>
            <p:cNvSpPr/>
            <p:nvPr/>
          </p:nvSpPr>
          <p:spPr>
            <a:xfrm>
              <a:off x="4506492" y="5356711"/>
              <a:ext cx="2098650" cy="523220"/>
            </a:xfrm>
            <a:prstGeom prst="wedgeRoundRectCallout">
              <a:avLst>
                <a:gd name="adj1" fmla="val 62995"/>
                <a:gd name="adj2" fmla="val -21852"/>
                <a:gd name="adj3" fmla="val 16667"/>
              </a:avLst>
            </a:prstGeom>
            <a:solidFill>
              <a:srgbClr val="FFCCFF"/>
            </a:solidFill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DF50F235-B1E9-A95F-087A-B438A2CF06CC}"/>
                </a:ext>
              </a:extLst>
            </p:cNvPr>
            <p:cNvSpPr txBox="1"/>
            <p:nvPr/>
          </p:nvSpPr>
          <p:spPr>
            <a:xfrm>
              <a:off x="4566029" y="5383474"/>
              <a:ext cx="2104157" cy="507806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kumimoji="1" lang="ja-JP" altLang="en-US" sz="1200">
                  <a:latin typeface="ＭＳ Ｐゴシック"/>
                  <a:ea typeface="ＭＳ Ｐゴシック"/>
                </a:rPr>
                <a:t>駐車場：あり</a:t>
              </a:r>
              <a:endParaRPr lang="en-US" altLang="ja-JP" sz="120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lang="ja-JP" altLang="en-US" sz="1200">
                  <a:latin typeface="ＭＳ Ｐゴシック"/>
                  <a:ea typeface="ＭＳ Ｐゴシック"/>
                </a:rPr>
                <a:t>駅から徒歩</a:t>
              </a:r>
              <a:r>
                <a:rPr lang="en-US" altLang="ja-JP" sz="1200">
                  <a:latin typeface="ＭＳ Ｐゴシック"/>
                  <a:ea typeface="ＭＳ Ｐゴシック"/>
                </a:rPr>
                <a:t>12</a:t>
              </a:r>
              <a:r>
                <a:rPr lang="ja-JP" altLang="en-US" sz="1200">
                  <a:latin typeface="ＭＳ Ｐゴシック"/>
                  <a:ea typeface="ＭＳ Ｐゴシック"/>
                </a:rPr>
                <a:t>分</a:t>
              </a:r>
              <a:endParaRPr lang="en-US" altLang="ja-JP" sz="120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lang="ja-JP" altLang="en-US" sz="120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従業員時給目安：</a:t>
              </a:r>
              <a:r>
                <a:rPr lang="en-US" altLang="ja-JP" sz="120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960</a:t>
              </a:r>
              <a:r>
                <a:rPr lang="ja-JP" altLang="en-US" sz="120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円</a:t>
              </a:r>
              <a:endParaRPr kumimoji="1" lang="ja-JP" altLang="en-US" sz="120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C88E6092-5C09-4831-2BF6-A061D8019FF3}"/>
              </a:ext>
            </a:extLst>
          </p:cNvPr>
          <p:cNvSpPr txBox="1"/>
          <p:nvPr/>
        </p:nvSpPr>
        <p:spPr>
          <a:xfrm>
            <a:off x="9405371" y="6688098"/>
            <a:ext cx="2976592" cy="21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8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8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800"/>
          </a:p>
        </p:txBody>
      </p:sp>
    </p:spTree>
    <p:extLst>
      <p:ext uri="{BB962C8B-B14F-4D97-AF65-F5344CB8AC3E}">
        <p14:creationId xmlns:p14="http://schemas.microsoft.com/office/powerpoint/2010/main" val="3123731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60623E1-27A4-46C4-885B-FB85BA7740BA}"/>
</file>

<file path=customXml/itemProps2.xml><?xml version="1.0" encoding="utf-8"?>
<ds:datastoreItem xmlns:ds="http://schemas.openxmlformats.org/officeDocument/2006/customXml" ds:itemID="{8F194F45-516D-4BCD-A634-FF221701AE89}"/>
</file>

<file path=customXml/itemProps3.xml><?xml version="1.0" encoding="utf-8"?>
<ds:datastoreItem xmlns:ds="http://schemas.openxmlformats.org/officeDocument/2006/customXml" ds:itemID="{D8E1153C-2CAC-43C5-B410-F3341E129762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2025-08-13T06:09:59Z</dcterms:created>
  <dcterms:modified xsi:type="dcterms:W3CDTF">2025-08-13T06:10:09Z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