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revisionInfo.xml" ContentType="application/vnd.ms-powerpoint.revisioninfo+xml"/>
  <Override PartName="/ppt/authors.xml" ContentType="application/vnd.ms-powerpoint.author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notesMasterIdLst>
    <p:notesMasterId r:id="rId3"/>
  </p:notesMasterIdLst>
  <p:sldIdLst>
    <p:sldId id="258" r:id="rId2"/>
  </p:sldIdLst>
  <p:sldSz cx="9144000" cy="5715000" type="screen16x1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80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00000000-0000-0000-0000-000000000000}" name="作成者" initials="A" userId="Author" providerId="AD"/>
</p188: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FFCC"/>
    <a:srgbClr val="F2F7FC"/>
    <a:srgbClr val="FFFFE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F338C93-43FE-46CB-8BE3-52CD869E14B8}" v="3" dt="2025-08-09T02:00:59.805"/>
    <p1510:client id="{6DC94A1F-70A9-4E49-6A15-8AC784B95047}" v="2" dt="2025-08-09T01:59:27.930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013" autoAdjust="0"/>
    <p:restoredTop sz="87909" autoAdjust="0"/>
  </p:normalViewPr>
  <p:slideViewPr>
    <p:cSldViewPr snapToGrid="0" showGuides="1">
      <p:cViewPr varScale="1">
        <p:scale>
          <a:sx n="98" d="100"/>
          <a:sy n="98" d="100"/>
        </p:scale>
        <p:origin x="592" y="56"/>
      </p:cViewPr>
      <p:guideLst>
        <p:guide orient="horz" pos="180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12" Type="http://schemas.openxmlformats.org/officeDocument/2006/relationships/customXml" Target="../customXml/item3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11" Type="http://schemas.openxmlformats.org/officeDocument/2006/relationships/customXml" Target="../customXml/item2.xml"/><Relationship Id="rId5" Type="http://schemas.openxmlformats.org/officeDocument/2006/relationships/viewProps" Target="viewProps.xml"/><Relationship Id="rId10" Type="http://schemas.openxmlformats.org/officeDocument/2006/relationships/customXml" Target="../customXml/item1.xml"/><Relationship Id="rId4" Type="http://schemas.openxmlformats.org/officeDocument/2006/relationships/presProps" Target="presProps.xml"/><Relationship Id="rId9" Type="http://schemas.microsoft.com/office/2018/10/relationships/authors" Target="author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94C7301-48A8-4E17-8480-D3B41C50A521}" type="datetimeFigureOut">
              <a:rPr kumimoji="1" lang="ja-JP" altLang="en-US" smtClean="0"/>
              <a:t>2025/8/9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60438" y="1143000"/>
            <a:ext cx="493712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4B10284-4668-499C-B469-7029AD911E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1772149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713232" rtl="0" eaLnBrk="1" latinLnBrk="0" hangingPunct="1">
      <a:defRPr kumimoji="1" sz="936" kern="1200">
        <a:solidFill>
          <a:schemeClr val="tx1"/>
        </a:solidFill>
        <a:latin typeface="+mn-lt"/>
        <a:ea typeface="+mn-ea"/>
        <a:cs typeface="+mn-cs"/>
      </a:defRPr>
    </a:lvl1pPr>
    <a:lvl2pPr marL="356616" algn="l" defTabSz="713232" rtl="0" eaLnBrk="1" latinLnBrk="0" hangingPunct="1">
      <a:defRPr kumimoji="1" sz="936" kern="1200">
        <a:solidFill>
          <a:schemeClr val="tx1"/>
        </a:solidFill>
        <a:latin typeface="+mn-lt"/>
        <a:ea typeface="+mn-ea"/>
        <a:cs typeface="+mn-cs"/>
      </a:defRPr>
    </a:lvl2pPr>
    <a:lvl3pPr marL="713232" algn="l" defTabSz="713232" rtl="0" eaLnBrk="1" latinLnBrk="0" hangingPunct="1">
      <a:defRPr kumimoji="1" sz="936" kern="1200">
        <a:solidFill>
          <a:schemeClr val="tx1"/>
        </a:solidFill>
        <a:latin typeface="+mn-lt"/>
        <a:ea typeface="+mn-ea"/>
        <a:cs typeface="+mn-cs"/>
      </a:defRPr>
    </a:lvl3pPr>
    <a:lvl4pPr marL="1069848" algn="l" defTabSz="713232" rtl="0" eaLnBrk="1" latinLnBrk="0" hangingPunct="1">
      <a:defRPr kumimoji="1" sz="936" kern="1200">
        <a:solidFill>
          <a:schemeClr val="tx1"/>
        </a:solidFill>
        <a:latin typeface="+mn-lt"/>
        <a:ea typeface="+mn-ea"/>
        <a:cs typeface="+mn-cs"/>
      </a:defRPr>
    </a:lvl4pPr>
    <a:lvl5pPr marL="1426464" algn="l" defTabSz="713232" rtl="0" eaLnBrk="1" latinLnBrk="0" hangingPunct="1">
      <a:defRPr kumimoji="1" sz="936" kern="1200">
        <a:solidFill>
          <a:schemeClr val="tx1"/>
        </a:solidFill>
        <a:latin typeface="+mn-lt"/>
        <a:ea typeface="+mn-ea"/>
        <a:cs typeface="+mn-cs"/>
      </a:defRPr>
    </a:lvl5pPr>
    <a:lvl6pPr marL="1783080" algn="l" defTabSz="713232" rtl="0" eaLnBrk="1" latinLnBrk="0" hangingPunct="1">
      <a:defRPr kumimoji="1" sz="936" kern="1200">
        <a:solidFill>
          <a:schemeClr val="tx1"/>
        </a:solidFill>
        <a:latin typeface="+mn-lt"/>
        <a:ea typeface="+mn-ea"/>
        <a:cs typeface="+mn-cs"/>
      </a:defRPr>
    </a:lvl6pPr>
    <a:lvl7pPr marL="2139696" algn="l" defTabSz="713232" rtl="0" eaLnBrk="1" latinLnBrk="0" hangingPunct="1">
      <a:defRPr kumimoji="1" sz="936" kern="1200">
        <a:solidFill>
          <a:schemeClr val="tx1"/>
        </a:solidFill>
        <a:latin typeface="+mn-lt"/>
        <a:ea typeface="+mn-ea"/>
        <a:cs typeface="+mn-cs"/>
      </a:defRPr>
    </a:lvl7pPr>
    <a:lvl8pPr marL="2496312" algn="l" defTabSz="713232" rtl="0" eaLnBrk="1" latinLnBrk="0" hangingPunct="1">
      <a:defRPr kumimoji="1" sz="936" kern="1200">
        <a:solidFill>
          <a:schemeClr val="tx1"/>
        </a:solidFill>
        <a:latin typeface="+mn-lt"/>
        <a:ea typeface="+mn-ea"/>
        <a:cs typeface="+mn-cs"/>
      </a:defRPr>
    </a:lvl8pPr>
    <a:lvl9pPr marL="2852928" algn="l" defTabSz="713232" rtl="0" eaLnBrk="1" latinLnBrk="0" hangingPunct="1">
      <a:defRPr kumimoji="1" sz="936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グラフや画像など資料を水色部分に貼り付け、そのスライドをクラスの子どもの人数分コピーしてください。</a:t>
            </a:r>
            <a:endParaRPr kumimoji="1" lang="en-US" altLang="ja-JP" dirty="0"/>
          </a:p>
          <a:p>
            <a:r>
              <a:rPr kumimoji="1" lang="ja-JP" altLang="en-US" dirty="0"/>
              <a:t>資料が複数の場合、資料ごとにファイルを分けて、資料</a:t>
            </a:r>
            <a:r>
              <a:rPr kumimoji="1" lang="en-US" altLang="ja-JP" dirty="0"/>
              <a:t>A</a:t>
            </a:r>
            <a:r>
              <a:rPr kumimoji="1" lang="ja-JP" altLang="en-US" dirty="0"/>
              <a:t>、資料</a:t>
            </a:r>
            <a:r>
              <a:rPr kumimoji="1" lang="en-US" altLang="ja-JP" dirty="0"/>
              <a:t>B</a:t>
            </a:r>
            <a:r>
              <a:rPr kumimoji="1" lang="ja-JP" altLang="en-US" dirty="0"/>
              <a:t>、などとしてください。</a:t>
            </a:r>
            <a:endParaRPr kumimoji="1" lang="en-US" altLang="ja-JP" dirty="0"/>
          </a:p>
          <a:p>
            <a:r>
              <a:rPr kumimoji="1" lang="ja-JP" altLang="en-US" dirty="0"/>
              <a:t>子供たちがその資料について調べやすいように、出典元の</a:t>
            </a:r>
            <a:r>
              <a:rPr kumimoji="1" lang="en-US" altLang="ja-JP" dirty="0"/>
              <a:t>URL</a:t>
            </a:r>
            <a:r>
              <a:rPr kumimoji="1" lang="ja-JP" altLang="en-US" dirty="0"/>
              <a:t>などを貼り付けてください。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4B10284-4668-499C-B469-7029AD911E2B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319326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935302"/>
            <a:ext cx="6858000" cy="19896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001698"/>
            <a:ext cx="6858000" cy="137980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14F54E-2F4A-497E-83D3-224C1FCFF8FA}" type="datetimeFigureOut">
              <a:rPr kumimoji="1" lang="ja-JP" altLang="en-US" smtClean="0"/>
              <a:t>2025/8/9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3FB7A7-318C-48D2-8F38-1ABC1A8C7F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847629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14F54E-2F4A-497E-83D3-224C1FCFF8FA}" type="datetimeFigureOut">
              <a:rPr kumimoji="1" lang="ja-JP" altLang="en-US" smtClean="0"/>
              <a:t>2025/8/9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3FB7A7-318C-48D2-8F38-1ABC1A8C7F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849328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04271"/>
            <a:ext cx="1971675" cy="484319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04271"/>
            <a:ext cx="5800725" cy="484319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14F54E-2F4A-497E-83D3-224C1FCFF8FA}" type="datetimeFigureOut">
              <a:rPr kumimoji="1" lang="ja-JP" altLang="en-US" smtClean="0"/>
              <a:t>2025/8/9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3FB7A7-318C-48D2-8F38-1ABC1A8C7F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886564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14F54E-2F4A-497E-83D3-224C1FCFF8FA}" type="datetimeFigureOut">
              <a:rPr kumimoji="1" lang="ja-JP" altLang="en-US" smtClean="0"/>
              <a:t>2025/8/9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3FB7A7-318C-48D2-8F38-1ABC1A8C7F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792655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424782"/>
            <a:ext cx="7886700" cy="2377281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824553"/>
            <a:ext cx="7886700" cy="1250156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14F54E-2F4A-497E-83D3-224C1FCFF8FA}" type="datetimeFigureOut">
              <a:rPr kumimoji="1" lang="ja-JP" altLang="en-US" smtClean="0"/>
              <a:t>2025/8/9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3FB7A7-318C-48D2-8F38-1ABC1A8C7F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254071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521354"/>
            <a:ext cx="3886200" cy="362611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521354"/>
            <a:ext cx="3886200" cy="362611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14F54E-2F4A-497E-83D3-224C1FCFF8FA}" type="datetimeFigureOut">
              <a:rPr kumimoji="1" lang="ja-JP" altLang="en-US" smtClean="0"/>
              <a:t>2025/8/9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3FB7A7-318C-48D2-8F38-1ABC1A8C7F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845648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04271"/>
            <a:ext cx="7886700" cy="1104636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400969"/>
            <a:ext cx="3868340" cy="686593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087563"/>
            <a:ext cx="3868340" cy="307049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400969"/>
            <a:ext cx="3887391" cy="686593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087563"/>
            <a:ext cx="3887391" cy="307049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14F54E-2F4A-497E-83D3-224C1FCFF8FA}" type="datetimeFigureOut">
              <a:rPr kumimoji="1" lang="ja-JP" altLang="en-US" smtClean="0"/>
              <a:t>2025/8/9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3FB7A7-318C-48D2-8F38-1ABC1A8C7F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11366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14F54E-2F4A-497E-83D3-224C1FCFF8FA}" type="datetimeFigureOut">
              <a:rPr kumimoji="1" lang="ja-JP" altLang="en-US" smtClean="0"/>
              <a:t>2025/8/9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3FB7A7-318C-48D2-8F38-1ABC1A8C7F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148545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14F54E-2F4A-497E-83D3-224C1FCFF8FA}" type="datetimeFigureOut">
              <a:rPr kumimoji="1" lang="ja-JP" altLang="en-US" smtClean="0"/>
              <a:t>2025/8/9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3FB7A7-318C-48D2-8F38-1ABC1A8C7F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599104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81000"/>
            <a:ext cx="2949178" cy="13335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822855"/>
            <a:ext cx="4629150" cy="4061354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714500"/>
            <a:ext cx="2949178" cy="3176323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14F54E-2F4A-497E-83D3-224C1FCFF8FA}" type="datetimeFigureOut">
              <a:rPr kumimoji="1" lang="ja-JP" altLang="en-US" smtClean="0"/>
              <a:t>2025/8/9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3FB7A7-318C-48D2-8F38-1ABC1A8C7F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534495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81000"/>
            <a:ext cx="2949178" cy="13335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822855"/>
            <a:ext cx="4629150" cy="4061354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714500"/>
            <a:ext cx="2949178" cy="3176323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14F54E-2F4A-497E-83D3-224C1FCFF8FA}" type="datetimeFigureOut">
              <a:rPr kumimoji="1" lang="ja-JP" altLang="en-US" smtClean="0"/>
              <a:t>2025/8/9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3FB7A7-318C-48D2-8F38-1ABC1A8C7F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44826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04271"/>
            <a:ext cx="7886700" cy="110463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521354"/>
            <a:ext cx="7886700" cy="362611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5296959"/>
            <a:ext cx="2057400" cy="3042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14F54E-2F4A-497E-83D3-224C1FCFF8FA}" type="datetimeFigureOut">
              <a:rPr kumimoji="1" lang="ja-JP" altLang="en-US" smtClean="0"/>
              <a:t>2025/8/9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5296959"/>
            <a:ext cx="3086100" cy="3042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5296959"/>
            <a:ext cx="2057400" cy="3042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23FB7A7-318C-48D2-8F38-1ABC1A8C7F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008321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F3B847C-EEFB-2D46-578F-ADF458F711A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23116" y="3946830"/>
            <a:ext cx="8858046" cy="1332891"/>
          </a:xfrm>
          <a:solidFill>
            <a:srgbClr val="FFFFE7"/>
          </a:solidFill>
        </p:spPr>
        <p:txBody>
          <a:bodyPr anchor="t" anchorCtr="0">
            <a:normAutofit/>
          </a:bodyPr>
          <a:lstStyle/>
          <a:p>
            <a:r>
              <a:rPr lang="en-US" altLang="ja-JP" sz="1800" dirty="0">
                <a:latin typeface="ＭＳ Ｐゴシック"/>
                <a:ea typeface="ＭＳ Ｐゴシック"/>
              </a:rPr>
              <a:t>【</a:t>
            </a:r>
            <a:r>
              <a:rPr lang="ja-JP" altLang="en-US" sz="1800">
                <a:latin typeface="ＭＳ Ｐゴシック"/>
                <a:ea typeface="ＭＳ Ｐゴシック"/>
              </a:rPr>
              <a:t>気づいたこと・疑問（ぎもん）に思ったこと</a:t>
            </a:r>
            <a:r>
              <a:rPr lang="en-US" altLang="ja-JP" sz="1800" dirty="0">
                <a:latin typeface="ＭＳ Ｐゴシック"/>
                <a:ea typeface="ＭＳ Ｐゴシック"/>
              </a:rPr>
              <a:t>】</a:t>
            </a:r>
            <a:br>
              <a:rPr lang="en-US" altLang="ja-JP" sz="1800" dirty="0">
                <a:latin typeface="ＭＳ Ｐゴシック"/>
                <a:ea typeface="ＭＳ Ｐゴシック"/>
              </a:rPr>
            </a:br>
            <a:endParaRPr lang="ja-JP" altLang="en-US" sz="18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7859B740-FE12-BED1-628B-7A2076F2141F}"/>
              </a:ext>
            </a:extLst>
          </p:cNvPr>
          <p:cNvSpPr txBox="1"/>
          <p:nvPr/>
        </p:nvSpPr>
        <p:spPr>
          <a:xfrm>
            <a:off x="210589" y="94096"/>
            <a:ext cx="106957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b="1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資料</a:t>
            </a:r>
            <a:r>
              <a:rPr kumimoji="1" lang="en-US" altLang="ja-JP" b="1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A</a:t>
            </a:r>
            <a:endParaRPr kumimoji="1" lang="ja-JP" altLang="en-US" b="1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8D6FD6F4-FCF7-55AF-1039-7B4D007D845D}"/>
              </a:ext>
            </a:extLst>
          </p:cNvPr>
          <p:cNvSpPr txBox="1"/>
          <p:nvPr/>
        </p:nvSpPr>
        <p:spPr>
          <a:xfrm>
            <a:off x="1059752" y="3618928"/>
            <a:ext cx="7432895" cy="261610"/>
          </a:xfrm>
          <a:prstGeom prst="rect">
            <a:avLst/>
          </a:prstGeom>
          <a:solidFill>
            <a:srgbClr val="F2F7FC"/>
          </a:solidFill>
        </p:spPr>
        <p:txBody>
          <a:bodyPr wrap="square" lIns="91440" tIns="45720" rIns="91440" bIns="45720" anchor="t">
            <a:spAutoFit/>
          </a:bodyPr>
          <a:lstStyle/>
          <a:p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出典：</a:t>
            </a:r>
            <a:endParaRPr lang="ja-JP"/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6740206D-4179-0BEF-83AC-D51C0EB0ABE9}"/>
              </a:ext>
            </a:extLst>
          </p:cNvPr>
          <p:cNvSpPr/>
          <p:nvPr/>
        </p:nvSpPr>
        <p:spPr>
          <a:xfrm>
            <a:off x="1059752" y="161868"/>
            <a:ext cx="7432895" cy="3377172"/>
          </a:xfrm>
          <a:prstGeom prst="rect">
            <a:avLst/>
          </a:prstGeom>
          <a:solidFill>
            <a:srgbClr val="F2F7FC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>
                <a:solidFill>
                  <a:schemeClr val="bg1">
                    <a:lumMod val="75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グラフや画像など資料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BDC8839C-C7BC-86A6-AEE4-4F9A751E9E70}"/>
              </a:ext>
            </a:extLst>
          </p:cNvPr>
          <p:cNvSpPr txBox="1"/>
          <p:nvPr/>
        </p:nvSpPr>
        <p:spPr>
          <a:xfrm>
            <a:off x="7252570" y="5359610"/>
            <a:ext cx="1728592" cy="276999"/>
          </a:xfrm>
          <a:prstGeom prst="rect">
            <a:avLst/>
          </a:prstGeom>
          <a:solidFill>
            <a:srgbClr val="CCFFCC"/>
          </a:solidFill>
        </p:spPr>
        <p:txBody>
          <a:bodyPr wrap="square" rtlCol="0">
            <a:spAutoFit/>
          </a:bodyPr>
          <a:lstStyle/>
          <a:p>
            <a:r>
              <a:rPr kumimoji="1" lang="ja-JP" altLang="en-US" sz="1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出席番号：</a:t>
            </a:r>
          </a:p>
        </p:txBody>
      </p:sp>
    </p:spTree>
    <p:extLst>
      <p:ext uri="{BB962C8B-B14F-4D97-AF65-F5344CB8AC3E}">
        <p14:creationId xmlns:p14="http://schemas.microsoft.com/office/powerpoint/2010/main" val="4288639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DAC8B651FE8FAB4980A0CD832FD20183" ma:contentTypeVersion="15" ma:contentTypeDescription="新しいドキュメントを作成します。" ma:contentTypeScope="" ma:versionID="09c99b9081164ded2d5728c637c738b3">
  <xsd:schema xmlns:xsd="http://www.w3.org/2001/XMLSchema" xmlns:xs="http://www.w3.org/2001/XMLSchema" xmlns:p="http://schemas.microsoft.com/office/2006/metadata/properties" xmlns:ns2="ceeaadb8-670c-4bbc-bf54-732c07c9b9a6" xmlns:ns3="9240f669-f077-4ccc-9b51-f4d7bb1f72fc" targetNamespace="http://schemas.microsoft.com/office/2006/metadata/properties" ma:root="true" ma:fieldsID="ac383010fc3f67c617ad9904e133c67b" ns2:_="" ns3:_="">
    <xsd:import namespace="ceeaadb8-670c-4bbc-bf54-732c07c9b9a6"/>
    <xsd:import namespace="9240f669-f077-4ccc-9b51-f4d7bb1f72f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3:SharedWithUsers" minOccurs="0"/>
                <xsd:element ref="ns3:SharedWithDetails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eeaadb8-670c-4bbc-bf54-732c07c9b9a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6636be5e-3ab2-4972-9ba5-a3fa17e616c9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BillingMetadata" ma:index="22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240f669-f077-4ccc-9b51-f4d7bb1f72f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ebfa36a7-b595-4603-9458-511d54251f81}" ma:internalName="TaxCatchAll" ma:showField="CatchAllData" ma:web="9240f669-f077-4ccc-9b51-f4d7bb1f72f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20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1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ceeaadb8-670c-4bbc-bf54-732c07c9b9a6">
      <Terms xmlns="http://schemas.microsoft.com/office/infopath/2007/PartnerControls"/>
    </lcf76f155ced4ddcb4097134ff3c332f>
    <TaxCatchAll xmlns="9240f669-f077-4ccc-9b51-f4d7bb1f72fc" xsi:nil="true"/>
  </documentManagement>
</p:properties>
</file>

<file path=customXml/itemProps1.xml><?xml version="1.0" encoding="utf-8"?>
<ds:datastoreItem xmlns:ds="http://schemas.openxmlformats.org/officeDocument/2006/customXml" ds:itemID="{D502D7A7-3C3F-40FA-99F7-996B26DFC2C1}"/>
</file>

<file path=customXml/itemProps2.xml><?xml version="1.0" encoding="utf-8"?>
<ds:datastoreItem xmlns:ds="http://schemas.openxmlformats.org/officeDocument/2006/customXml" ds:itemID="{C131E7A7-5970-42E9-9652-C857BF9360C3}"/>
</file>

<file path=customXml/itemProps3.xml><?xml version="1.0" encoding="utf-8"?>
<ds:datastoreItem xmlns:ds="http://schemas.openxmlformats.org/officeDocument/2006/customXml" ds:itemID="{1449B5D8-6B7F-4121-9DB7-25780C5141BC}"/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0</TotalTime>
  <Words>93</Words>
  <Application>Microsoft Office PowerPoint</Application>
  <PresentationFormat>画面に合わせる (16:10)</PresentationFormat>
  <Paragraphs>9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游ゴシック</vt:lpstr>
      <vt:lpstr>Arial</vt:lpstr>
      <vt:lpstr>Calibri</vt:lpstr>
      <vt:lpstr>Calibri Light</vt:lpstr>
      <vt:lpstr>Office テーマ</vt:lpstr>
      <vt:lpstr>【気づいたこと・疑問（ぎもん）に思ったこと】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2025-08-09T02:00:59Z</dcterms:created>
  <dcterms:modified xsi:type="dcterms:W3CDTF">2025-08-09T02:01:07Z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ediaServiceImageTags">
    <vt:lpwstr/>
  </property>
  <property fmtid="{D5CDD505-2E9C-101B-9397-08002B2CF9AE}" pid="3" name="ContentTypeId">
    <vt:lpwstr>0x010100DAC8B651FE8FAB4980A0CD832FD20183</vt:lpwstr>
  </property>
</Properties>
</file>

<file path=docProps/thumbnail.jpeg>
</file>