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BFF"/>
    <a:srgbClr val="FFCCFF"/>
    <a:srgbClr val="FF9966"/>
    <a:srgbClr val="FFC000"/>
    <a:srgbClr val="33CC33"/>
    <a:srgbClr val="00B050"/>
    <a:srgbClr val="FFFAEB"/>
    <a:srgbClr val="DDFFE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D19A1F3-9C42-4D45-8181-122077A8A1E2}" v="3" dt="2025-08-08T13:32:10.55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64" y="48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D72775A-EDB1-45B1-9548-A7A7576787F9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860C35-A01C-44A4-96C7-67102B3F3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233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オレンジ色の★は、</a:t>
            </a:r>
            <a:r>
              <a:rPr kumimoji="1" lang="en-US" altLang="ja-JP" dirty="0"/>
              <a:t>10</a:t>
            </a:r>
            <a:r>
              <a:rPr kumimoji="1" lang="ja-JP" altLang="en-US" dirty="0"/>
              <a:t>ケ重なっています。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A860C35-A01C-44A4-96C7-67102B3F32C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44631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752709-31DF-0E3C-3F02-BAF900D5BE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7ED4EF1-7796-98AE-503C-573B9B02F81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F1CFCE-BA80-4D81-2E00-290799E675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AC7FE1C-1793-C759-04B2-E07602240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152EBA4-861E-D666-7776-A009968FCC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95532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97B2B5A-3A13-E3C2-4F27-6803BF0DB8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07E216-2054-9CBF-70C3-7F68712FE4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D25A7FA-250F-13B2-1743-1E2B7DA662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C926C9D-5F83-2F37-348E-E015D543D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F2E431E-D379-E1E7-48A0-DCCD9BE18D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124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DF9AA83-30F5-1E48-BE75-B9BB818511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330FC09-F2EE-0A91-CF5A-A29D3F399D6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C2BE5C-300F-7AFA-E8EB-25D286DC65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23064B3-34EA-DB54-EAD0-ABCB609019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53844DC-D15E-7395-A8B7-AA6B22BE2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6186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EC94EA5-693D-D5DC-E9F4-E2584BB122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051AA6A-B346-210E-14FD-D47E1D77FE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3301CD-86E3-C6CF-9519-95FE39876A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6AC2AE-CB86-2F21-875A-9D061E4C41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510D86-0871-0814-C88D-BAEB7407BC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3761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06B94F2-1E2F-A9F3-0A9D-6F5E032AE0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4E74147-F38C-554E-FE39-44474DBC58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EB2C50-4ABA-199D-002B-65E5C80F4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98C44B6-9B6C-9A3C-AA2F-1D25A338AB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E7FBE66-5086-166C-891F-4C0D8F5147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38252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CE1D42-6F97-D4AA-4E5F-04EE3CE9F3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A2B2C3D-5559-7932-EB32-4B8D7649CF0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7651494-FADA-7E38-89B7-B3AEDD3A1B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566C320-0E00-C69B-C393-198A5B65FB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3CE8D66-1D0F-D2B3-2779-723080A08B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2F84A2D-2D1B-3728-5448-3A5132CAA3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3329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E54E87-DACC-8308-D20A-B6370D71C8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F5AD1A6-4AD1-44BD-4F98-E4E1897CEE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2D75226-AB36-3E6A-CD22-20C37D1830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CC9D233-0703-EB84-CE89-AD18AB86EDA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DD8568B-BAEC-F5DC-BF9E-43CF48C075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F2B1CEE-9F43-B9CF-C67C-8366ED09F5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0AFE207-1E8A-1906-9B5D-1E1C9CE257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B772C29-79DA-8C86-DFF3-D4ED111E2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5068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3F0893C-4933-3CC2-A519-90E08983E8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6D498478-4D86-D7B8-E39B-C95DCEFC5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3A70539-F649-1784-7753-708DA3B3F8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4AA8329-A894-A3A7-1F4D-0B1FABE3E0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6972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4B79AF4-7B2C-FCC7-F57D-DD3AE3BA97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F014B97-3208-670D-93E6-BC29A8FAD5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AA38E97-87DB-B617-0FD5-842A1983FF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4403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E0A1CE-FCA1-E598-7312-2C2199EB3E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AFF7D6B-2B5F-9F23-8AA9-FC10815CC8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DA08E0B-6984-A53C-1BE5-29ABC96F6C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C14E61-5C02-3830-4821-9FF88CA5B0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319C7A1-18D5-C46E-1FE1-A6E80DA77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6485C28-A3CF-9DA2-82D6-EE82CADB99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077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055AAAF-B04E-32FE-319B-D94C06FCBC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D1C7F1F-DED5-6F1E-3724-D7F4ECEF31D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6A17CAE-F26F-D32F-3B37-76F0A072E2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2405EE6-47DD-CD93-9A61-391DF69789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C0AE3D2-6295-7536-B7B9-C3A70CC678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EE3CA14-5F7A-4A8A-8258-3A7949A10A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7010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F324713-E825-F38B-EE2F-5189636FA7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A6BE7C6-B182-B2C1-5A0E-D5E8F11B07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66C655-6182-6BC8-AF44-E429594856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1CF2D5-577D-42E5-BA79-C7FC04A8634F}" type="datetimeFigureOut">
              <a:rPr kumimoji="1" lang="ja-JP" altLang="en-US" smtClean="0"/>
              <a:t>2025/8/8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7485647-772A-7279-9396-220B2316AB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528FAA6-4F47-BE2C-9F03-BB5700A9F61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00E5F3-D672-4816-BC9A-8BAB023B29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86282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>
            <a:extLst>
              <a:ext uri="{FF2B5EF4-FFF2-40B4-BE49-F238E27FC236}">
                <a16:creationId xmlns:a16="http://schemas.microsoft.com/office/drawing/2014/main" id="{A03288BF-7D27-DF41-9134-6A7A331B0807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47630" y="5767414"/>
            <a:ext cx="9651170" cy="839594"/>
          </a:xfrm>
          <a:prstGeom prst="rect">
            <a:avLst/>
          </a:prstGeom>
        </p:spPr>
      </p:pic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DD30B850-DC9F-59B1-6BFE-5604AF7ECA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8279057"/>
              </p:ext>
            </p:extLst>
          </p:nvPr>
        </p:nvGraphicFramePr>
        <p:xfrm>
          <a:off x="197510" y="790042"/>
          <a:ext cx="11777472" cy="58960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11396">
                  <a:extLst>
                    <a:ext uri="{9D8B030D-6E8A-4147-A177-3AD203B41FA5}">
                      <a16:colId xmlns:a16="http://schemas.microsoft.com/office/drawing/2014/main" val="3532464844"/>
                    </a:ext>
                  </a:extLst>
                </a:gridCol>
                <a:gridCol w="4983038">
                  <a:extLst>
                    <a:ext uri="{9D8B030D-6E8A-4147-A177-3AD203B41FA5}">
                      <a16:colId xmlns:a16="http://schemas.microsoft.com/office/drawing/2014/main" val="1990652230"/>
                    </a:ext>
                  </a:extLst>
                </a:gridCol>
                <a:gridCol w="4983038">
                  <a:extLst>
                    <a:ext uri="{9D8B030D-6E8A-4147-A177-3AD203B41FA5}">
                      <a16:colId xmlns:a16="http://schemas.microsoft.com/office/drawing/2014/main" val="707239814"/>
                    </a:ext>
                  </a:extLst>
                </a:gridCol>
              </a:tblGrid>
              <a:tr h="561683">
                <a:tc>
                  <a:txBody>
                    <a:bodyPr/>
                    <a:lstStyle/>
                    <a:p>
                      <a:endParaRPr kumimoji="1" lang="ja-JP" altLang="en-US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自分のためにがんばりたいこと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クラスやチームのためにがんばりたいこと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233383925"/>
                  </a:ext>
                </a:extLst>
              </a:tr>
              <a:tr h="2064473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800" b="1" dirty="0">
                          <a:latin typeface="ＭＳ Ｐゴシック"/>
                          <a:ea typeface="ＭＳ Ｐゴシック"/>
                        </a:rPr>
                        <a:t>もくひょう</a:t>
                      </a:r>
                    </a:p>
                    <a:p>
                      <a:pPr lvl="0" algn="ctr">
                        <a:lnSpc>
                          <a:spcPct val="100000"/>
                        </a:lnSpc>
                        <a:buNone/>
                      </a:pPr>
                      <a:r>
                        <a:rPr kumimoji="1" lang="ja-JP" altLang="en-US" dirty="0">
                          <a:latin typeface="ＭＳ Ｐゴシック"/>
                          <a:ea typeface="ＭＳ Ｐゴシック"/>
                        </a:rPr>
                        <a:t>目標</a:t>
                      </a:r>
                    </a:p>
                  </a:txBody>
                  <a:tcPr>
                    <a:solidFill>
                      <a:srgbClr val="DDFFEC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solidFill>
                      <a:srgbClr val="DDFFEC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solidFill>
                      <a:srgbClr val="DDFFE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9689826"/>
                  </a:ext>
                </a:extLst>
              </a:tr>
              <a:tr h="326989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ふりかえり</a:t>
                      </a:r>
                    </a:p>
                  </a:txBody>
                  <a:tcPr>
                    <a:solidFill>
                      <a:srgbClr val="FFEBFF">
                        <a:alpha val="6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solidFill>
                      <a:srgbClr val="FFEBFF">
                        <a:alpha val="49804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solidFill>
                      <a:srgbClr val="FFEBFF">
                        <a:alpha val="5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61678362"/>
                  </a:ext>
                </a:extLst>
              </a:tr>
            </a:tbl>
          </a:graphicData>
        </a:graphic>
      </p:graphicFrame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F422BE3E-A9B9-E759-5F9F-DA022BDCC3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761858"/>
              </p:ext>
            </p:extLst>
          </p:nvPr>
        </p:nvGraphicFramePr>
        <p:xfrm>
          <a:off x="5236058" y="131674"/>
          <a:ext cx="6708851" cy="54186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764588">
                  <a:extLst>
                    <a:ext uri="{9D8B030D-6E8A-4147-A177-3AD203B41FA5}">
                      <a16:colId xmlns:a16="http://schemas.microsoft.com/office/drawing/2014/main" val="484822715"/>
                    </a:ext>
                  </a:extLst>
                </a:gridCol>
                <a:gridCol w="1404519">
                  <a:extLst>
                    <a:ext uri="{9D8B030D-6E8A-4147-A177-3AD203B41FA5}">
                      <a16:colId xmlns:a16="http://schemas.microsoft.com/office/drawing/2014/main" val="4266669549"/>
                    </a:ext>
                  </a:extLst>
                </a:gridCol>
                <a:gridCol w="3539744">
                  <a:extLst>
                    <a:ext uri="{9D8B030D-6E8A-4147-A177-3AD203B41FA5}">
                      <a16:colId xmlns:a16="http://schemas.microsoft.com/office/drawing/2014/main" val="3351079139"/>
                    </a:ext>
                  </a:extLst>
                </a:gridCol>
              </a:tblGrid>
              <a:tr h="54186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chemeClr val="tx1"/>
                          </a:solidFill>
                        </a:rPr>
                        <a:t>●年●組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chemeClr val="tx1"/>
                          </a:solidFill>
                        </a:rPr>
                        <a:t>●番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chemeClr val="tx1"/>
                          </a:solidFill>
                        </a:rPr>
                        <a:t>名前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4457919"/>
                  </a:ext>
                </a:extLst>
              </a:tr>
            </a:tbl>
          </a:graphicData>
        </a:graphic>
      </p:graphicFrame>
      <p:sp>
        <p:nvSpPr>
          <p:cNvPr id="2" name="星: 5 pt 1">
            <a:extLst>
              <a:ext uri="{FF2B5EF4-FFF2-40B4-BE49-F238E27FC236}">
                <a16:creationId xmlns:a16="http://schemas.microsoft.com/office/drawing/2014/main" id="{BB1EF3F7-3B4D-2E1E-A18E-91110FCFB030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星: 5 pt 11">
            <a:extLst>
              <a:ext uri="{FF2B5EF4-FFF2-40B4-BE49-F238E27FC236}">
                <a16:creationId xmlns:a16="http://schemas.microsoft.com/office/drawing/2014/main" id="{24E22436-8743-B159-FAC7-315B6D6440B4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星: 5 pt 13">
            <a:extLst>
              <a:ext uri="{FF2B5EF4-FFF2-40B4-BE49-F238E27FC236}">
                <a16:creationId xmlns:a16="http://schemas.microsoft.com/office/drawing/2014/main" id="{7CD680BB-7D4C-84FF-7FA2-5243A033CD74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星: 5 pt 14">
            <a:extLst>
              <a:ext uri="{FF2B5EF4-FFF2-40B4-BE49-F238E27FC236}">
                <a16:creationId xmlns:a16="http://schemas.microsoft.com/office/drawing/2014/main" id="{B0353EE2-CBF2-E733-CDE0-472B498F31C6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星: 5 pt 15">
            <a:extLst>
              <a:ext uri="{FF2B5EF4-FFF2-40B4-BE49-F238E27FC236}">
                <a16:creationId xmlns:a16="http://schemas.microsoft.com/office/drawing/2014/main" id="{3AE761F6-FCC4-57EA-D75D-FC9386FC4900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星: 5 pt 26">
            <a:extLst>
              <a:ext uri="{FF2B5EF4-FFF2-40B4-BE49-F238E27FC236}">
                <a16:creationId xmlns:a16="http://schemas.microsoft.com/office/drawing/2014/main" id="{EBB59F93-0D5A-4C5C-508F-70AD0400547F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星: 5 pt 27">
            <a:extLst>
              <a:ext uri="{FF2B5EF4-FFF2-40B4-BE49-F238E27FC236}">
                <a16:creationId xmlns:a16="http://schemas.microsoft.com/office/drawing/2014/main" id="{D3768E5C-9795-3EAD-5924-359BC0A60B0F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星: 5 pt 28">
            <a:extLst>
              <a:ext uri="{FF2B5EF4-FFF2-40B4-BE49-F238E27FC236}">
                <a16:creationId xmlns:a16="http://schemas.microsoft.com/office/drawing/2014/main" id="{6A3013A6-6CAE-A830-FEC1-687C9A4001E9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星: 5 pt 29">
            <a:extLst>
              <a:ext uri="{FF2B5EF4-FFF2-40B4-BE49-F238E27FC236}">
                <a16:creationId xmlns:a16="http://schemas.microsoft.com/office/drawing/2014/main" id="{289ACFAE-5B6E-1EA8-A441-9437AEDE44DB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星: 5 pt 30">
            <a:extLst>
              <a:ext uri="{FF2B5EF4-FFF2-40B4-BE49-F238E27FC236}">
                <a16:creationId xmlns:a16="http://schemas.microsoft.com/office/drawing/2014/main" id="{EE5992D2-DD8B-C88A-E2F6-32E16144C9B3}"/>
              </a:ext>
            </a:extLst>
          </p:cNvPr>
          <p:cNvSpPr/>
          <p:nvPr/>
        </p:nvSpPr>
        <p:spPr>
          <a:xfrm>
            <a:off x="614478" y="5779008"/>
            <a:ext cx="936000" cy="828000"/>
          </a:xfrm>
          <a:prstGeom prst="star5">
            <a:avLst/>
          </a:prstGeom>
          <a:solidFill>
            <a:srgbClr val="FFC000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67308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8E71A2C5-1DD4-4AF1-AE03-755449C30868}"/>
</file>

<file path=customXml/itemProps2.xml><?xml version="1.0" encoding="utf-8"?>
<ds:datastoreItem xmlns:ds="http://schemas.openxmlformats.org/officeDocument/2006/customXml" ds:itemID="{5FA6C86E-A365-422A-BD26-31A8C3646AC7}"/>
</file>

<file path=customXml/itemProps3.xml><?xml version="1.0" encoding="utf-8"?>
<ds:datastoreItem xmlns:ds="http://schemas.openxmlformats.org/officeDocument/2006/customXml" ds:itemID="{88103332-ACF9-4A21-9F0E-FCFBC2BDA815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ワイド画面</PresentationFormat>
  <Paragraphs>10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2025-08-08T13:32:10Z</dcterms:created>
  <dcterms:modified xsi:type="dcterms:W3CDTF">2025-08-08T13:32:19Z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